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86" r:id="rId1"/>
  </p:sldMasterIdLst>
  <p:notesMasterIdLst>
    <p:notesMasterId r:id="rId2"/>
  </p:notesMasterIdLst>
  <p:handoutMasterIdLst>
    <p:handoutMasterId r:id="rId3"/>
  </p:handoutMasterIdLst>
  <p:sldIdLst>
    <p:sldId id="256" r:id="rId4"/>
    <p:sldId id="297" r:id="rId5"/>
    <p:sldId id="298" r:id="rId6"/>
    <p:sldId id="299" r:id="rId7"/>
    <p:sldId id="285" r:id="rId8"/>
    <p:sldId id="301" r:id="rId9"/>
    <p:sldId id="311" r:id="rId10"/>
    <p:sldId id="306" r:id="rId11"/>
    <p:sldId id="304" r:id="rId12"/>
    <p:sldId id="305" r:id="rId13"/>
    <p:sldId id="308" r:id="rId14"/>
    <p:sldId id="310" r:id="rId15"/>
    <p:sldId id="293" r:id="rId16"/>
    <p:sldId id="271" r:id="rId17"/>
  </p:sldIdLst>
  <p:sldSz cx="24380825" cy="13714412"/>
  <p:notesSz cx="6858000" cy="9144000"/>
  <p:custDataLst>
    <p:tags r:id="rId18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3EAF79"/>
    <a:srgbClr val="D8222C"/>
    <a:srgbClr val="FF0016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84914" autoAdjust="0"/>
  </p:normalViewPr>
  <p:slideViewPr>
    <p:cSldViewPr snapToGrid="0">
      <p:cViewPr>
        <p:scale>
          <a:sx n="40" d="100"/>
          <a:sy n="40" d="100"/>
        </p:scale>
        <p:origin x="-1428" y="-43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43.xml" /><Relationship Id="rId19" Type="http://schemas.openxmlformats.org/officeDocument/2006/relationships/presProps" Target="presProps.xml" /><Relationship Id="rId2" Type="http://schemas.openxmlformats.org/officeDocument/2006/relationships/notesMaster" Target="notesMasters/notesMaster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6.xml" /><Relationship Id="rId4" Type="http://schemas.openxmlformats.org/officeDocument/2006/relationships/tags" Target="../tags/tag7.xml" /><Relationship Id="rId5" Type="http://schemas.openxmlformats.org/officeDocument/2006/relationships/tags" Target="../tags/tag8.xml" /><Relationship Id="rId6" Type="http://schemas.openxmlformats.org/officeDocument/2006/relationships/tags" Target="../tags/tag9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baseline="0" smtClean="0"/>
              <a:t>Většina recidivistů nemá funkční rodinné zázemí, nemá kde bydlet, nepracuje, je obtěžkána vysokými dluhy a u většiny z nich platí, že případné opětovné uvěznění není pro ně dostatečnou hrozbou bránící jim ve spáchání nového trestného činu. </a:t>
            </a:r>
            <a:endParaRPr lang="cs-CZ" smtClean="0"/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728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>
              <a:buFontTx/>
              <a:buChar char="-"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019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727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791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264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070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828562" y="4260360"/>
            <a:ext cx="20723701" cy="29397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57124" y="7771501"/>
            <a:ext cx="17066578" cy="3504794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64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4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2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1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29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7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5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transition/>
  <p:timing/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25917" y="8812783"/>
            <a:ext cx="20723701" cy="272383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95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925917" y="5812756"/>
            <a:ext cx="20723701" cy="300002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248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6499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474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299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1247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2949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1774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599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transition/>
  <p:timing/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50781" y="6400059"/>
            <a:ext cx="29049585" cy="18098582"/>
          </a:xfrm>
        </p:spPr>
        <p:txBody>
          <a:bodyPr/>
          <a:lstStyle>
            <a:defPPr>
              <a:defRPr kern="1200" smtId="4294967295"/>
            </a:defPPr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2706707" y="6400059"/>
            <a:ext cx="29049582" cy="18098582"/>
          </a:xfrm>
        </p:spPr>
        <p:txBody>
          <a:bodyPr/>
          <a:lstStyle>
            <a:defPPr>
              <a:defRPr kern="1200" smtId="4294967295"/>
            </a:defPPr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041" y="549212"/>
            <a:ext cx="21942743" cy="228573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19041" y="3069871"/>
            <a:ext cx="10772432" cy="1279376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5700" b="1"/>
            </a:lvl1pPr>
            <a:lvl2pPr marL="1088248" indent="0">
              <a:buNone/>
              <a:defRPr sz="4800" b="1"/>
            </a:lvl2pPr>
            <a:lvl3pPr marL="2176499" indent="0">
              <a:buNone/>
              <a:defRPr sz="4300" b="1"/>
            </a:lvl3pPr>
            <a:lvl4pPr marL="3264748" indent="0">
              <a:buNone/>
              <a:defRPr sz="3800" b="1"/>
            </a:lvl4pPr>
            <a:lvl5pPr marL="4352996" indent="0">
              <a:buNone/>
              <a:defRPr sz="3800" b="1"/>
            </a:lvl5pPr>
            <a:lvl6pPr marL="5441247" indent="0">
              <a:buNone/>
              <a:defRPr sz="3800" b="1"/>
            </a:lvl6pPr>
            <a:lvl7pPr marL="6529495" indent="0">
              <a:buNone/>
              <a:defRPr sz="3800" b="1"/>
            </a:lvl7pPr>
            <a:lvl8pPr marL="7617744" indent="0">
              <a:buNone/>
              <a:defRPr sz="3800" b="1"/>
            </a:lvl8pPr>
            <a:lvl9pPr marL="8705995" indent="0">
              <a:buNone/>
              <a:defRPr sz="38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219041" y="4349247"/>
            <a:ext cx="10772432" cy="7901662"/>
          </a:xfrm>
        </p:spPr>
        <p:txBody>
          <a:bodyPr/>
          <a:lstStyle>
            <a:defPPr>
              <a:defRPr kern="1200" smtId="4294967295"/>
            </a:defPPr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12385125" y="3069871"/>
            <a:ext cx="10776663" cy="1279376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5700" b="1"/>
            </a:lvl1pPr>
            <a:lvl2pPr marL="1088248" indent="0">
              <a:buNone/>
              <a:defRPr sz="4800" b="1"/>
            </a:lvl2pPr>
            <a:lvl3pPr marL="2176499" indent="0">
              <a:buNone/>
              <a:defRPr sz="4300" b="1"/>
            </a:lvl3pPr>
            <a:lvl4pPr marL="3264748" indent="0">
              <a:buNone/>
              <a:defRPr sz="3800" b="1"/>
            </a:lvl4pPr>
            <a:lvl5pPr marL="4352996" indent="0">
              <a:buNone/>
              <a:defRPr sz="3800" b="1"/>
            </a:lvl5pPr>
            <a:lvl6pPr marL="5441247" indent="0">
              <a:buNone/>
              <a:defRPr sz="3800" b="1"/>
            </a:lvl6pPr>
            <a:lvl7pPr marL="6529495" indent="0">
              <a:buNone/>
              <a:defRPr sz="3800" b="1"/>
            </a:lvl7pPr>
            <a:lvl8pPr marL="7617744" indent="0">
              <a:buNone/>
              <a:defRPr sz="3800" b="1"/>
            </a:lvl8pPr>
            <a:lvl9pPr marL="8705995" indent="0">
              <a:buNone/>
              <a:defRPr sz="38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12385125" y="4349247"/>
            <a:ext cx="10776663" cy="7901662"/>
          </a:xfrm>
        </p:spPr>
        <p:txBody>
          <a:bodyPr/>
          <a:lstStyle>
            <a:defPPr>
              <a:defRPr kern="1200" smtId="4294967295"/>
            </a:defPPr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/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045" y="546037"/>
            <a:ext cx="8021123" cy="2323831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48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532226" y="546040"/>
            <a:ext cx="13629559" cy="11704872"/>
          </a:xfrm>
        </p:spPr>
        <p:txBody>
          <a:bodyPr/>
          <a:lstStyle>
            <a:defPPr>
              <a:defRPr kern="1200" smtId="4294967295"/>
            </a:defPPr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219045" y="2869869"/>
            <a:ext cx="8021123" cy="938104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300"/>
            </a:lvl1pPr>
            <a:lvl2pPr marL="1088248" indent="0">
              <a:buNone/>
              <a:defRPr sz="2900"/>
            </a:lvl2pPr>
            <a:lvl3pPr marL="2176499" indent="0">
              <a:buNone/>
              <a:defRPr sz="2400"/>
            </a:lvl3pPr>
            <a:lvl4pPr marL="3264748" indent="0">
              <a:buNone/>
              <a:defRPr sz="2100"/>
            </a:lvl4pPr>
            <a:lvl5pPr marL="4352996" indent="0">
              <a:buNone/>
              <a:defRPr sz="2100"/>
            </a:lvl5pPr>
            <a:lvl6pPr marL="5441247" indent="0">
              <a:buNone/>
              <a:defRPr sz="2100"/>
            </a:lvl6pPr>
            <a:lvl7pPr marL="6529495" indent="0">
              <a:buNone/>
              <a:defRPr sz="2100"/>
            </a:lvl7pPr>
            <a:lvl8pPr marL="7617744" indent="0">
              <a:buNone/>
              <a:defRPr sz="2100"/>
            </a:lvl8pPr>
            <a:lvl9pPr marL="8705995" indent="0">
              <a:buNone/>
              <a:defRPr sz="21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transition/>
  <p:timing/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78812" y="9600089"/>
            <a:ext cx="14628495" cy="1133345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48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778812" y="1225408"/>
            <a:ext cx="14628495" cy="822864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7600"/>
            </a:lvl1pPr>
            <a:lvl2pPr marL="1088248" indent="0">
              <a:buNone/>
              <a:defRPr sz="6700"/>
            </a:lvl2pPr>
            <a:lvl3pPr marL="2176499" indent="0">
              <a:buNone/>
              <a:defRPr sz="5700"/>
            </a:lvl3pPr>
            <a:lvl4pPr marL="3264748" indent="0">
              <a:buNone/>
              <a:defRPr sz="4800"/>
            </a:lvl4pPr>
            <a:lvl5pPr marL="4352996" indent="0">
              <a:buNone/>
              <a:defRPr sz="4800"/>
            </a:lvl5pPr>
            <a:lvl6pPr marL="5441247" indent="0">
              <a:buNone/>
              <a:defRPr sz="4800"/>
            </a:lvl6pPr>
            <a:lvl7pPr marL="6529495" indent="0">
              <a:buNone/>
              <a:defRPr sz="4800"/>
            </a:lvl7pPr>
            <a:lvl8pPr marL="7617744" indent="0">
              <a:buNone/>
              <a:defRPr sz="4800"/>
            </a:lvl8pPr>
            <a:lvl9pPr marL="8705995" indent="0">
              <a:buNone/>
              <a:defRPr sz="48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778812" y="10733434"/>
            <a:ext cx="14628495" cy="16095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300"/>
            </a:lvl1pPr>
            <a:lvl2pPr marL="1088248" indent="0">
              <a:buNone/>
              <a:defRPr sz="2900"/>
            </a:lvl2pPr>
            <a:lvl3pPr marL="2176499" indent="0">
              <a:buNone/>
              <a:defRPr sz="2400"/>
            </a:lvl3pPr>
            <a:lvl4pPr marL="3264748" indent="0">
              <a:buNone/>
              <a:defRPr sz="2100"/>
            </a:lvl4pPr>
            <a:lvl5pPr marL="4352996" indent="0">
              <a:buNone/>
              <a:defRPr sz="2100"/>
            </a:lvl5pPr>
            <a:lvl6pPr marL="5441247" indent="0">
              <a:buNone/>
              <a:defRPr sz="2100"/>
            </a:lvl6pPr>
            <a:lvl7pPr marL="6529495" indent="0">
              <a:buNone/>
              <a:defRPr sz="2100"/>
            </a:lvl7pPr>
            <a:lvl8pPr marL="7617744" indent="0">
              <a:buNone/>
              <a:defRPr sz="2100"/>
            </a:lvl8pPr>
            <a:lvl9pPr marL="8705995" indent="0">
              <a:buNone/>
              <a:defRPr sz="21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47132029" y="1098426"/>
            <a:ext cx="14624261" cy="2340021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50778" y="1098426"/>
            <a:ext cx="43474906" cy="2340021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25.03.2019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84923"/>
            <a:ext cx="1494875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25.03.2019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737576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98665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slideLayout" Target="../slideLayouts/slideLayout23.xml" /><Relationship Id="rId24" Type="http://schemas.openxmlformats.org/officeDocument/2006/relationships/slideLayout" Target="../slideLayouts/slideLayout24.xml" /><Relationship Id="rId25" Type="http://schemas.openxmlformats.org/officeDocument/2006/relationships/slideLayout" Target="../slideLayouts/slideLayout25.xml" /><Relationship Id="rId26" Type="http://schemas.openxmlformats.org/officeDocument/2006/relationships/slideLayout" Target="../slideLayouts/slideLayout26.xml" /><Relationship Id="rId27" Type="http://schemas.openxmlformats.org/officeDocument/2006/relationships/slideLayout" Target="../slideLayouts/slideLayout27.xml" /><Relationship Id="rId28" Type="http://schemas.openxmlformats.org/officeDocument/2006/relationships/slideLayout" Target="../slideLayouts/slideLayout28.xml" /><Relationship Id="rId29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219041" y="549212"/>
            <a:ext cx="21942743" cy="2285736"/>
          </a:xfrm>
          <a:prstGeom prst="rect">
            <a:avLst/>
          </a:prstGeom>
        </p:spPr>
        <p:txBody>
          <a:bodyPr vert="horz" lIns="217649" tIns="108824" rIns="217649" bIns="108824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19041" y="3200033"/>
            <a:ext cx="21942743" cy="9050879"/>
          </a:xfrm>
          <a:prstGeom prst="rect">
            <a:avLst/>
          </a:prstGeom>
        </p:spPr>
        <p:txBody>
          <a:bodyPr vert="horz" lIns="217649" tIns="108824" rIns="217649" bIns="108824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219041" y="12711232"/>
            <a:ext cx="5688859" cy="730166"/>
          </a:xfrm>
          <a:prstGeom prst="rect">
            <a:avLst/>
          </a:prstGeom>
        </p:spPr>
        <p:txBody>
          <a:bodyPr vert="horz" lIns="217649" tIns="108824" rIns="217649" bIns="108824" rtlCol="0" anchor="ctr"/>
          <a:lstStyle>
            <a:defPPr>
              <a:defRPr kern="1200" smtId="4294967295"/>
            </a:defPPr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3/25/2019</a:t>
            </a:fld>
            <a:endParaRPr lang="en-US" sz="3300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8330115" y="12711232"/>
            <a:ext cx="7720595" cy="730166"/>
          </a:xfrm>
          <a:prstGeom prst="rect">
            <a:avLst/>
          </a:prstGeom>
        </p:spPr>
        <p:txBody>
          <a:bodyPr vert="horz" lIns="217649" tIns="108824" rIns="217649" bIns="108824" rtlCol="0" anchor="ctr"/>
          <a:lstStyle>
            <a:defPPr>
              <a:defRPr kern="1200" smtId="4294967295"/>
            </a:defPPr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7472926" y="12711232"/>
            <a:ext cx="5688859" cy="730166"/>
          </a:xfrm>
          <a:prstGeom prst="rect">
            <a:avLst/>
          </a:prstGeom>
        </p:spPr>
        <p:txBody>
          <a:bodyPr vert="horz" lIns="217649" tIns="108824" rIns="217649" bIns="108824" rtlCol="0" anchor="ctr"/>
          <a:lstStyle>
            <a:defPPr>
              <a:defRPr kern="1200" smtId="4294967295"/>
            </a:defPPr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380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656" r:id="rId15"/>
    <p:sldLayoutId id="2147483664" r:id="rId16"/>
    <p:sldLayoutId id="2147483657" r:id="rId17"/>
    <p:sldLayoutId id="2147483665" r:id="rId18"/>
    <p:sldLayoutId id="2147483658" r:id="rId19"/>
    <p:sldLayoutId id="2147483666" r:id="rId20"/>
    <p:sldLayoutId id="2147483659" r:id="rId21"/>
    <p:sldLayoutId id="2147483660" r:id="rId22"/>
    <p:sldLayoutId id="2147483667" r:id="rId23"/>
    <p:sldLayoutId id="2147483661" r:id="rId24"/>
    <p:sldLayoutId id="2147483668" r:id="rId25"/>
    <p:sldLayoutId id="2147483651" r:id="rId26"/>
    <p:sldLayoutId id="2147483669" r:id="rId27"/>
    <p:sldLayoutId id="2147483663" r:id="rId28"/>
  </p:sldLayoutIdLst>
  <p:transition/>
  <p:timing/>
  <p:hf sldNum="0" hdr="0" ftr="0"/>
  <p:txStyles>
    <p:titleStyle>
      <a:defPPr>
        <a:defRPr kern="1200" smtId="4294967295"/>
      </a:defPPr>
      <a:lvl1pPr algn="ctr" defTabSz="2176499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816186" indent="-816186" algn="l" defTabSz="2176499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405" indent="-680156" algn="l" defTabSz="2176499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0623" indent="-544124" algn="l" defTabSz="2176499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8872" indent="-544124" algn="l" defTabSz="2176499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7120" indent="-544124" algn="l" defTabSz="2176499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5371" indent="-544124" algn="l" defTabSz="217649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3620" indent="-544124" algn="l" defTabSz="217649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1868" indent="-544124" algn="l" defTabSz="217649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0119" indent="-544124" algn="l" defTabSz="217649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248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6499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4748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2996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1247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29495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7744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5995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jpeg" /><Relationship Id="rId4" Type="http://schemas.openxmlformats.org/officeDocument/2006/relationships/image" Target="../media/image5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.xml" /><Relationship Id="rId3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.xml" /><Relationship Id="rId4" Type="http://schemas.openxmlformats.org/officeDocument/2006/relationships/tags" Target="../tags/tag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image" Target="../media/image6.jpeg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tags" Target="../tags/tag36.xml" /><Relationship Id="rId14" Type="http://schemas.openxmlformats.org/officeDocument/2006/relationships/tags" Target="../tags/tag37.xml" /><Relationship Id="rId15" Type="http://schemas.openxmlformats.org/officeDocument/2006/relationships/tags" Target="../tags/tag38.xml" /><Relationship Id="rId16" Type="http://schemas.openxmlformats.org/officeDocument/2006/relationships/tags" Target="../tags/tag39.xml" /><Relationship Id="rId17" Type="http://schemas.openxmlformats.org/officeDocument/2006/relationships/tags" Target="../tags/tag40.xml" /><Relationship Id="rId18" Type="http://schemas.openxmlformats.org/officeDocument/2006/relationships/tags" Target="../tags/tag41.xml" /><Relationship Id="rId19" Type="http://schemas.openxmlformats.org/officeDocument/2006/relationships/tags" Target="../tags/tag42.xml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43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image" Target="../media/image7.jpeg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5.xml" /><Relationship Id="rId11" Type="http://schemas.openxmlformats.org/officeDocument/2006/relationships/tags" Target="../tags/tag56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ags" Target="../tags/tag63.xml" /><Relationship Id="rId19" Type="http://schemas.openxmlformats.org/officeDocument/2006/relationships/tags" Target="../tags/tag64.xml" /><Relationship Id="rId2" Type="http://schemas.openxmlformats.org/officeDocument/2006/relationships/notesSlide" Target="../notesSlides/notesSlide5.xml" /><Relationship Id="rId20" Type="http://schemas.openxmlformats.org/officeDocument/2006/relationships/tags" Target="../tags/tag65.xml" /><Relationship Id="rId21" Type="http://schemas.openxmlformats.org/officeDocument/2006/relationships/tags" Target="../tags/tag66.xml" /><Relationship Id="rId22" Type="http://schemas.openxmlformats.org/officeDocument/2006/relationships/tags" Target="../tags/tag67.xml" /><Relationship Id="rId23" Type="http://schemas.openxmlformats.org/officeDocument/2006/relationships/tags" Target="../tags/tag68.xml" /><Relationship Id="rId24" Type="http://schemas.openxmlformats.org/officeDocument/2006/relationships/tags" Target="../tags/tag69.xml" /><Relationship Id="rId25" Type="http://schemas.openxmlformats.org/officeDocument/2006/relationships/tags" Target="../tags/tag70.xml" /><Relationship Id="rId26" Type="http://schemas.openxmlformats.org/officeDocument/2006/relationships/tags" Target="../tags/tag71.xml" /><Relationship Id="rId27" Type="http://schemas.openxmlformats.org/officeDocument/2006/relationships/tags" Target="../tags/tag72.xml" /><Relationship Id="rId28" Type="http://schemas.openxmlformats.org/officeDocument/2006/relationships/tags" Target="../tags/tag73.xml" /><Relationship Id="rId29" Type="http://schemas.openxmlformats.org/officeDocument/2006/relationships/tags" Target="../tags/tag74.xml" /><Relationship Id="rId3" Type="http://schemas.openxmlformats.org/officeDocument/2006/relationships/tags" Target="../tags/tag48.xml" /><Relationship Id="rId30" Type="http://schemas.openxmlformats.org/officeDocument/2006/relationships/tags" Target="../tags/tag75.xml" /><Relationship Id="rId31" Type="http://schemas.openxmlformats.org/officeDocument/2006/relationships/tags" Target="../tags/tag76.xml" /><Relationship Id="rId32" Type="http://schemas.openxmlformats.org/officeDocument/2006/relationships/tags" Target="../tags/tag77.xml" /><Relationship Id="rId33" Type="http://schemas.openxmlformats.org/officeDocument/2006/relationships/tags" Target="../tags/tag78.xml" /><Relationship Id="rId34" Type="http://schemas.openxmlformats.org/officeDocument/2006/relationships/tags" Target="../tags/tag79.xml" /><Relationship Id="rId35" Type="http://schemas.openxmlformats.org/officeDocument/2006/relationships/tags" Target="../tags/tag80.xml" /><Relationship Id="rId36" Type="http://schemas.openxmlformats.org/officeDocument/2006/relationships/tags" Target="../tags/tag81.xml" /><Relationship Id="rId37" Type="http://schemas.openxmlformats.org/officeDocument/2006/relationships/tags" Target="../tags/tag82.xml" /><Relationship Id="rId38" Type="http://schemas.openxmlformats.org/officeDocument/2006/relationships/tags" Target="../tags/tag83.xml" /><Relationship Id="rId39" Type="http://schemas.openxmlformats.org/officeDocument/2006/relationships/tags" Target="../tags/tag84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85.xml" /><Relationship Id="rId3" Type="http://schemas.openxmlformats.org/officeDocument/2006/relationships/image" Target="../media/image8.jpeg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94.xml" /><Relationship Id="rId4" Type="http://schemas.openxmlformats.org/officeDocument/2006/relationships/image" Target="../media/image9.jpeg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103.xml" /><Relationship Id="rId4" Type="http://schemas.openxmlformats.org/officeDocument/2006/relationships/image" Target="../media/image10.jpeg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image" Target="../media/image11.jpeg" /><Relationship Id="rId8" Type="http://schemas.openxmlformats.org/officeDocument/2006/relationships/tags" Target="../tags/tag113.xml" /><Relationship Id="rId9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image" Target="../media/image13.jpeg" /><Relationship Id="rId6" Type="http://schemas.openxmlformats.org/officeDocument/2006/relationships/tags" Target="../tags/tag13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hyperlink" Target="mailto:iva.hladikova@mfcr.cz" TargetMode="External" /><Relationship Id="rId6" Type="http://schemas.openxmlformats.org/officeDocument/2006/relationships/image" Target="../media/image14.jpeg" /><Relationship Id="rId7" Type="http://schemas.openxmlformats.org/officeDocument/2006/relationships/tags" Target="../tags/tag14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Obrázek 6" descr="czech-republic-256721_1920.jp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0" y="-1"/>
            <a:ext cx="24380825" cy="13714412"/>
          </a:xfrm>
          <a:prstGeom prst="rect">
            <a:avLst/>
          </a:prstGeom>
        </p:spPr>
      </p:pic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3595255" y="4075583"/>
            <a:ext cx="10097538" cy="4070890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9600" b="1" smtClean="0">
                <a:latin typeface="Arial" pitchFamily="34" charset="0"/>
                <a:cs typeface="Arial" pitchFamily="34" charset="0"/>
              </a:rPr>
              <a:t>Program Spravedlnost</a:t>
            </a:r>
            <a:endParaRPr lang="en-GB" sz="9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706896" y="12026353"/>
            <a:ext cx="4673928" cy="896882"/>
          </a:xfrm>
        </p:spPr>
        <p:txBody>
          <a:bodyPr/>
          <a:lstStyle>
            <a:defPPr>
              <a:defRPr kern="1200" smtId="4294967295"/>
            </a:defPPr>
          </a:lstStyle>
          <a:p>
            <a:pPr algn="r"/>
            <a:r>
              <a:rPr lang="cs-CZ" sz="4400" b="1" smtClean="0">
                <a:latin typeface="Arial" pitchFamily="34" charset="0"/>
                <a:cs typeface="Arial" pitchFamily="34" charset="0"/>
              </a:rPr>
              <a:t>20. </a:t>
            </a:r>
            <a:r>
              <a:rPr lang="cs-CZ" sz="4400" b="1">
                <a:latin typeface="Arial" pitchFamily="34" charset="0"/>
                <a:cs typeface="Arial" pitchFamily="34" charset="0"/>
              </a:rPr>
              <a:t>b</a:t>
            </a:r>
            <a:r>
              <a:rPr lang="cs-CZ" sz="4400" b="1" smtClean="0">
                <a:latin typeface="Arial" pitchFamily="34" charset="0"/>
                <a:cs typeface="Arial" pitchFamily="34" charset="0"/>
              </a:rPr>
              <a:t>řezna 2019</a:t>
            </a:r>
            <a:endParaRPr lang="nb-NO" sz="44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409902" y="12032116"/>
            <a:ext cx="5659693" cy="896882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>
                <a:latin typeface="Arial" pitchFamily="34" charset="0"/>
                <a:cs typeface="Arial" pitchFamily="34" charset="0"/>
              </a:rPr>
              <a:t>Iva Hladíková</a:t>
            </a:r>
            <a:endParaRPr lang="en-GB" sz="4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ázek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45" y="688816"/>
            <a:ext cx="1546081" cy="177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60157" y="3512127"/>
            <a:ext cx="21028462" cy="719050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12000" b="1"/>
              <a:t>21 </a:t>
            </a:r>
            <a:r>
              <a:rPr lang="cs-CZ" sz="12000" b="1" smtClean="0"/>
              <a:t>660</a:t>
            </a:r>
            <a:br>
              <a:rPr lang="cs-CZ" sz="9600" b="1"/>
            </a:br>
            <a:endParaRPr lang="cs-CZ"/>
          </a:p>
        </p:txBody>
      </p:sp>
      <p:sp>
        <p:nvSpPr>
          <p:cNvPr id="3" name="Obdélník 2"/>
          <p:cNvSpPr/>
          <p:nvPr>
            <p:custDataLst>
              <p:tags r:id="rId4"/>
            </p:custDataLst>
          </p:nvPr>
        </p:nvSpPr>
        <p:spPr>
          <a:xfrm>
            <a:off x="20664353" y="11832612"/>
            <a:ext cx="327346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algn="r">
              <a:buNone/>
            </a:pPr>
            <a:r>
              <a:rPr lang="cs-CZ" sz="3600" b="1" smtClean="0">
                <a:solidFill>
                  <a:schemeClr val="bg1"/>
                </a:solidFill>
              </a:rPr>
              <a:t>stav </a:t>
            </a:r>
            <a:r>
              <a:rPr lang="cs-CZ" sz="3600" b="1">
                <a:solidFill>
                  <a:schemeClr val="bg1"/>
                </a:solidFill>
              </a:rPr>
              <a:t>k 18.2.2019</a:t>
            </a:r>
          </a:p>
        </p:txBody>
      </p:sp>
    </p:spTree>
    <p:extLst>
      <p:ext uri="{BB962C8B-B14F-4D97-AF65-F5344CB8AC3E}">
        <p14:creationId xmlns:p14="http://schemas.microsoft.com/office/powerpoint/2010/main" val="4198160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12000" b="1"/>
              <a:t>cca 7 </a:t>
            </a:r>
            <a:r>
              <a:rPr lang="cs-CZ" sz="12000" b="1" smtClean="0"/>
              <a:t>000/rok</a:t>
            </a:r>
            <a:endParaRPr lang="cs-CZ" sz="12000" b="1"/>
          </a:p>
        </p:txBody>
      </p:sp>
    </p:spTree>
    <p:extLst>
      <p:ext uri="{BB962C8B-B14F-4D97-AF65-F5344CB8AC3E}">
        <p14:creationId xmlns:p14="http://schemas.microsoft.com/office/powerpoint/2010/main" val="3373974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60157" y="3325091"/>
            <a:ext cx="21028462" cy="652549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12000" b="1" smtClean="0"/>
              <a:t>63%</a:t>
            </a:r>
            <a:br>
              <a:rPr lang="cs-CZ" sz="12000" b="1" smtClean="0"/>
            </a:br>
            <a:r>
              <a:rPr lang="cs-CZ" sz="12000" b="1" smtClean="0"/>
              <a:t>obecná recidiva</a:t>
            </a:r>
            <a:endParaRPr lang="cs-CZ" sz="12000" b="1"/>
          </a:p>
        </p:txBody>
      </p:sp>
    </p:spTree>
    <p:extLst>
      <p:ext uri="{BB962C8B-B14F-4D97-AF65-F5344CB8AC3E}">
        <p14:creationId xmlns:p14="http://schemas.microsoft.com/office/powerpoint/2010/main" val="649542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b="1" smtClean="0"/>
              <a:t>CÍL PROGRAMU</a:t>
            </a:r>
            <a:endParaRPr lang="cs-CZ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1114914" y="2791791"/>
            <a:ext cx="22451668" cy="960614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ctr">
              <a:buNone/>
            </a:pPr>
            <a:endParaRPr lang="cs-CZ" sz="7200" b="1" smtClean="0"/>
          </a:p>
          <a:p>
            <a:pPr algn="ctr">
              <a:buNone/>
            </a:pPr>
            <a:endParaRPr lang="cs-CZ" sz="7200" b="1" smtClean="0"/>
          </a:p>
          <a:p>
            <a:pPr>
              <a:buNone/>
            </a:pPr>
            <a:endParaRPr lang="cs-CZ" sz="7200" b="1"/>
          </a:p>
          <a:p>
            <a:pPr>
              <a:buNone/>
            </a:pPr>
            <a:endParaRPr lang="cs-CZ" sz="7200" b="1" smtClean="0"/>
          </a:p>
          <a:p>
            <a:pPr>
              <a:buNone/>
            </a:pPr>
            <a:endParaRPr lang="cs-CZ" sz="7200" b="1"/>
          </a:p>
          <a:p>
            <a:pPr algn="ctr">
              <a:buNone/>
            </a:pPr>
            <a:endParaRPr lang="cs-CZ" sz="9600" b="1" smtClean="0"/>
          </a:p>
          <a:p>
            <a:pPr algn="ctr">
              <a:buNone/>
            </a:pPr>
            <a:endParaRPr lang="cs-CZ" sz="9600" b="1" smtClean="0"/>
          </a:p>
          <a:p>
            <a:pPr algn="r">
              <a:buNone/>
            </a:pPr>
            <a:endParaRPr lang="cs-CZ" sz="3600" b="1" smtClean="0"/>
          </a:p>
          <a:p>
            <a:pPr algn="r">
              <a:buNone/>
            </a:pPr>
            <a:endParaRPr lang="cs-CZ" sz="3600" b="1"/>
          </a:p>
          <a:p>
            <a:pPr algn="r">
              <a:buNone/>
            </a:pPr>
            <a:endParaRPr lang="cs-CZ" sz="3600" b="1" smtClean="0"/>
          </a:p>
          <a:p>
            <a:pPr algn="r">
              <a:buNone/>
            </a:pPr>
            <a:endParaRPr lang="cs-CZ" sz="3600" b="1" smtClean="0"/>
          </a:p>
          <a:p>
            <a:pPr algn="r">
              <a:buNone/>
            </a:pPr>
            <a:endParaRPr lang="cs-CZ" sz="3600" b="1" smtClean="0"/>
          </a:p>
        </p:txBody>
      </p:sp>
      <p:grpSp>
        <p:nvGrpSpPr>
          <p:cNvPr id="9" name="Skupina 8"/>
          <p:cNvGrpSpPr/>
          <p:nvPr>
            <p:custDataLst>
              <p:tags r:id="rId6"/>
            </p:custDataLst>
          </p:nvPr>
        </p:nvGrpSpPr>
        <p:grpSpPr>
          <a:xfrm>
            <a:off x="1517074" y="2978415"/>
            <a:ext cx="21093543" cy="8181422"/>
            <a:chOff x="1517074" y="2978415"/>
            <a:chExt cx="21093543" cy="8181422"/>
          </a:xfrm>
        </p:grpSpPr>
        <p:pic>
          <p:nvPicPr>
            <p:cNvPr id="8" name="Zástupný symbol pro obsah 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05" b="25302"/>
            <a:stretch>
              <a:fillRect/>
            </a:stretch>
          </p:blipFill>
          <p:spPr>
            <a:xfrm>
              <a:off x="6406810" y="2978415"/>
              <a:ext cx="16203808" cy="8181422"/>
            </a:xfrm>
            <a:prstGeom prst="rect">
              <a:avLst/>
            </a:prstGeom>
          </p:spPr>
        </p:pic>
        <p:sp>
          <p:nvSpPr>
            <p:cNvPr id="5" name="Obdélník 4"/>
            <p:cNvSpPr/>
            <p:nvPr>
              <p:custDataLst>
                <p:tags r:id="rId9"/>
              </p:custDataLst>
            </p:nvPr>
          </p:nvSpPr>
          <p:spPr>
            <a:xfrm>
              <a:off x="1517074" y="2978415"/>
              <a:ext cx="6296890" cy="8181422"/>
            </a:xfrm>
            <a:prstGeom prst="rect">
              <a:avLst/>
            </a:prstGeom>
            <a:solidFill>
              <a:srgbClr val="0F3C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cs-CZ"/>
            </a:p>
          </p:txBody>
        </p:sp>
      </p:grpSp>
      <p:sp>
        <p:nvSpPr>
          <p:cNvPr id="4" name="Zástupný symbol pro text 3"/>
          <p:cNvSpPr>
            <a:spLocks noGrp="1"/>
          </p:cNvSpPr>
          <p:nvPr>
            <p:ph type="body" sz="quarter" idx="10"/>
            <p:custDataLst>
              <p:tags r:id="rId10"/>
            </p:custDataLst>
          </p:nvPr>
        </p:nvSpPr>
        <p:spPr>
          <a:xfrm>
            <a:off x="2119747" y="4696689"/>
            <a:ext cx="5673435" cy="372842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Lepší nápravný systém</a:t>
            </a:r>
            <a:endParaRPr lang="cs-CZ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7916779" y="0"/>
            <a:ext cx="16464046" cy="1800516"/>
          </a:xfrm>
          <a:solidFill>
            <a:srgbClr val="0F3C74"/>
          </a:solidFill>
          <a:ln w="19050">
            <a:noFill/>
          </a:ln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Základní informace</a:t>
            </a:r>
            <a:endParaRPr lang="cs-CZ" b="1">
              <a:solidFill>
                <a:schemeClr val="bg1"/>
              </a:solidFill>
            </a:endParaRPr>
          </a:p>
        </p:txBody>
      </p:sp>
      <p:pic>
        <p:nvPicPr>
          <p:cNvPr id="34" name="Picture Placeholder 6">
            <a:extLst>
              <a:ext uri="{FF2B5EF4-FFF2-40B4-BE49-F238E27FC236}">
                <a16:creationId xmlns:a16="http://schemas.microsoft.com/office/drawing/2014/main" xmlns="" id="{4CF63855-C01D-4679-BA4B-518781FB0FB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b="9037"/>
          <a:stretch>
            <a:fillRect/>
          </a:stretch>
        </p:blipFill>
        <p:spPr>
          <a:xfrm>
            <a:off x="0" y="0"/>
            <a:ext cx="7916779" cy="3601032"/>
          </a:xfrm>
          <a:custGeom>
            <a:gdLst>
              <a:gd name="connsiteX0" fmla="*/ 3009998 w 12191994"/>
              <a:gd name="connsiteY0" fmla="*/ 4228754 h 4242819"/>
              <a:gd name="connsiteX1" fmla="*/ 2899539 w 12191994"/>
              <a:gd name="connsiteY1" fmla="*/ 4233139 h 4242819"/>
              <a:gd name="connsiteX2" fmla="*/ 2823072 w 12191994"/>
              <a:gd name="connsiteY2" fmla="*/ 4234148 h 4242819"/>
              <a:gd name="connsiteX3" fmla="*/ 3675237 w 12191994"/>
              <a:gd name="connsiteY3" fmla="*/ 4200953 h 4242819"/>
              <a:gd name="connsiteX4" fmla="*/ 3622991 w 12191994"/>
              <a:gd name="connsiteY4" fmla="*/ 4204420 h 4242819"/>
              <a:gd name="connsiteX5" fmla="*/ 3510832 w 12191994"/>
              <a:gd name="connsiteY5" fmla="*/ 4208872 h 4242819"/>
              <a:gd name="connsiteX6" fmla="*/ 0 w 12191994"/>
              <a:gd name="connsiteY6" fmla="*/ 4156678 h 4242819"/>
              <a:gd name="connsiteX7" fmla="*/ 61025 w 12191994"/>
              <a:gd name="connsiteY7" fmla="*/ 4162195 h 4242819"/>
              <a:gd name="connsiteX8" fmla="*/ 2166125 w 12191994"/>
              <a:gd name="connsiteY8" fmla="*/ 4242818 h 4242819"/>
              <a:gd name="connsiteX9" fmla="*/ 2166418 w 12191994"/>
              <a:gd name="connsiteY9" fmla="*/ 4242815 h 4242819"/>
              <a:gd name="connsiteX10" fmla="*/ 2166128 w 12191994"/>
              <a:gd name="connsiteY10" fmla="*/ 4242819 h 4242819"/>
              <a:gd name="connsiteX11" fmla="*/ 61028 w 12191994"/>
              <a:gd name="connsiteY11" fmla="*/ 4162196 h 4242819"/>
              <a:gd name="connsiteX12" fmla="*/ 0 w 12191994"/>
              <a:gd name="connsiteY12" fmla="*/ 4156679 h 4242819"/>
              <a:gd name="connsiteX13" fmla="*/ 0 w 12191994"/>
              <a:gd name="connsiteY13" fmla="*/ 0 h 4242819"/>
              <a:gd name="connsiteX14" fmla="*/ 12191994 w 12191994"/>
              <a:gd name="connsiteY14" fmla="*/ 0 h 4242819"/>
              <a:gd name="connsiteX15" fmla="*/ 12191994 w 12191994"/>
              <a:gd name="connsiteY15" fmla="*/ 2062010 h 4242819"/>
              <a:gd name="connsiteX16" fmla="*/ 12172138 w 12191994"/>
              <a:gd name="connsiteY16" fmla="*/ 2073270 h 4242819"/>
              <a:gd name="connsiteX17" fmla="*/ 4335530 w 12191994"/>
              <a:gd name="connsiteY17" fmla="*/ 4157144 h 4242819"/>
              <a:gd name="connsiteX18" fmla="*/ 4303869 w 12191994"/>
              <a:gd name="connsiteY18" fmla="*/ 4159244 h 4242819"/>
              <a:gd name="connsiteX19" fmla="*/ 4393550 w 12191994"/>
              <a:gd name="connsiteY19" fmla="*/ 4151137 h 4242819"/>
              <a:gd name="connsiteX20" fmla="*/ 4199670 w 12191994"/>
              <a:gd name="connsiteY20" fmla="*/ 4117929 h 4242819"/>
              <a:gd name="connsiteX21" fmla="*/ 500184 w 12191994"/>
              <a:gd name="connsiteY21" fmla="*/ 3043554 h 4242819"/>
              <a:gd name="connsiteX22" fmla="*/ 0 w 12191994"/>
              <a:gd name="connsiteY22" fmla="*/ 2813437 h 4242819"/>
              <a:gd name="connsiteX0dup0" fmla="*/ 3009998 w 12191994"/>
              <a:gd name="connsiteY0dup0" fmla="*/ 4228754 h 4242819"/>
              <a:gd name="connsiteX1dup0" fmla="*/ 2899539 w 12191994"/>
              <a:gd name="connsiteY1dup0" fmla="*/ 4233139 h 4242819"/>
              <a:gd name="connsiteX2dup0" fmla="*/ 2823072 w 12191994"/>
              <a:gd name="connsiteY2dup0" fmla="*/ 4234148 h 4242819"/>
              <a:gd name="connsiteX3dup0" fmla="*/ 3009998 w 12191994"/>
              <a:gd name="connsiteY3dup0" fmla="*/ 4228754 h 4242819"/>
              <a:gd name="connsiteX4dup0" fmla="*/ 3675237 w 12191994"/>
              <a:gd name="connsiteY4dup0" fmla="*/ 4200953 h 4242819"/>
              <a:gd name="connsiteX5dup0" fmla="*/ 3622991 w 12191994"/>
              <a:gd name="connsiteY5dup0" fmla="*/ 4204420 h 4242819"/>
              <a:gd name="connsiteX6dup0" fmla="*/ 3510832 w 12191994"/>
              <a:gd name="connsiteY6dup0" fmla="*/ 4208872 h 4242819"/>
              <a:gd name="connsiteX7dup0" fmla="*/ 3675237 w 12191994"/>
              <a:gd name="connsiteY7dup0" fmla="*/ 4200953 h 4242819"/>
              <a:gd name="connsiteX8dup0" fmla="*/ 0 w 12191994"/>
              <a:gd name="connsiteY8dup0" fmla="*/ 4156679 h 4242819"/>
              <a:gd name="connsiteX9dup0" fmla="*/ 61025 w 12191994"/>
              <a:gd name="connsiteY9dup0" fmla="*/ 4162195 h 4242819"/>
              <a:gd name="connsiteX10dup0" fmla="*/ 2166125 w 12191994"/>
              <a:gd name="connsiteY10dup0" fmla="*/ 4242818 h 4242819"/>
              <a:gd name="connsiteX11dup0" fmla="*/ 2166418 w 12191994"/>
              <a:gd name="connsiteY11dup0" fmla="*/ 4242815 h 4242819"/>
              <a:gd name="connsiteX12dup0" fmla="*/ 2166128 w 12191994"/>
              <a:gd name="connsiteY12dup0" fmla="*/ 4242819 h 4242819"/>
              <a:gd name="connsiteX13dup0" fmla="*/ 61028 w 12191994"/>
              <a:gd name="connsiteY13dup0" fmla="*/ 4162196 h 4242819"/>
              <a:gd name="connsiteX14dup0" fmla="*/ 0 w 12191994"/>
              <a:gd name="connsiteY14dup0" fmla="*/ 4156679 h 4242819"/>
              <a:gd name="connsiteX15dup0" fmla="*/ 0 w 12191994"/>
              <a:gd name="connsiteY15dup0" fmla="*/ 0 h 4242819"/>
              <a:gd name="connsiteX16dup0" fmla="*/ 12191994 w 12191994"/>
              <a:gd name="connsiteY16dup0" fmla="*/ 0 h 4242819"/>
              <a:gd name="connsiteX17dup0" fmla="*/ 12191994 w 12191994"/>
              <a:gd name="connsiteY17dup0" fmla="*/ 2062010 h 4242819"/>
              <a:gd name="connsiteX18dup0" fmla="*/ 12172138 w 12191994"/>
              <a:gd name="connsiteY18dup0" fmla="*/ 2073270 h 4242819"/>
              <a:gd name="connsiteX19dup0" fmla="*/ 4335530 w 12191994"/>
              <a:gd name="connsiteY19dup0" fmla="*/ 4157144 h 4242819"/>
              <a:gd name="connsiteX20dup0" fmla="*/ 4303869 w 12191994"/>
              <a:gd name="connsiteY20dup0" fmla="*/ 4159244 h 4242819"/>
              <a:gd name="connsiteX21dup0" fmla="*/ 4393550 w 12191994"/>
              <a:gd name="connsiteY21dup0" fmla="*/ 4151137 h 4242819"/>
              <a:gd name="connsiteX22dup0" fmla="*/ 4199670 w 12191994"/>
              <a:gd name="connsiteY22dup0" fmla="*/ 4117929 h 4242819"/>
              <a:gd name="connsiteX23" fmla="*/ 500184 w 12191994"/>
              <a:gd name="connsiteY23" fmla="*/ 3043554 h 4242819"/>
              <a:gd name="connsiteX24" fmla="*/ 0 w 12191994"/>
              <a:gd name="connsiteY24" fmla="*/ 2813437 h 4242819"/>
              <a:gd name="connsiteX25" fmla="*/ 0 w 12191994"/>
              <a:gd name="connsiteY25" fmla="*/ 0 h 4242819"/>
              <a:gd name="connsiteX0dup0dup1" fmla="*/ 3009998 w 12191994"/>
              <a:gd name="connsiteY0dup0dup1" fmla="*/ 4228754 h 4242819"/>
              <a:gd name="connsiteX1dup0dup1" fmla="*/ 2899539 w 12191994"/>
              <a:gd name="connsiteY1dup0dup1" fmla="*/ 4233139 h 4242819"/>
              <a:gd name="connsiteX2dup0dup1" fmla="*/ 2823072 w 12191994"/>
              <a:gd name="connsiteY2dup0dup1" fmla="*/ 4234148 h 4242819"/>
              <a:gd name="connsiteX3dup0dup1" fmla="*/ 3009998 w 12191994"/>
              <a:gd name="connsiteY3dup0dup1" fmla="*/ 4228754 h 4242819"/>
              <a:gd name="connsiteX4dup0dup1" fmla="*/ 3675237 w 12191994"/>
              <a:gd name="connsiteY4dup0dup1" fmla="*/ 4200953 h 4242819"/>
              <a:gd name="connsiteX5dup0dup1" fmla="*/ 3622991 w 12191994"/>
              <a:gd name="connsiteY5dup0dup1" fmla="*/ 4204420 h 4242819"/>
              <a:gd name="connsiteX6dup0dup1" fmla="*/ 3510832 w 12191994"/>
              <a:gd name="connsiteY6dup0dup1" fmla="*/ 4208872 h 4242819"/>
              <a:gd name="connsiteX7dup0dup1" fmla="*/ 3675237 w 12191994"/>
              <a:gd name="connsiteY7dup0dup1" fmla="*/ 4200953 h 4242819"/>
              <a:gd name="connsiteX8dup0dup1" fmla="*/ 0 w 12191994"/>
              <a:gd name="connsiteY8dup0dup1" fmla="*/ 4156679 h 4242819"/>
              <a:gd name="connsiteX9dup0dup1" fmla="*/ 61025 w 12191994"/>
              <a:gd name="connsiteY9dup0dup1" fmla="*/ 4162195 h 4242819"/>
              <a:gd name="connsiteX10dup0dup1" fmla="*/ 2166125 w 12191994"/>
              <a:gd name="connsiteY10dup0dup1" fmla="*/ 4242818 h 4242819"/>
              <a:gd name="connsiteX11dup0dup1" fmla="*/ 2166418 w 12191994"/>
              <a:gd name="connsiteY11dup0dup1" fmla="*/ 4242815 h 4242819"/>
              <a:gd name="connsiteX12dup0dup1" fmla="*/ 2166128 w 12191994"/>
              <a:gd name="connsiteY12dup0dup1" fmla="*/ 4242819 h 4242819"/>
              <a:gd name="connsiteX13dup0dup1" fmla="*/ 0 w 12191994"/>
              <a:gd name="connsiteY13dup0dup1" fmla="*/ 4156679 h 4242819"/>
              <a:gd name="connsiteX14dup0dup1" fmla="*/ 0 w 12191994"/>
              <a:gd name="connsiteY14dup0dup1" fmla="*/ 0 h 4242819"/>
              <a:gd name="connsiteX15dup0dup1" fmla="*/ 12191994 w 12191994"/>
              <a:gd name="connsiteY15dup0dup1" fmla="*/ 0 h 4242819"/>
              <a:gd name="connsiteX16dup0dup1" fmla="*/ 12191994 w 12191994"/>
              <a:gd name="connsiteY16dup0dup1" fmla="*/ 2062010 h 4242819"/>
              <a:gd name="connsiteX17dup0dup1" fmla="*/ 12172138 w 12191994"/>
              <a:gd name="connsiteY17dup0dup1" fmla="*/ 2073270 h 4242819"/>
              <a:gd name="connsiteX18dup0dup1" fmla="*/ 4335530 w 12191994"/>
              <a:gd name="connsiteY18dup0dup1" fmla="*/ 4157144 h 4242819"/>
              <a:gd name="connsiteX19dup0dup1" fmla="*/ 4303869 w 12191994"/>
              <a:gd name="connsiteY19dup0dup1" fmla="*/ 4159244 h 4242819"/>
              <a:gd name="connsiteX20dup0dup1" fmla="*/ 4393550 w 12191994"/>
              <a:gd name="connsiteY20dup0dup1" fmla="*/ 4151137 h 4242819"/>
              <a:gd name="connsiteX21dup0dup1" fmla="*/ 4199670 w 12191994"/>
              <a:gd name="connsiteY21dup0dup1" fmla="*/ 4117929 h 4242819"/>
              <a:gd name="connsiteX22dup0dup1" fmla="*/ 500184 w 12191994"/>
              <a:gd name="connsiteY22dup0dup1" fmla="*/ 3043554 h 4242819"/>
              <a:gd name="connsiteX23dup0" fmla="*/ 0 w 12191994"/>
              <a:gd name="connsiteY23dup0" fmla="*/ 2813437 h 4242819"/>
              <a:gd name="connsiteX24dup0" fmla="*/ 0 w 12191994"/>
              <a:gd name="connsiteY24dup0" fmla="*/ 0 h 4242819"/>
              <a:gd name="connsiteX0dup0dup1dup2" fmla="*/ 3009998 w 12191994"/>
              <a:gd name="connsiteY0dup0dup1dup2" fmla="*/ 4228754 h 4242819"/>
              <a:gd name="connsiteX1dup0dup1dup2" fmla="*/ 2899539 w 12191994"/>
              <a:gd name="connsiteY1dup0dup1dup2" fmla="*/ 4233139 h 4242819"/>
              <a:gd name="connsiteX2dup0dup1dup2" fmla="*/ 2823072 w 12191994"/>
              <a:gd name="connsiteY2dup0dup1dup2" fmla="*/ 4234148 h 4242819"/>
              <a:gd name="connsiteX3dup0dup1dup2" fmla="*/ 3009998 w 12191994"/>
              <a:gd name="connsiteY3dup0dup1dup2" fmla="*/ 4228754 h 4242819"/>
              <a:gd name="connsiteX4dup0dup1dup2" fmla="*/ 3675237 w 12191994"/>
              <a:gd name="connsiteY4dup0dup1dup2" fmla="*/ 4200953 h 4242819"/>
              <a:gd name="connsiteX5dup0dup1dup2" fmla="*/ 3622991 w 12191994"/>
              <a:gd name="connsiteY5dup0dup1dup2" fmla="*/ 4204420 h 4242819"/>
              <a:gd name="connsiteX6dup0dup1dup2" fmla="*/ 3510832 w 12191994"/>
              <a:gd name="connsiteY6dup0dup1dup2" fmla="*/ 4208872 h 4242819"/>
              <a:gd name="connsiteX7dup0dup1dup2" fmla="*/ 3675237 w 12191994"/>
              <a:gd name="connsiteY7dup0dup1dup2" fmla="*/ 4200953 h 4242819"/>
              <a:gd name="connsiteX8dup0dup1dup2" fmla="*/ 0 w 12191994"/>
              <a:gd name="connsiteY8dup0dup1dup2" fmla="*/ 4156679 h 4242819"/>
              <a:gd name="connsiteX9dup0dup1dup2" fmla="*/ 2166125 w 12191994"/>
              <a:gd name="connsiteY9dup0dup1dup2" fmla="*/ 4242818 h 4242819"/>
              <a:gd name="connsiteX10dup0dup1dup2" fmla="*/ 2166418 w 12191994"/>
              <a:gd name="connsiteY10dup0dup1dup2" fmla="*/ 4242815 h 4242819"/>
              <a:gd name="connsiteX11dup0dup1dup2" fmla="*/ 2166128 w 12191994"/>
              <a:gd name="connsiteY11dup0dup1dup2" fmla="*/ 4242819 h 4242819"/>
              <a:gd name="connsiteX12dup0dup1dup2" fmla="*/ 0 w 12191994"/>
              <a:gd name="connsiteY12dup0dup1dup2" fmla="*/ 4156679 h 4242819"/>
              <a:gd name="connsiteX13dup0dup1dup2" fmla="*/ 0 w 12191994"/>
              <a:gd name="connsiteY13dup0dup1dup2" fmla="*/ 0 h 4242819"/>
              <a:gd name="connsiteX14dup0dup1dup2" fmla="*/ 12191994 w 12191994"/>
              <a:gd name="connsiteY14dup0dup1dup2" fmla="*/ 0 h 4242819"/>
              <a:gd name="connsiteX15dup0dup1dup2" fmla="*/ 12191994 w 12191994"/>
              <a:gd name="connsiteY15dup0dup1dup2" fmla="*/ 2062010 h 4242819"/>
              <a:gd name="connsiteX16dup0dup1dup2" fmla="*/ 12172138 w 12191994"/>
              <a:gd name="connsiteY16dup0dup1dup2" fmla="*/ 2073270 h 4242819"/>
              <a:gd name="connsiteX17dup0dup1dup2" fmla="*/ 4335530 w 12191994"/>
              <a:gd name="connsiteY17dup0dup1dup2" fmla="*/ 4157144 h 4242819"/>
              <a:gd name="connsiteX18dup0dup1dup2" fmla="*/ 4303869 w 12191994"/>
              <a:gd name="connsiteY18dup0dup1dup2" fmla="*/ 4159244 h 4242819"/>
              <a:gd name="connsiteX19dup0dup1dup2" fmla="*/ 4393550 w 12191994"/>
              <a:gd name="connsiteY19dup0dup1dup2" fmla="*/ 4151137 h 4242819"/>
              <a:gd name="connsiteX20dup0dup1dup2" fmla="*/ 4199670 w 12191994"/>
              <a:gd name="connsiteY20dup0dup1dup2" fmla="*/ 4117929 h 4242819"/>
              <a:gd name="connsiteX21dup0dup1dup2" fmla="*/ 500184 w 12191994"/>
              <a:gd name="connsiteY21dup0dup1dup2" fmla="*/ 3043554 h 4242819"/>
              <a:gd name="connsiteX22dup0dup1dup2" fmla="*/ 0 w 12191994"/>
              <a:gd name="connsiteY22dup0dup1dup2" fmla="*/ 2813437 h 4242819"/>
              <a:gd name="connsiteX23dup0dup1" fmla="*/ 0 w 12191994"/>
              <a:gd name="connsiteY23dup0dup1" fmla="*/ 0 h 4242819"/>
              <a:gd name="connsiteX0dup0dup1dup2dup3" fmla="*/ 3009998 w 12191994"/>
              <a:gd name="connsiteY0dup0dup1dup2dup3" fmla="*/ 4228754 h 4242819"/>
              <a:gd name="connsiteX1dup0dup1dup2dup3" fmla="*/ 2899539 w 12191994"/>
              <a:gd name="connsiteY1dup0dup1dup2dup3" fmla="*/ 4233139 h 4242819"/>
              <a:gd name="connsiteX2dup0dup1dup2dup3" fmla="*/ 2823072 w 12191994"/>
              <a:gd name="connsiteY2dup0dup1dup2dup3" fmla="*/ 4234148 h 4242819"/>
              <a:gd name="connsiteX3dup0dup1dup2dup3" fmla="*/ 3009998 w 12191994"/>
              <a:gd name="connsiteY3dup0dup1dup2dup3" fmla="*/ 4228754 h 4242819"/>
              <a:gd name="connsiteX4dup0dup1dup2dup3" fmla="*/ 3675237 w 12191994"/>
              <a:gd name="connsiteY4dup0dup1dup2dup3" fmla="*/ 4200953 h 4242819"/>
              <a:gd name="connsiteX5dup0dup1dup2dup3" fmla="*/ 3622991 w 12191994"/>
              <a:gd name="connsiteY5dup0dup1dup2dup3" fmla="*/ 4204420 h 4242819"/>
              <a:gd name="connsiteX6dup0dup1dup2dup3" fmla="*/ 3510832 w 12191994"/>
              <a:gd name="connsiteY6dup0dup1dup2dup3" fmla="*/ 4208872 h 4242819"/>
              <a:gd name="connsiteX7dup0dup1dup2dup3" fmla="*/ 3675237 w 12191994"/>
              <a:gd name="connsiteY7dup0dup1dup2dup3" fmla="*/ 4200953 h 4242819"/>
              <a:gd name="connsiteX8dup0dup1dup2dup3" fmla="*/ 2166128 w 12191994"/>
              <a:gd name="connsiteY8dup0dup1dup2dup3" fmla="*/ 4242819 h 4242819"/>
              <a:gd name="connsiteX9dup0dup1dup2dup3" fmla="*/ 2166125 w 12191994"/>
              <a:gd name="connsiteY9dup0dup1dup2dup3" fmla="*/ 4242818 h 4242819"/>
              <a:gd name="connsiteX10dup0dup1dup2dup3" fmla="*/ 2166418 w 12191994"/>
              <a:gd name="connsiteY10dup0dup1dup2dup3" fmla="*/ 4242815 h 4242819"/>
              <a:gd name="connsiteX11dup0dup1dup2dup3" fmla="*/ 2166128 w 12191994"/>
              <a:gd name="connsiteY11dup0dup1dup2dup3" fmla="*/ 4242819 h 4242819"/>
              <a:gd name="connsiteX12dup0dup1dup2dup3" fmla="*/ 0 w 12191994"/>
              <a:gd name="connsiteY12dup0dup1dup2dup3" fmla="*/ 0 h 4242819"/>
              <a:gd name="connsiteX13dup0dup1dup2dup3" fmla="*/ 12191994 w 12191994"/>
              <a:gd name="connsiteY13dup0dup1dup2dup3" fmla="*/ 0 h 4242819"/>
              <a:gd name="connsiteX14dup0dup1dup2dup3" fmla="*/ 12191994 w 12191994"/>
              <a:gd name="connsiteY14dup0dup1dup2dup3" fmla="*/ 2062010 h 4242819"/>
              <a:gd name="connsiteX15dup0dup1dup2dup3" fmla="*/ 12172138 w 12191994"/>
              <a:gd name="connsiteY15dup0dup1dup2dup3" fmla="*/ 2073270 h 4242819"/>
              <a:gd name="connsiteX16dup0dup1dup2dup3" fmla="*/ 4335530 w 12191994"/>
              <a:gd name="connsiteY16dup0dup1dup2dup3" fmla="*/ 4157144 h 4242819"/>
              <a:gd name="connsiteX17dup0dup1dup2dup3" fmla="*/ 4303869 w 12191994"/>
              <a:gd name="connsiteY17dup0dup1dup2dup3" fmla="*/ 4159244 h 4242819"/>
              <a:gd name="connsiteX18dup0dup1dup2dup3" fmla="*/ 4393550 w 12191994"/>
              <a:gd name="connsiteY18dup0dup1dup2dup3" fmla="*/ 4151137 h 4242819"/>
              <a:gd name="connsiteX19dup0dup1dup2dup3" fmla="*/ 4199670 w 12191994"/>
              <a:gd name="connsiteY19dup0dup1dup2dup3" fmla="*/ 4117929 h 4242819"/>
              <a:gd name="connsiteX20dup0dup1dup2dup3" fmla="*/ 500184 w 12191994"/>
              <a:gd name="connsiteY20dup0dup1dup2dup3" fmla="*/ 3043554 h 4242819"/>
              <a:gd name="connsiteX21dup0dup1dup2dup3" fmla="*/ 0 w 12191994"/>
              <a:gd name="connsiteY21dup0dup1dup2dup3" fmla="*/ 2813437 h 4242819"/>
              <a:gd name="connsiteX22dup0dup1dup2dup3" fmla="*/ 0 w 12191994"/>
              <a:gd name="connsiteY22dup0dup1dup2dup3" fmla="*/ 0 h 4242819"/>
              <a:gd name="connsiteX0dup0dup1dup2dup3dup4" fmla="*/ 3009998 w 12191994"/>
              <a:gd name="connsiteY0dup0dup1dup2dup3dup4" fmla="*/ 4228754 h 4242818"/>
              <a:gd name="connsiteX1dup0dup1dup2dup3dup4" fmla="*/ 2899539 w 12191994"/>
              <a:gd name="connsiteY1dup0dup1dup2dup3dup4" fmla="*/ 4233139 h 4242818"/>
              <a:gd name="connsiteX2dup0dup1dup2dup3dup4" fmla="*/ 2823072 w 12191994"/>
              <a:gd name="connsiteY2dup0dup1dup2dup3dup4" fmla="*/ 4234148 h 4242818"/>
              <a:gd name="connsiteX3dup0dup1dup2dup3dup4" fmla="*/ 3009998 w 12191994"/>
              <a:gd name="connsiteY3dup0dup1dup2dup3dup4" fmla="*/ 4228754 h 4242818"/>
              <a:gd name="connsiteX4dup0dup1dup2dup3dup4" fmla="*/ 3675237 w 12191994"/>
              <a:gd name="connsiteY4dup0dup1dup2dup3dup4" fmla="*/ 4200953 h 4242818"/>
              <a:gd name="connsiteX5dup0dup1dup2dup3dup4" fmla="*/ 3622991 w 12191994"/>
              <a:gd name="connsiteY5dup0dup1dup2dup3dup4" fmla="*/ 4204420 h 4242818"/>
              <a:gd name="connsiteX6dup0dup1dup2dup3dup4" fmla="*/ 3510832 w 12191994"/>
              <a:gd name="connsiteY6dup0dup1dup2dup3dup4" fmla="*/ 4208872 h 4242818"/>
              <a:gd name="connsiteX7dup0dup1dup2dup3dup4" fmla="*/ 3675237 w 12191994"/>
              <a:gd name="connsiteY7dup0dup1dup2dup3dup4" fmla="*/ 4200953 h 4242818"/>
              <a:gd name="connsiteX8dup0dup1dup2dup3dup4" fmla="*/ 2166418 w 12191994"/>
              <a:gd name="connsiteY8dup0dup1dup2dup3dup4" fmla="*/ 4242815 h 4242818"/>
              <a:gd name="connsiteX9dup0dup1dup2dup3dup4" fmla="*/ 2166125 w 12191994"/>
              <a:gd name="connsiteY9dup0dup1dup2dup3dup4" fmla="*/ 4242818 h 4242818"/>
              <a:gd name="connsiteX10dup0dup1dup2dup3dup4" fmla="*/ 2166418 w 12191994"/>
              <a:gd name="connsiteY10dup0dup1dup2dup3dup4" fmla="*/ 4242815 h 4242818"/>
              <a:gd name="connsiteX11dup0dup1dup2dup3dup4" fmla="*/ 0 w 12191994"/>
              <a:gd name="connsiteY11dup0dup1dup2dup3dup4" fmla="*/ 0 h 4242818"/>
              <a:gd name="connsiteX12dup0dup1dup2dup3dup4" fmla="*/ 12191994 w 12191994"/>
              <a:gd name="connsiteY12dup0dup1dup2dup3dup4" fmla="*/ 0 h 4242818"/>
              <a:gd name="connsiteX13dup0dup1dup2dup3dup4" fmla="*/ 12191994 w 12191994"/>
              <a:gd name="connsiteY13dup0dup1dup2dup3dup4" fmla="*/ 2062010 h 4242818"/>
              <a:gd name="connsiteX14dup0dup1dup2dup3dup4" fmla="*/ 12172138 w 12191994"/>
              <a:gd name="connsiteY14dup0dup1dup2dup3dup4" fmla="*/ 2073270 h 4242818"/>
              <a:gd name="connsiteX15dup0dup1dup2dup3dup4" fmla="*/ 4335530 w 12191994"/>
              <a:gd name="connsiteY15dup0dup1dup2dup3dup4" fmla="*/ 4157144 h 4242818"/>
              <a:gd name="connsiteX16dup0dup1dup2dup3dup4" fmla="*/ 4303869 w 12191994"/>
              <a:gd name="connsiteY16dup0dup1dup2dup3dup4" fmla="*/ 4159244 h 4242818"/>
              <a:gd name="connsiteX17dup0dup1dup2dup3dup4" fmla="*/ 4393550 w 12191994"/>
              <a:gd name="connsiteY17dup0dup1dup2dup3dup4" fmla="*/ 4151137 h 4242818"/>
              <a:gd name="connsiteX18dup0dup1dup2dup3dup4" fmla="*/ 4199670 w 12191994"/>
              <a:gd name="connsiteY18dup0dup1dup2dup3dup4" fmla="*/ 4117929 h 4242818"/>
              <a:gd name="connsiteX19dup0dup1dup2dup3dup4" fmla="*/ 500184 w 12191994"/>
              <a:gd name="connsiteY19dup0dup1dup2dup3dup4" fmla="*/ 3043554 h 4242818"/>
              <a:gd name="connsiteX20dup0dup1dup2dup3dup4" fmla="*/ 0 w 12191994"/>
              <a:gd name="connsiteY20dup0dup1dup2dup3dup4" fmla="*/ 2813437 h 4242818"/>
              <a:gd name="connsiteX21dup0dup1dup2dup3dup4" fmla="*/ 0 w 12191994"/>
              <a:gd name="connsiteY21dup0dup1dup2dup3dup4" fmla="*/ 0 h 4242818"/>
              <a:gd name="connsiteX0dup0dup1dup2dup3dup4dup5" fmla="*/ 3009998 w 12191994"/>
              <a:gd name="connsiteY0dup0dup1dup2dup3dup4dup5" fmla="*/ 4228754 h 4234148"/>
              <a:gd name="connsiteX1dup0dup1dup2dup3dup4dup5" fmla="*/ 2899539 w 12191994"/>
              <a:gd name="connsiteY1dup0dup1dup2dup3dup4dup5" fmla="*/ 4233139 h 4234148"/>
              <a:gd name="connsiteX2dup0dup1dup2dup3dup4dup5" fmla="*/ 2823072 w 12191994"/>
              <a:gd name="connsiteY2dup0dup1dup2dup3dup4dup5" fmla="*/ 4234148 h 4234148"/>
              <a:gd name="connsiteX3dup0dup1dup2dup3dup4dup5" fmla="*/ 3009998 w 12191994"/>
              <a:gd name="connsiteY3dup0dup1dup2dup3dup4dup5" fmla="*/ 4228754 h 4234148"/>
              <a:gd name="connsiteX4dup0dup1dup2dup3dup4dup5" fmla="*/ 3675237 w 12191994"/>
              <a:gd name="connsiteY4dup0dup1dup2dup3dup4dup5" fmla="*/ 4200953 h 4234148"/>
              <a:gd name="connsiteX5dup0dup1dup2dup3dup4dup5" fmla="*/ 3622991 w 12191994"/>
              <a:gd name="connsiteY5dup0dup1dup2dup3dup4dup5" fmla="*/ 4204420 h 4234148"/>
              <a:gd name="connsiteX6dup0dup1dup2dup3dup4dup5" fmla="*/ 3510832 w 12191994"/>
              <a:gd name="connsiteY6dup0dup1dup2dup3dup4dup5" fmla="*/ 4208872 h 4234148"/>
              <a:gd name="connsiteX7dup0dup1dup2dup3dup4dup5" fmla="*/ 3675237 w 12191994"/>
              <a:gd name="connsiteY7dup0dup1dup2dup3dup4dup5" fmla="*/ 4200953 h 4234148"/>
              <a:gd name="connsiteX8dup0dup1dup2dup3dup4dup5" fmla="*/ 0 w 12191994"/>
              <a:gd name="connsiteY8dup0dup1dup2dup3dup4dup5" fmla="*/ 0 h 4234148"/>
              <a:gd name="connsiteX9dup0dup1dup2dup3dup4dup5" fmla="*/ 12191994 w 12191994"/>
              <a:gd name="connsiteY9dup0dup1dup2dup3dup4dup5" fmla="*/ 0 h 4234148"/>
              <a:gd name="connsiteX10dup0dup1dup2dup3dup4dup5" fmla="*/ 12191994 w 12191994"/>
              <a:gd name="connsiteY10dup0dup1dup2dup3dup4dup5" fmla="*/ 2062010 h 4234148"/>
              <a:gd name="connsiteX11dup0dup1dup2dup3dup4dup5" fmla="*/ 12172138 w 12191994"/>
              <a:gd name="connsiteY11dup0dup1dup2dup3dup4dup5" fmla="*/ 2073270 h 4234148"/>
              <a:gd name="connsiteX12dup0dup1dup2dup3dup4dup5" fmla="*/ 4335530 w 12191994"/>
              <a:gd name="connsiteY12dup0dup1dup2dup3dup4dup5" fmla="*/ 4157144 h 4234148"/>
              <a:gd name="connsiteX13dup0dup1dup2dup3dup4dup5" fmla="*/ 4303869 w 12191994"/>
              <a:gd name="connsiteY13dup0dup1dup2dup3dup4dup5" fmla="*/ 4159244 h 4234148"/>
              <a:gd name="connsiteX14dup0dup1dup2dup3dup4dup5" fmla="*/ 4393550 w 12191994"/>
              <a:gd name="connsiteY14dup0dup1dup2dup3dup4dup5" fmla="*/ 4151137 h 4234148"/>
              <a:gd name="connsiteX15dup0dup1dup2dup3dup4dup5" fmla="*/ 4199670 w 12191994"/>
              <a:gd name="connsiteY15dup0dup1dup2dup3dup4dup5" fmla="*/ 4117929 h 4234148"/>
              <a:gd name="connsiteX16dup0dup1dup2dup3dup4dup5" fmla="*/ 500184 w 12191994"/>
              <a:gd name="connsiteY16dup0dup1dup2dup3dup4dup5" fmla="*/ 3043554 h 4234148"/>
              <a:gd name="connsiteX17dup0dup1dup2dup3dup4dup5" fmla="*/ 0 w 12191994"/>
              <a:gd name="connsiteY17dup0dup1dup2dup3dup4dup5" fmla="*/ 2813437 h 4234148"/>
              <a:gd name="connsiteX18dup0dup1dup2dup3dup4dup5" fmla="*/ 0 w 12191994"/>
              <a:gd name="connsiteY18dup0dup1dup2dup3dup4dup5" fmla="*/ 0 h 4234148"/>
              <a:gd name="connsiteX0dup0dup1dup2dup3dup4dup5dup6" fmla="*/ 3009998 w 12191994"/>
              <a:gd name="connsiteY0dup0dup1dup2dup3dup4dup5dup6" fmla="*/ 4228754 h 4233139"/>
              <a:gd name="connsiteX1dup0dup1dup2dup3dup4dup5dup6" fmla="*/ 2899539 w 12191994"/>
              <a:gd name="connsiteY1dup0dup1dup2dup3dup4dup5dup6" fmla="*/ 4233139 h 4233139"/>
              <a:gd name="connsiteX2dup0dup1dup2dup3dup4dup5dup6" fmla="*/ 3009998 w 12191994"/>
              <a:gd name="connsiteY2dup0dup1dup2dup3dup4dup5dup6" fmla="*/ 4228754 h 4233139"/>
              <a:gd name="connsiteX3dup0dup1dup2dup3dup4dup5dup6" fmla="*/ 3675237 w 12191994"/>
              <a:gd name="connsiteY3dup0dup1dup2dup3dup4dup5dup6" fmla="*/ 4200953 h 4233139"/>
              <a:gd name="connsiteX4dup0dup1dup2dup3dup4dup5dup6" fmla="*/ 3622991 w 12191994"/>
              <a:gd name="connsiteY4dup0dup1dup2dup3dup4dup5dup6" fmla="*/ 4204420 h 4233139"/>
              <a:gd name="connsiteX5dup0dup1dup2dup3dup4dup5dup6" fmla="*/ 3510832 w 12191994"/>
              <a:gd name="connsiteY5dup0dup1dup2dup3dup4dup5dup6" fmla="*/ 4208872 h 4233139"/>
              <a:gd name="connsiteX6dup0dup1dup2dup3dup4dup5dup6" fmla="*/ 3675237 w 12191994"/>
              <a:gd name="connsiteY6dup0dup1dup2dup3dup4dup5dup6" fmla="*/ 4200953 h 4233139"/>
              <a:gd name="connsiteX7dup0dup1dup2dup3dup4dup5dup6" fmla="*/ 0 w 12191994"/>
              <a:gd name="connsiteY7dup0dup1dup2dup3dup4dup5dup6" fmla="*/ 0 h 4233139"/>
              <a:gd name="connsiteX8dup0dup1dup2dup3dup4dup5dup6" fmla="*/ 12191994 w 12191994"/>
              <a:gd name="connsiteY8dup0dup1dup2dup3dup4dup5dup6" fmla="*/ 0 h 4233139"/>
              <a:gd name="connsiteX9dup0dup1dup2dup3dup4dup5dup6" fmla="*/ 12191994 w 12191994"/>
              <a:gd name="connsiteY9dup0dup1dup2dup3dup4dup5dup6" fmla="*/ 2062010 h 4233139"/>
              <a:gd name="connsiteX10dup0dup1dup2dup3dup4dup5dup6" fmla="*/ 12172138 w 12191994"/>
              <a:gd name="connsiteY10dup0dup1dup2dup3dup4dup5dup6" fmla="*/ 2073270 h 4233139"/>
              <a:gd name="connsiteX11dup0dup1dup2dup3dup4dup5dup6" fmla="*/ 4335530 w 12191994"/>
              <a:gd name="connsiteY11dup0dup1dup2dup3dup4dup5dup6" fmla="*/ 4157144 h 4233139"/>
              <a:gd name="connsiteX12dup0dup1dup2dup3dup4dup5dup6" fmla="*/ 4303869 w 12191994"/>
              <a:gd name="connsiteY12dup0dup1dup2dup3dup4dup5dup6" fmla="*/ 4159244 h 4233139"/>
              <a:gd name="connsiteX13dup0dup1dup2dup3dup4dup5dup6" fmla="*/ 4393550 w 12191994"/>
              <a:gd name="connsiteY13dup0dup1dup2dup3dup4dup5dup6" fmla="*/ 4151137 h 4233139"/>
              <a:gd name="connsiteX14dup0dup1dup2dup3dup4dup5dup6" fmla="*/ 4199670 w 12191994"/>
              <a:gd name="connsiteY14dup0dup1dup2dup3dup4dup5dup6" fmla="*/ 4117929 h 4233139"/>
              <a:gd name="connsiteX15dup0dup1dup2dup3dup4dup5dup6" fmla="*/ 500184 w 12191994"/>
              <a:gd name="connsiteY15dup0dup1dup2dup3dup4dup5dup6" fmla="*/ 3043554 h 4233139"/>
              <a:gd name="connsiteX16dup0dup1dup2dup3dup4dup5dup6" fmla="*/ 0 w 12191994"/>
              <a:gd name="connsiteY16dup0dup1dup2dup3dup4dup5dup6" fmla="*/ 2813437 h 4233139"/>
              <a:gd name="connsiteX17dup0dup1dup2dup3dup4dup5dup6" fmla="*/ 0 w 12191994"/>
              <a:gd name="connsiteY17dup0dup1dup2dup3dup4dup5dup6" fmla="*/ 0 h 4233139"/>
              <a:gd name="connsiteX0dup0dup1dup2dup3dup4dup5dup6dup7" fmla="*/ 3675237 w 12191994"/>
              <a:gd name="connsiteY0dup0dup1dup2dup3dup4dup5dup6dup7" fmla="*/ 4200953 h 4208872"/>
              <a:gd name="connsiteX1dup0dup1dup2dup3dup4dup5dup6dup7" fmla="*/ 3622991 w 12191994"/>
              <a:gd name="connsiteY1dup0dup1dup2dup3dup4dup5dup6dup7" fmla="*/ 4204420 h 4208872"/>
              <a:gd name="connsiteX2dup0dup1dup2dup3dup4dup5dup6dup7" fmla="*/ 3510832 w 12191994"/>
              <a:gd name="connsiteY2dup0dup1dup2dup3dup4dup5dup6dup7" fmla="*/ 4208872 h 4208872"/>
              <a:gd name="connsiteX3dup0dup1dup2dup3dup4dup5dup6dup7" fmla="*/ 3675237 w 12191994"/>
              <a:gd name="connsiteY3dup0dup1dup2dup3dup4dup5dup6dup7" fmla="*/ 4200953 h 4208872"/>
              <a:gd name="connsiteX4dup0dup1dup2dup3dup4dup5dup6dup7" fmla="*/ 0 w 12191994"/>
              <a:gd name="connsiteY4dup0dup1dup2dup3dup4dup5dup6dup7" fmla="*/ 0 h 4208872"/>
              <a:gd name="connsiteX5dup0dup1dup2dup3dup4dup5dup6dup7" fmla="*/ 12191994 w 12191994"/>
              <a:gd name="connsiteY5dup0dup1dup2dup3dup4dup5dup6dup7" fmla="*/ 0 h 4208872"/>
              <a:gd name="connsiteX6dup0dup1dup2dup3dup4dup5dup6dup7" fmla="*/ 12191994 w 12191994"/>
              <a:gd name="connsiteY6dup0dup1dup2dup3dup4dup5dup6dup7" fmla="*/ 2062010 h 4208872"/>
              <a:gd name="connsiteX7dup0dup1dup2dup3dup4dup5dup6dup7" fmla="*/ 12172138 w 12191994"/>
              <a:gd name="connsiteY7dup0dup1dup2dup3dup4dup5dup6dup7" fmla="*/ 2073270 h 4208872"/>
              <a:gd name="connsiteX8dup0dup1dup2dup3dup4dup5dup6dup7" fmla="*/ 4335530 w 12191994"/>
              <a:gd name="connsiteY8dup0dup1dup2dup3dup4dup5dup6dup7" fmla="*/ 4157144 h 4208872"/>
              <a:gd name="connsiteX9dup0dup1dup2dup3dup4dup5dup6dup7" fmla="*/ 4303869 w 12191994"/>
              <a:gd name="connsiteY9dup0dup1dup2dup3dup4dup5dup6dup7" fmla="*/ 4159244 h 4208872"/>
              <a:gd name="connsiteX10dup0dup1dup2dup3dup4dup5dup6dup7" fmla="*/ 4393550 w 12191994"/>
              <a:gd name="connsiteY10dup0dup1dup2dup3dup4dup5dup6dup7" fmla="*/ 4151137 h 4208872"/>
              <a:gd name="connsiteX11dup0dup1dup2dup3dup4dup5dup6dup7" fmla="*/ 4199670 w 12191994"/>
              <a:gd name="connsiteY11dup0dup1dup2dup3dup4dup5dup6dup7" fmla="*/ 4117929 h 4208872"/>
              <a:gd name="connsiteX12dup0dup1dup2dup3dup4dup5dup6dup7" fmla="*/ 500184 w 12191994"/>
              <a:gd name="connsiteY12dup0dup1dup2dup3dup4dup5dup6dup7" fmla="*/ 3043554 h 4208872"/>
              <a:gd name="connsiteX13dup0dup1dup2dup3dup4dup5dup6dup7" fmla="*/ 0 w 12191994"/>
              <a:gd name="connsiteY13dup0dup1dup2dup3dup4dup5dup6dup7" fmla="*/ 2813437 h 4208872"/>
              <a:gd name="connsiteX14dup0dup1dup2dup3dup4dup5dup6dup7" fmla="*/ 0 w 12191994"/>
              <a:gd name="connsiteY14dup0dup1dup2dup3dup4dup5dup6dup7" fmla="*/ 0 h 4208872"/>
              <a:gd name="connsiteX0dup0dup1dup2dup3dup4dup5dup6dup7dup8" fmla="*/ 3675237 w 12191994"/>
              <a:gd name="connsiteY0dup0dup1dup2dup3dup4dup5dup6dup7dup8" fmla="*/ 4200953 h 4204420"/>
              <a:gd name="connsiteX1dup0dup1dup2dup3dup4dup5dup6dup7dup8" fmla="*/ 3622991 w 12191994"/>
              <a:gd name="connsiteY1dup0dup1dup2dup3dup4dup5dup6dup7dup8" fmla="*/ 4204420 h 4204420"/>
              <a:gd name="connsiteX2dup0dup1dup2dup3dup4dup5dup6dup7dup8" fmla="*/ 3675237 w 12191994"/>
              <a:gd name="connsiteY2dup0dup1dup2dup3dup4dup5dup6dup7dup8" fmla="*/ 4200953 h 4204420"/>
              <a:gd name="connsiteX3dup0dup1dup2dup3dup4dup5dup6dup7dup8" fmla="*/ 0 w 12191994"/>
              <a:gd name="connsiteY3dup0dup1dup2dup3dup4dup5dup6dup7dup8" fmla="*/ 0 h 4204420"/>
              <a:gd name="connsiteX4dup0dup1dup2dup3dup4dup5dup6dup7dup8" fmla="*/ 12191994 w 12191994"/>
              <a:gd name="connsiteY4dup0dup1dup2dup3dup4dup5dup6dup7dup8" fmla="*/ 0 h 4204420"/>
              <a:gd name="connsiteX5dup0dup1dup2dup3dup4dup5dup6dup7dup8" fmla="*/ 12191994 w 12191994"/>
              <a:gd name="connsiteY5dup0dup1dup2dup3dup4dup5dup6dup7dup8" fmla="*/ 2062010 h 4204420"/>
              <a:gd name="connsiteX6dup0dup1dup2dup3dup4dup5dup6dup7dup8" fmla="*/ 12172138 w 12191994"/>
              <a:gd name="connsiteY6dup0dup1dup2dup3dup4dup5dup6dup7dup8" fmla="*/ 2073270 h 4204420"/>
              <a:gd name="connsiteX7dup0dup1dup2dup3dup4dup5dup6dup7dup8" fmla="*/ 4335530 w 12191994"/>
              <a:gd name="connsiteY7dup0dup1dup2dup3dup4dup5dup6dup7dup8" fmla="*/ 4157144 h 4204420"/>
              <a:gd name="connsiteX8dup0dup1dup2dup3dup4dup5dup6dup7dup8" fmla="*/ 4303869 w 12191994"/>
              <a:gd name="connsiteY8dup0dup1dup2dup3dup4dup5dup6dup7dup8" fmla="*/ 4159244 h 4204420"/>
              <a:gd name="connsiteX9dup0dup1dup2dup3dup4dup5dup6dup7dup8" fmla="*/ 4393550 w 12191994"/>
              <a:gd name="connsiteY9dup0dup1dup2dup3dup4dup5dup6dup7dup8" fmla="*/ 4151137 h 4204420"/>
              <a:gd name="connsiteX10dup0dup1dup2dup3dup4dup5dup6dup7dup8" fmla="*/ 4199670 w 12191994"/>
              <a:gd name="connsiteY10dup0dup1dup2dup3dup4dup5dup6dup7dup8" fmla="*/ 4117929 h 4204420"/>
              <a:gd name="connsiteX11dup0dup1dup2dup3dup4dup5dup6dup7dup8" fmla="*/ 500184 w 12191994"/>
              <a:gd name="connsiteY11dup0dup1dup2dup3dup4dup5dup6dup7dup8" fmla="*/ 3043554 h 4204420"/>
              <a:gd name="connsiteX12dup0dup1dup2dup3dup4dup5dup6dup7dup8" fmla="*/ 0 w 12191994"/>
              <a:gd name="connsiteY12dup0dup1dup2dup3dup4dup5dup6dup7dup8" fmla="*/ 2813437 h 4204420"/>
              <a:gd name="connsiteX13dup0dup1dup2dup3dup4dup5dup6dup7dup8" fmla="*/ 0 w 12191994"/>
              <a:gd name="connsiteY13dup0dup1dup2dup3dup4dup5dup6dup7dup8" fmla="*/ 0 h 4204420"/>
              <a:gd name="connsiteX0dup0dup1dup2dup3dup4dup5dup6dup7dup8dup9" fmla="*/ 0 w 12191994"/>
              <a:gd name="connsiteY0dup0dup1dup2dup3dup4dup5dup6dup7dup8dup9" fmla="*/ 0 h 4159244"/>
              <a:gd name="connsiteX1dup0dup1dup2dup3dup4dup5dup6dup7dup8dup9" fmla="*/ 12191994 w 12191994"/>
              <a:gd name="connsiteY1dup0dup1dup2dup3dup4dup5dup6dup7dup8dup9" fmla="*/ 0 h 4159244"/>
              <a:gd name="connsiteX2dup0dup1dup2dup3dup4dup5dup6dup7dup8dup9" fmla="*/ 12191994 w 12191994"/>
              <a:gd name="connsiteY2dup0dup1dup2dup3dup4dup5dup6dup7dup8dup9" fmla="*/ 2062010 h 4159244"/>
              <a:gd name="connsiteX3dup0dup1dup2dup3dup4dup5dup6dup7dup8dup9" fmla="*/ 12172138 w 12191994"/>
              <a:gd name="connsiteY3dup0dup1dup2dup3dup4dup5dup6dup7dup8dup9" fmla="*/ 2073270 h 4159244"/>
              <a:gd name="connsiteX4dup0dup1dup2dup3dup4dup5dup6dup7dup8dup9" fmla="*/ 4335530 w 12191994"/>
              <a:gd name="connsiteY4dup0dup1dup2dup3dup4dup5dup6dup7dup8dup9" fmla="*/ 4157144 h 4159244"/>
              <a:gd name="connsiteX5dup0dup1dup2dup3dup4dup5dup6dup7dup8dup9" fmla="*/ 4303869 w 12191994"/>
              <a:gd name="connsiteY5dup0dup1dup2dup3dup4dup5dup6dup7dup8dup9" fmla="*/ 4159244 h 4159244"/>
              <a:gd name="connsiteX6dup0dup1dup2dup3dup4dup5dup6dup7dup8dup9" fmla="*/ 4393550 w 12191994"/>
              <a:gd name="connsiteY6dup0dup1dup2dup3dup4dup5dup6dup7dup8dup9" fmla="*/ 4151137 h 4159244"/>
              <a:gd name="connsiteX7dup0dup1dup2dup3dup4dup5dup6dup7dup8dup9" fmla="*/ 4199670 w 12191994"/>
              <a:gd name="connsiteY7dup0dup1dup2dup3dup4dup5dup6dup7dup8dup9" fmla="*/ 4117929 h 4159244"/>
              <a:gd name="connsiteX8dup0dup1dup2dup3dup4dup5dup6dup7dup8dup9" fmla="*/ 500184 w 12191994"/>
              <a:gd name="connsiteY8dup0dup1dup2dup3dup4dup5dup6dup7dup8dup9" fmla="*/ 3043554 h 4159244"/>
              <a:gd name="connsiteX9dup0dup1dup2dup3dup4dup5dup6dup7dup8dup9" fmla="*/ 0 w 12191994"/>
              <a:gd name="connsiteY9dup0dup1dup2dup3dup4dup5dup6dup7dup8dup9" fmla="*/ 2813437 h 4159244"/>
              <a:gd name="connsiteX10dup0dup1dup2dup3dup4dup5dup6dup7dup8dup9" fmla="*/ 0 w 12191994"/>
              <a:gd name="connsiteY10dup0dup1dup2dup3dup4dup5dup6dup7dup8dup9" fmla="*/ 0 h 4159244"/>
            </a:gdLst>
            <a:cxnLst>
              <a:cxn ang="0">
                <a:pos x="connsiteX0dup0dup1dup2dup3dup4dup5dup6dup7dup8dup9" y="connsiteY0dup0dup1dup2dup3dup4dup5dup6dup7dup8dup9"/>
              </a:cxn>
              <a:cxn ang="0">
                <a:pos x="connsiteX1dup0dup1dup2dup3dup4dup5dup6dup7dup8dup9" y="connsiteY1dup0dup1dup2dup3dup4dup5dup6dup7dup8dup9"/>
              </a:cxn>
              <a:cxn ang="0">
                <a:pos x="connsiteX2dup0dup1dup2dup3dup4dup5dup6dup7dup8dup9" y="connsiteY2dup0dup1dup2dup3dup4dup5dup6dup7dup8dup9"/>
              </a:cxn>
              <a:cxn ang="0">
                <a:pos x="connsiteX3dup0dup1dup2dup3dup4dup5dup6dup7dup8dup9" y="connsiteY3dup0dup1dup2dup3dup4dup5dup6dup7dup8dup9"/>
              </a:cxn>
              <a:cxn ang="0">
                <a:pos x="connsiteX4dup0dup1dup2dup3dup4dup5dup6dup7dup8dup9" y="connsiteY4dup0dup1dup2dup3dup4dup5dup6dup7dup8dup9"/>
              </a:cxn>
              <a:cxn ang="0">
                <a:pos x="connsiteX5dup0dup1dup2dup3dup4dup5dup6dup7dup8dup9" y="connsiteY5dup0dup1dup2dup3dup4dup5dup6dup7dup8dup9"/>
              </a:cxn>
              <a:cxn ang="0">
                <a:pos x="connsiteX6dup0dup1dup2dup3dup4dup5dup6dup7dup8dup9" y="connsiteY6dup0dup1dup2dup3dup4dup5dup6dup7dup8dup9"/>
              </a:cxn>
              <a:cxn ang="0">
                <a:pos x="connsiteX7dup0dup1dup2dup3dup4dup5dup6dup7dup8dup9" y="connsiteY7dup0dup1dup2dup3dup4dup5dup6dup7dup8dup9"/>
              </a:cxn>
              <a:cxn ang="0">
                <a:pos x="connsiteX8dup0dup1dup2dup3dup4dup5dup6dup7dup8dup9" y="connsiteY8dup0dup1dup2dup3dup4dup5dup6dup7dup8dup9"/>
              </a:cxn>
              <a:cxn ang="0">
                <a:pos x="connsiteX9dup0dup1dup2dup3dup4dup5dup6dup7dup8dup9" y="connsiteY9dup0dup1dup2dup3dup4dup5dup6dup7dup8dup9"/>
              </a:cxn>
              <a:cxn ang="0">
                <a:pos x="connsiteX10dup0dup1dup2dup3dup4dup5dup6dup7dup8dup9" y="connsiteY10dup0dup1dup2dup3dup4dup5dup6dup7dup8dup9"/>
              </a:cxn>
            </a:cxnLst>
            <a:rect l="l" t="t" r="r" b="b"/>
            <a:pathLst>
              <a:path w="12191994" h="4159244">
                <a:moveTo>
                  <a:pt x="0" y="0"/>
                </a:moveTo>
                <a:lnTo>
                  <a:pt x="12191994" y="0"/>
                </a:lnTo>
                <a:lnTo>
                  <a:pt x="12191994" y="2062010"/>
                </a:lnTo>
                <a:lnTo>
                  <a:pt x="12172138" y="2073270"/>
                </a:lnTo>
                <a:cubicBezTo>
                  <a:pt x="10126645" y="3159296"/>
                  <a:pt x="7398182" y="3912771"/>
                  <a:pt x="4335530" y="4157144"/>
                </a:cubicBezTo>
                <a:lnTo>
                  <a:pt x="4303869" y="4159244"/>
                </a:lnTo>
                <a:lnTo>
                  <a:pt x="4393550" y="4151137"/>
                </a:lnTo>
                <a:lnTo>
                  <a:pt x="4199670" y="4117929"/>
                </a:lnTo>
                <a:cubicBezTo>
                  <a:pt x="2842546" y="3866392"/>
                  <a:pt x="1594227" y="3500596"/>
                  <a:pt x="500184" y="3043554"/>
                </a:cubicBezTo>
                <a:lnTo>
                  <a:pt x="0" y="281343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5" name="Freeform: Shape 8">
            <a:extLst>
              <a:ext uri="{FF2B5EF4-FFF2-40B4-BE49-F238E27FC236}">
                <a16:creationId xmlns:a16="http://schemas.microsoft.com/office/drawing/2014/main" xmlns="" id="{2ECEEFAB-8007-4E30-80A1-6265CA3AF86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0" y="2180100"/>
            <a:ext cx="3296950" cy="1420932"/>
          </a:xfrm>
          <a:custGeom>
            <a:gdLst>
              <a:gd name="connsiteX0" fmla="*/ 0 w 1467716"/>
              <a:gd name="connsiteY0" fmla="*/ 0 h 943303"/>
              <a:gd name="connsiteX1" fmla="*/ 167092 w 1467716"/>
              <a:gd name="connsiteY1" fmla="*/ 151863 h 943303"/>
              <a:gd name="connsiteX2" fmla="*/ 1402948 w 1467716"/>
              <a:gd name="connsiteY2" fmla="*/ 860884 h 943303"/>
              <a:gd name="connsiteX3" fmla="*/ 1467716 w 1467716"/>
              <a:gd name="connsiteY3" fmla="*/ 882799 h 943303"/>
              <a:gd name="connsiteX4" fmla="*/ 1426853 w 1467716"/>
              <a:gd name="connsiteY4" fmla="*/ 890097 h 943303"/>
              <a:gd name="connsiteX5" fmla="*/ 723619 w 1467716"/>
              <a:gd name="connsiteY5" fmla="*/ 943303 h 943303"/>
              <a:gd name="connsiteX6" fmla="*/ 20386 w 1467716"/>
              <a:gd name="connsiteY6" fmla="*/ 890097 h 943303"/>
              <a:gd name="connsiteX7" fmla="*/ 0 w 1467716"/>
              <a:gd name="connsiteY7" fmla="*/ 886456 h 943303"/>
              <a:gd name="connsiteX0dup0" fmla="*/ 0 w 1467716"/>
              <a:gd name="connsiteY0dup0" fmla="*/ 0 h 943303"/>
              <a:gd name="connsiteX1dup0" fmla="*/ 167092 w 1467716"/>
              <a:gd name="connsiteY1dup0" fmla="*/ 151863 h 943303"/>
              <a:gd name="connsiteX2dup0" fmla="*/ 1402948 w 1467716"/>
              <a:gd name="connsiteY2dup0" fmla="*/ 860884 h 943303"/>
              <a:gd name="connsiteX3dup0" fmla="*/ 1467716 w 1467716"/>
              <a:gd name="connsiteY3dup0" fmla="*/ 882799 h 943303"/>
              <a:gd name="connsiteX4dup0" fmla="*/ 1426853 w 1467716"/>
              <a:gd name="connsiteY4dup0" fmla="*/ 890097 h 943303"/>
              <a:gd name="connsiteX5dup0" fmla="*/ 723619 w 1467716"/>
              <a:gd name="connsiteY5dup0" fmla="*/ 943303 h 943303"/>
              <a:gd name="connsiteX6dup0" fmla="*/ 20386 w 1467716"/>
              <a:gd name="connsiteY6dup0" fmla="*/ 890097 h 943303"/>
              <a:gd name="connsiteX7dup0" fmla="*/ 0 w 1467716"/>
              <a:gd name="connsiteY7dup0" fmla="*/ 886456 h 943303"/>
              <a:gd name="connsiteX8" fmla="*/ 0 w 1467716"/>
              <a:gd name="connsiteY8" fmla="*/ 0 h 943303"/>
              <a:gd name="connsiteX0dup0dup1" fmla="*/ 0 w 1468512"/>
              <a:gd name="connsiteY0dup0dup1" fmla="*/ 0 h 943303"/>
              <a:gd name="connsiteX1dup0dup1" fmla="*/ 167092 w 1468512"/>
              <a:gd name="connsiteY1dup0dup1" fmla="*/ 151863 h 943303"/>
              <a:gd name="connsiteX2dup0dup1" fmla="*/ 1402948 w 1468512"/>
              <a:gd name="connsiteY2dup0dup1" fmla="*/ 860884 h 943303"/>
              <a:gd name="connsiteX3dup0dup1" fmla="*/ 1468512 w 1468512"/>
              <a:gd name="connsiteY3dup0dup1" fmla="*/ 884359 h 943303"/>
              <a:gd name="connsiteX4dup0dup1" fmla="*/ 1426853 w 1468512"/>
              <a:gd name="connsiteY4dup0dup1" fmla="*/ 890097 h 943303"/>
              <a:gd name="connsiteX5dup0dup1" fmla="*/ 723619 w 1468512"/>
              <a:gd name="connsiteY5dup0dup1" fmla="*/ 943303 h 943303"/>
              <a:gd name="connsiteX6dup0dup1" fmla="*/ 20386 w 1468512"/>
              <a:gd name="connsiteY6dup0dup1" fmla="*/ 890097 h 943303"/>
              <a:gd name="connsiteX7dup0dup1" fmla="*/ 0 w 1468512"/>
              <a:gd name="connsiteY7dup0dup1" fmla="*/ 886456 h 943303"/>
              <a:gd name="connsiteX8dup0" fmla="*/ 0 w 1468512"/>
              <a:gd name="connsiteY8dup0" fmla="*/ 0 h 943303"/>
            </a:gdLst>
            <a:cxnLst>
              <a:cxn ang="0">
                <a:pos x="connsiteX0dup0dup1" y="connsiteY0dup0dup1"/>
              </a:cxn>
              <a:cxn ang="0">
                <a:pos x="connsiteX1dup0dup1" y="connsiteY1dup0dup1"/>
              </a:cxn>
              <a:cxn ang="0">
                <a:pos x="connsiteX2dup0dup1" y="connsiteY2dup0dup1"/>
              </a:cxn>
              <a:cxn ang="0">
                <a:pos x="connsiteX3dup0dup1" y="connsiteY3dup0dup1"/>
              </a:cxn>
              <a:cxn ang="0">
                <a:pos x="connsiteX4dup0dup1" y="connsiteY4dup0dup1"/>
              </a:cxn>
              <a:cxn ang="0">
                <a:pos x="connsiteX5dup0dup1" y="connsiteY5dup0dup1"/>
              </a:cxn>
              <a:cxn ang="0">
                <a:pos x="connsiteX6dup0dup1" y="connsiteY6dup0dup1"/>
              </a:cxn>
              <a:cxn ang="0">
                <a:pos x="connsiteX7dup0dup1" y="connsiteY7dup0dup1"/>
              </a:cxn>
              <a:cxn ang="0">
                <a:pos x="connsiteX8dup0" y="connsiteY8dup0"/>
              </a:cxn>
            </a:cxnLst>
            <a:rect l="l" t="t" r="r" b="b"/>
            <a:pathLst>
              <a:path w="1468512" h="943303">
                <a:moveTo>
                  <a:pt x="0" y="0"/>
                </a:moveTo>
                <a:lnTo>
                  <a:pt x="167092" y="151863"/>
                </a:lnTo>
                <a:cubicBezTo>
                  <a:pt x="532570" y="453482"/>
                  <a:pt x="949585" y="694885"/>
                  <a:pt x="1402948" y="860884"/>
                </a:cubicBezTo>
                <a:lnTo>
                  <a:pt x="1468512" y="884359"/>
                </a:lnTo>
                <a:lnTo>
                  <a:pt x="1426853" y="890097"/>
                </a:lnTo>
                <a:cubicBezTo>
                  <a:pt x="1197556" y="925132"/>
                  <a:pt x="962710" y="943303"/>
                  <a:pt x="723619" y="943303"/>
                </a:cubicBezTo>
                <a:cubicBezTo>
                  <a:pt x="484529" y="943303"/>
                  <a:pt x="249683" y="925132"/>
                  <a:pt x="20386" y="890097"/>
                </a:cubicBezTo>
                <a:lnTo>
                  <a:pt x="0" y="886456"/>
                </a:lnTo>
                <a:lnTo>
                  <a:pt x="0" y="0"/>
                </a:lnTo>
                <a:close/>
              </a:path>
            </a:pathLst>
          </a:custGeom>
          <a:solidFill>
            <a:srgbClr val="0F3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kern="1200" smtId="4294967295"/>
            </a:defPPr>
          </a:lstStyle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Obdélník 24"/>
          <p:cNvSpPr/>
          <p:nvPr>
            <p:custDataLst>
              <p:tags r:id="rId8"/>
            </p:custDataLst>
          </p:nvPr>
        </p:nvSpPr>
        <p:spPr>
          <a:xfrm>
            <a:off x="-276655" y="6119181"/>
            <a:ext cx="10022234" cy="99687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algn="ctr" defTabSz="914286"/>
            <a:endParaRPr lang="cs-CZ" sz="1200" kern="0">
              <a:solidFill>
                <a:srgbClr val="0070C0"/>
              </a:solidFill>
              <a:latin typeface="Arial"/>
              <a:ea typeface="Arial Unicode MS"/>
            </a:endParaRPr>
          </a:p>
        </p:txBody>
      </p:sp>
      <p:sp>
        <p:nvSpPr>
          <p:cNvPr id="21" name="TextovéPole 20"/>
          <p:cNvSpPr txBox="1"/>
          <p:nvPr>
            <p:custDataLst>
              <p:tags r:id="rId9"/>
            </p:custDataLst>
          </p:nvPr>
        </p:nvSpPr>
        <p:spPr>
          <a:xfrm>
            <a:off x="432921" y="6185005"/>
            <a:ext cx="7443269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Alokace programu: 7 058 824 </a:t>
            </a:r>
            <a:r>
              <a:rPr lang="cs-CZ" b="1" smtClean="0">
                <a:solidFill>
                  <a:schemeClr val="bg1"/>
                </a:solidFill>
                <a:latin typeface="Calibri" panose="020f0502020204030204"/>
              </a:rPr>
              <a:t>€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44" name="Obdélník 43"/>
          <p:cNvSpPr/>
          <p:nvPr>
            <p:custDataLst>
              <p:tags r:id="rId10"/>
            </p:custDataLst>
          </p:nvPr>
        </p:nvSpPr>
        <p:spPr>
          <a:xfrm>
            <a:off x="-276655" y="8327953"/>
            <a:ext cx="11649475" cy="99687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algn="ctr" defTabSz="914286"/>
            <a:endParaRPr lang="cs-CZ" sz="1200" kern="0">
              <a:solidFill>
                <a:srgbClr val="0070C0"/>
              </a:solidFill>
              <a:latin typeface="Arial"/>
              <a:ea typeface="Arial Unicode MS"/>
            </a:endParaRPr>
          </a:p>
        </p:txBody>
      </p:sp>
      <p:sp>
        <p:nvSpPr>
          <p:cNvPr id="38" name="TextovéPole 37"/>
          <p:cNvSpPr txBox="1"/>
          <p:nvPr>
            <p:custDataLst>
              <p:tags r:id="rId11"/>
            </p:custDataLst>
          </p:nvPr>
        </p:nvSpPr>
        <p:spPr>
          <a:xfrm>
            <a:off x="432921" y="8478998"/>
            <a:ext cx="10295345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Zprostředkovatel programu: Ministerstvo financí ČR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45" name="Obdélník 44"/>
          <p:cNvSpPr/>
          <p:nvPr>
            <p:custDataLst>
              <p:tags r:id="rId12"/>
            </p:custDataLst>
          </p:nvPr>
        </p:nvSpPr>
        <p:spPr>
          <a:xfrm>
            <a:off x="-156339" y="10408969"/>
            <a:ext cx="13198571" cy="99687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algn="ctr" defTabSz="914286"/>
            <a:endParaRPr lang="cs-CZ" sz="1200" kern="0">
              <a:solidFill>
                <a:srgbClr val="0070C0"/>
              </a:solidFill>
              <a:latin typeface="Arial"/>
              <a:ea typeface="Arial Unicode MS"/>
            </a:endParaRPr>
          </a:p>
        </p:txBody>
      </p:sp>
      <p:sp>
        <p:nvSpPr>
          <p:cNvPr id="40" name="TextovéPole 39"/>
          <p:cNvSpPr txBox="1"/>
          <p:nvPr>
            <p:custDataLst>
              <p:tags r:id="rId13"/>
            </p:custDataLst>
          </p:nvPr>
        </p:nvSpPr>
        <p:spPr>
          <a:xfrm>
            <a:off x="432921" y="10584304"/>
            <a:ext cx="11475447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Partner programu: Ministerstvo spravedlnosti ČR</a:t>
            </a:r>
            <a:endParaRPr lang="cs-CZ" b="1">
              <a:solidFill>
                <a:schemeClr val="bg1"/>
              </a:solidFill>
            </a:endParaRPr>
          </a:p>
        </p:txBody>
      </p:sp>
      <p:grpSp>
        <p:nvGrpSpPr>
          <p:cNvPr id="51" name="Group 3"/>
          <p:cNvGrpSpPr/>
          <p:nvPr>
            <p:custDataLst>
              <p:tags r:id="rId14"/>
            </p:custDataLst>
          </p:nvPr>
        </p:nvGrpSpPr>
        <p:grpSpPr>
          <a:xfrm>
            <a:off x="13681956" y="4436271"/>
            <a:ext cx="5015119" cy="5814633"/>
            <a:chOff x="3912780" y="821410"/>
            <a:chExt cx="1995774" cy="2357408"/>
          </a:xfrm>
        </p:grpSpPr>
        <p:sp>
          <p:nvSpPr>
            <p:cNvPr id="54" name="Oval 1"/>
            <p:cNvSpPr/>
            <p:nvPr>
              <p:custDataLst>
                <p:tags r:id="rId15"/>
              </p:custDataLst>
            </p:nvPr>
          </p:nvSpPr>
          <p:spPr>
            <a:xfrm rot="20625984">
              <a:off x="3912780" y="821410"/>
              <a:ext cx="1175566" cy="1185389"/>
            </a:xfrm>
            <a:custGeom>
              <a:rect l="l" t="t" r="r" b="b"/>
              <a:pathLst>
                <a:path w="1462487" h="1474707">
                  <a:moveTo>
                    <a:pt x="1462487" y="349243"/>
                  </a:moveTo>
                  <a:lnTo>
                    <a:pt x="1460292" y="357434"/>
                  </a:lnTo>
                  <a:lnTo>
                    <a:pt x="1458059" y="353991"/>
                  </a:lnTo>
                  <a:close/>
                  <a:moveTo>
                    <a:pt x="753000" y="293334"/>
                  </a:moveTo>
                  <a:cubicBezTo>
                    <a:pt x="782853" y="295126"/>
                    <a:pt x="812972" y="299936"/>
                    <a:pt x="842985" y="307979"/>
                  </a:cubicBezTo>
                  <a:cubicBezTo>
                    <a:pt x="1083094" y="372316"/>
                    <a:pt x="1225586" y="619120"/>
                    <a:pt x="1161249" y="859229"/>
                  </a:cubicBezTo>
                  <a:cubicBezTo>
                    <a:pt x="1096912" y="1099339"/>
                    <a:pt x="850109" y="1241831"/>
                    <a:pt x="610000" y="1177494"/>
                  </a:cubicBezTo>
                  <a:cubicBezTo>
                    <a:pt x="369892" y="1113157"/>
                    <a:pt x="227400" y="866354"/>
                    <a:pt x="291737" y="626243"/>
                  </a:cubicBezTo>
                  <a:cubicBezTo>
                    <a:pt x="348031" y="416147"/>
                    <a:pt x="544027" y="280789"/>
                    <a:pt x="753000" y="293334"/>
                  </a:cubicBezTo>
                  <a:close/>
                  <a:moveTo>
                    <a:pt x="756927" y="226756"/>
                  </a:moveTo>
                  <a:cubicBezTo>
                    <a:pt x="516994" y="212353"/>
                    <a:pt x="291963" y="367763"/>
                    <a:pt x="227328" y="608985"/>
                  </a:cubicBezTo>
                  <a:cubicBezTo>
                    <a:pt x="153460" y="884668"/>
                    <a:pt x="317061" y="1168034"/>
                    <a:pt x="592743" y="1241903"/>
                  </a:cubicBezTo>
                  <a:cubicBezTo>
                    <a:pt x="868423" y="1315772"/>
                    <a:pt x="1151788" y="1152169"/>
                    <a:pt x="1225657" y="876487"/>
                  </a:cubicBezTo>
                  <a:cubicBezTo>
                    <a:pt x="1299525" y="600806"/>
                    <a:pt x="1135924" y="317439"/>
                    <a:pt x="860243" y="243570"/>
                  </a:cubicBezTo>
                  <a:cubicBezTo>
                    <a:pt x="825783" y="234336"/>
                    <a:pt x="791203" y="228813"/>
                    <a:pt x="756927" y="226756"/>
                  </a:cubicBezTo>
                  <a:close/>
                  <a:moveTo>
                    <a:pt x="810386" y="0"/>
                  </a:moveTo>
                  <a:lnTo>
                    <a:pt x="1025208" y="57562"/>
                  </a:lnTo>
                  <a:lnTo>
                    <a:pt x="1022130" y="240527"/>
                  </a:lnTo>
                  <a:lnTo>
                    <a:pt x="1016510" y="239022"/>
                  </a:lnTo>
                  <a:cubicBezTo>
                    <a:pt x="1062297" y="264790"/>
                    <a:pt x="1103679" y="296387"/>
                    <a:pt x="1138682" y="333856"/>
                  </a:cubicBezTo>
                  <a:lnTo>
                    <a:pt x="1301566" y="293354"/>
                  </a:lnTo>
                  <a:lnTo>
                    <a:pt x="1405978" y="489724"/>
                  </a:lnTo>
                  <a:lnTo>
                    <a:pt x="1289918" y="594359"/>
                  </a:lnTo>
                  <a:cubicBezTo>
                    <a:pt x="1304467" y="647352"/>
                    <a:pt x="1311324" y="702842"/>
                    <a:pt x="1308862" y="759248"/>
                  </a:cubicBezTo>
                  <a:lnTo>
                    <a:pt x="1453830" y="839725"/>
                  </a:lnTo>
                  <a:lnTo>
                    <a:pt x="1396268" y="1054549"/>
                  </a:lnTo>
                  <a:lnTo>
                    <a:pt x="1220358" y="1051590"/>
                  </a:lnTo>
                  <a:cubicBezTo>
                    <a:pt x="1198118" y="1088752"/>
                    <a:pt x="1171171" y="1122269"/>
                    <a:pt x="1140977" y="1152189"/>
                  </a:cubicBezTo>
                  <a:lnTo>
                    <a:pt x="1198748" y="1302969"/>
                  </a:lnTo>
                  <a:lnTo>
                    <a:pt x="1016568" y="1430534"/>
                  </a:lnTo>
                  <a:lnTo>
                    <a:pt x="878385" y="1310568"/>
                  </a:lnTo>
                  <a:lnTo>
                    <a:pt x="895202" y="1298794"/>
                  </a:lnTo>
                  <a:cubicBezTo>
                    <a:pt x="842274" y="1315923"/>
                    <a:pt x="786304" y="1324159"/>
                    <a:pt x="729238" y="1323841"/>
                  </a:cubicBezTo>
                  <a:lnTo>
                    <a:pt x="645487" y="1474707"/>
                  </a:lnTo>
                  <a:lnTo>
                    <a:pt x="430663" y="1417146"/>
                  </a:lnTo>
                  <a:lnTo>
                    <a:pt x="433566" y="1244616"/>
                  </a:lnTo>
                  <a:cubicBezTo>
                    <a:pt x="388043" y="1218671"/>
                    <a:pt x="346927" y="1186942"/>
                    <a:pt x="312175" y="1149403"/>
                  </a:cubicBezTo>
                  <a:lnTo>
                    <a:pt x="314959" y="1155374"/>
                  </a:lnTo>
                  <a:lnTo>
                    <a:pt x="135309" y="1190176"/>
                  </a:lnTo>
                  <a:lnTo>
                    <a:pt x="41317" y="988611"/>
                  </a:lnTo>
                  <a:lnTo>
                    <a:pt x="162815" y="890097"/>
                  </a:lnTo>
                  <a:cubicBezTo>
                    <a:pt x="149847" y="842564"/>
                    <a:pt x="143072" y="793029"/>
                    <a:pt x="143063" y="742616"/>
                  </a:cubicBezTo>
                  <a:lnTo>
                    <a:pt x="0" y="663197"/>
                  </a:lnTo>
                  <a:lnTo>
                    <a:pt x="57561" y="448372"/>
                  </a:lnTo>
                  <a:lnTo>
                    <a:pt x="221502" y="451130"/>
                  </a:lnTo>
                  <a:cubicBezTo>
                    <a:pt x="243744" y="411880"/>
                    <a:pt x="270601" y="376094"/>
                    <a:pt x="300983" y="344063"/>
                  </a:cubicBezTo>
                  <a:lnTo>
                    <a:pt x="246073" y="174702"/>
                  </a:lnTo>
                  <a:lnTo>
                    <a:pt x="434681" y="56847"/>
                  </a:lnTo>
                  <a:lnTo>
                    <a:pt x="566393" y="183881"/>
                  </a:lnTo>
                  <a:lnTo>
                    <a:pt x="565070" y="184708"/>
                  </a:lnTo>
                  <a:cubicBezTo>
                    <a:pt x="616848" y="168416"/>
                    <a:pt x="671513" y="160885"/>
                    <a:pt x="727187" y="161498"/>
                  </a:cubicBezTo>
                  <a:lnTo>
                    <a:pt x="721568" y="159992"/>
                  </a:lnTo>
                  <a:close/>
                </a:path>
              </a:pathLst>
            </a:custGeom>
            <a:solidFill>
              <a:srgbClr val="0F3C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/>
            </a:p>
          </p:txBody>
        </p:sp>
        <p:sp>
          <p:nvSpPr>
            <p:cNvPr id="55" name="Oval 1"/>
            <p:cNvSpPr/>
            <p:nvPr>
              <p:custDataLst>
                <p:tags r:id="rId16"/>
              </p:custDataLst>
            </p:nvPr>
          </p:nvSpPr>
          <p:spPr>
            <a:xfrm rot="20625984">
              <a:off x="4483704" y="1742062"/>
              <a:ext cx="1424850" cy="1436756"/>
            </a:xfrm>
            <a:custGeom>
              <a:rect l="l" t="t" r="r" b="b"/>
              <a:pathLst>
                <a:path w="1462487" h="1474707">
                  <a:moveTo>
                    <a:pt x="1462487" y="349243"/>
                  </a:moveTo>
                  <a:lnTo>
                    <a:pt x="1460292" y="357434"/>
                  </a:lnTo>
                  <a:lnTo>
                    <a:pt x="1458059" y="353991"/>
                  </a:lnTo>
                  <a:close/>
                  <a:moveTo>
                    <a:pt x="753000" y="293334"/>
                  </a:moveTo>
                  <a:cubicBezTo>
                    <a:pt x="782853" y="295126"/>
                    <a:pt x="812972" y="299936"/>
                    <a:pt x="842985" y="307979"/>
                  </a:cubicBezTo>
                  <a:cubicBezTo>
                    <a:pt x="1083094" y="372316"/>
                    <a:pt x="1225586" y="619120"/>
                    <a:pt x="1161249" y="859229"/>
                  </a:cubicBezTo>
                  <a:cubicBezTo>
                    <a:pt x="1096912" y="1099339"/>
                    <a:pt x="850109" y="1241831"/>
                    <a:pt x="610000" y="1177494"/>
                  </a:cubicBezTo>
                  <a:cubicBezTo>
                    <a:pt x="369892" y="1113157"/>
                    <a:pt x="227400" y="866354"/>
                    <a:pt x="291737" y="626243"/>
                  </a:cubicBezTo>
                  <a:cubicBezTo>
                    <a:pt x="348031" y="416147"/>
                    <a:pt x="544027" y="280789"/>
                    <a:pt x="753000" y="293334"/>
                  </a:cubicBezTo>
                  <a:close/>
                  <a:moveTo>
                    <a:pt x="756927" y="226756"/>
                  </a:moveTo>
                  <a:cubicBezTo>
                    <a:pt x="516994" y="212353"/>
                    <a:pt x="291963" y="367763"/>
                    <a:pt x="227328" y="608985"/>
                  </a:cubicBezTo>
                  <a:cubicBezTo>
                    <a:pt x="153460" y="884668"/>
                    <a:pt x="317061" y="1168034"/>
                    <a:pt x="592743" y="1241903"/>
                  </a:cubicBezTo>
                  <a:cubicBezTo>
                    <a:pt x="868423" y="1315772"/>
                    <a:pt x="1151788" y="1152169"/>
                    <a:pt x="1225657" y="876487"/>
                  </a:cubicBezTo>
                  <a:cubicBezTo>
                    <a:pt x="1299525" y="600806"/>
                    <a:pt x="1135924" y="317439"/>
                    <a:pt x="860243" y="243570"/>
                  </a:cubicBezTo>
                  <a:cubicBezTo>
                    <a:pt x="825783" y="234336"/>
                    <a:pt x="791203" y="228813"/>
                    <a:pt x="756927" y="226756"/>
                  </a:cubicBezTo>
                  <a:close/>
                  <a:moveTo>
                    <a:pt x="810386" y="0"/>
                  </a:moveTo>
                  <a:lnTo>
                    <a:pt x="1025208" y="57562"/>
                  </a:lnTo>
                  <a:lnTo>
                    <a:pt x="1022130" y="240527"/>
                  </a:lnTo>
                  <a:lnTo>
                    <a:pt x="1016510" y="239022"/>
                  </a:lnTo>
                  <a:cubicBezTo>
                    <a:pt x="1062297" y="264790"/>
                    <a:pt x="1103679" y="296387"/>
                    <a:pt x="1138682" y="333856"/>
                  </a:cubicBezTo>
                  <a:lnTo>
                    <a:pt x="1301566" y="293354"/>
                  </a:lnTo>
                  <a:lnTo>
                    <a:pt x="1405978" y="489724"/>
                  </a:lnTo>
                  <a:lnTo>
                    <a:pt x="1289918" y="594359"/>
                  </a:lnTo>
                  <a:cubicBezTo>
                    <a:pt x="1304467" y="647352"/>
                    <a:pt x="1311324" y="702842"/>
                    <a:pt x="1308862" y="759248"/>
                  </a:cubicBezTo>
                  <a:lnTo>
                    <a:pt x="1453830" y="839725"/>
                  </a:lnTo>
                  <a:lnTo>
                    <a:pt x="1396268" y="1054549"/>
                  </a:lnTo>
                  <a:lnTo>
                    <a:pt x="1220358" y="1051590"/>
                  </a:lnTo>
                  <a:cubicBezTo>
                    <a:pt x="1198118" y="1088752"/>
                    <a:pt x="1171171" y="1122269"/>
                    <a:pt x="1140977" y="1152189"/>
                  </a:cubicBezTo>
                  <a:lnTo>
                    <a:pt x="1198748" y="1302969"/>
                  </a:lnTo>
                  <a:lnTo>
                    <a:pt x="1016568" y="1430534"/>
                  </a:lnTo>
                  <a:lnTo>
                    <a:pt x="878385" y="1310568"/>
                  </a:lnTo>
                  <a:lnTo>
                    <a:pt x="895202" y="1298794"/>
                  </a:lnTo>
                  <a:cubicBezTo>
                    <a:pt x="842274" y="1315923"/>
                    <a:pt x="786304" y="1324159"/>
                    <a:pt x="729238" y="1323841"/>
                  </a:cubicBezTo>
                  <a:lnTo>
                    <a:pt x="645487" y="1474707"/>
                  </a:lnTo>
                  <a:lnTo>
                    <a:pt x="430663" y="1417146"/>
                  </a:lnTo>
                  <a:lnTo>
                    <a:pt x="433566" y="1244616"/>
                  </a:lnTo>
                  <a:cubicBezTo>
                    <a:pt x="388043" y="1218671"/>
                    <a:pt x="346927" y="1186942"/>
                    <a:pt x="312175" y="1149403"/>
                  </a:cubicBezTo>
                  <a:lnTo>
                    <a:pt x="314959" y="1155374"/>
                  </a:lnTo>
                  <a:lnTo>
                    <a:pt x="135309" y="1190176"/>
                  </a:lnTo>
                  <a:lnTo>
                    <a:pt x="41317" y="988611"/>
                  </a:lnTo>
                  <a:lnTo>
                    <a:pt x="162815" y="890097"/>
                  </a:lnTo>
                  <a:cubicBezTo>
                    <a:pt x="149847" y="842564"/>
                    <a:pt x="143072" y="793029"/>
                    <a:pt x="143063" y="742616"/>
                  </a:cubicBezTo>
                  <a:lnTo>
                    <a:pt x="0" y="663197"/>
                  </a:lnTo>
                  <a:lnTo>
                    <a:pt x="57561" y="448372"/>
                  </a:lnTo>
                  <a:lnTo>
                    <a:pt x="221502" y="451130"/>
                  </a:lnTo>
                  <a:cubicBezTo>
                    <a:pt x="243744" y="411880"/>
                    <a:pt x="270601" y="376094"/>
                    <a:pt x="300983" y="344063"/>
                  </a:cubicBezTo>
                  <a:lnTo>
                    <a:pt x="246073" y="174702"/>
                  </a:lnTo>
                  <a:lnTo>
                    <a:pt x="434681" y="56847"/>
                  </a:lnTo>
                  <a:lnTo>
                    <a:pt x="566393" y="183881"/>
                  </a:lnTo>
                  <a:lnTo>
                    <a:pt x="565070" y="184708"/>
                  </a:lnTo>
                  <a:cubicBezTo>
                    <a:pt x="616848" y="168416"/>
                    <a:pt x="671513" y="160885"/>
                    <a:pt x="727187" y="161498"/>
                  </a:cubicBezTo>
                  <a:lnTo>
                    <a:pt x="721568" y="15999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/>
            </a:p>
          </p:txBody>
        </p:sp>
      </p:grpSp>
      <p:sp>
        <p:nvSpPr>
          <p:cNvPr id="29" name="TextovéPole 28"/>
          <p:cNvSpPr txBox="1"/>
          <p:nvPr>
            <p:custDataLst>
              <p:tags r:id="rId17"/>
            </p:custDataLst>
          </p:nvPr>
        </p:nvSpPr>
        <p:spPr>
          <a:xfrm>
            <a:off x="14461145" y="5641588"/>
            <a:ext cx="1395663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PA 19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57" name="TextovéPole 56"/>
          <p:cNvSpPr txBox="1"/>
          <p:nvPr>
            <p:custDataLst>
              <p:tags r:id="rId18"/>
            </p:custDataLst>
          </p:nvPr>
        </p:nvSpPr>
        <p:spPr>
          <a:xfrm>
            <a:off x="16209011" y="8185297"/>
            <a:ext cx="1395663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PA 21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33" name="Obdélník 32"/>
          <p:cNvSpPr/>
          <p:nvPr>
            <p:custDataLst>
              <p:tags r:id="rId19"/>
            </p:custDataLst>
          </p:nvPr>
        </p:nvSpPr>
        <p:spPr>
          <a:xfrm>
            <a:off x="17202359" y="4967815"/>
            <a:ext cx="6644229" cy="110960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Nápravná zařízení a vazba</a:t>
            </a:r>
            <a:endParaRPr lang="cs-CZ"/>
          </a:p>
        </p:txBody>
      </p:sp>
      <p:sp>
        <p:nvSpPr>
          <p:cNvPr id="59" name="Obdélník 58"/>
          <p:cNvSpPr/>
          <p:nvPr>
            <p:custDataLst>
              <p:tags r:id="rId20"/>
            </p:custDataLst>
          </p:nvPr>
        </p:nvSpPr>
        <p:spPr>
          <a:xfrm>
            <a:off x="19121044" y="7714698"/>
            <a:ext cx="4893990" cy="222338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Účinnost a účelnost soudního systému, posílení právního státu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6355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" name="Obdélník 4"/>
          <p:cNvSpPr/>
          <p:nvPr>
            <p:custDataLst>
              <p:tags r:id="rId4"/>
            </p:custDataLst>
          </p:nvPr>
        </p:nvSpPr>
        <p:spPr>
          <a:xfrm>
            <a:off x="577516" y="505327"/>
            <a:ext cx="5558589" cy="117428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TextovéPole 6"/>
          <p:cNvSpPr txBox="1"/>
          <p:nvPr>
            <p:custDataLst>
              <p:tags r:id="rId5"/>
            </p:custDataLst>
          </p:nvPr>
        </p:nvSpPr>
        <p:spPr>
          <a:xfrm>
            <a:off x="1323474" y="1286360"/>
            <a:ext cx="387416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8800" smtClean="0">
                <a:solidFill>
                  <a:schemeClr val="bg1"/>
                </a:solidFill>
              </a:rPr>
              <a:t>Časová osa</a:t>
            </a:r>
            <a:endParaRPr lang="cs-CZ" sz="8800">
              <a:solidFill>
                <a:schemeClr val="bg1"/>
              </a:solidFill>
            </a:endParaRPr>
          </a:p>
        </p:txBody>
      </p:sp>
      <p:sp>
        <p:nvSpPr>
          <p:cNvPr id="8" name="Obdélník 7"/>
          <p:cNvSpPr/>
          <p:nvPr>
            <p:custDataLst>
              <p:tags r:id="rId6"/>
            </p:custDataLst>
          </p:nvPr>
        </p:nvSpPr>
        <p:spPr>
          <a:xfrm>
            <a:off x="288758" y="9889959"/>
            <a:ext cx="6015789" cy="1708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tx2"/>
                </a:solidFill>
              </a:rPr>
              <a:t>Norské fondy </a:t>
            </a:r>
            <a:br>
              <a:rPr lang="cs-CZ" b="1" smtClean="0">
                <a:solidFill>
                  <a:schemeClr val="tx2"/>
                </a:solidFill>
              </a:rPr>
            </a:br>
            <a:r>
              <a:rPr lang="cs-CZ" b="1" smtClean="0">
                <a:solidFill>
                  <a:schemeClr val="tx2"/>
                </a:solidFill>
                <a:latin typeface="Calibri" panose="020f0502020204030204"/>
              </a:rPr>
              <a:t>&amp; </a:t>
            </a:r>
            <a:br>
              <a:rPr lang="cs-CZ" b="1" smtClean="0">
                <a:solidFill>
                  <a:schemeClr val="tx2"/>
                </a:solidFill>
                <a:latin typeface="Calibri" panose="020f0502020204030204"/>
              </a:rPr>
            </a:br>
            <a:r>
              <a:rPr lang="cs-CZ" b="1" smtClean="0">
                <a:solidFill>
                  <a:schemeClr val="tx2"/>
                </a:solidFill>
                <a:latin typeface="Calibri" panose="020f0502020204030204"/>
              </a:rPr>
              <a:t>Program Spravedlnost</a:t>
            </a:r>
            <a:r>
              <a:rPr lang="cs-CZ" b="1" smtClean="0">
                <a:solidFill>
                  <a:schemeClr val="tx2"/>
                </a:solidFill>
              </a:rPr>
              <a:t> </a:t>
            </a:r>
            <a:endParaRPr lang="cs-CZ" b="1">
              <a:solidFill>
                <a:schemeClr val="tx2"/>
              </a:solidFill>
            </a:endParaRPr>
          </a:p>
        </p:txBody>
      </p:sp>
      <p:grpSp>
        <p:nvGrpSpPr>
          <p:cNvPr id="11" name="Skupina 10"/>
          <p:cNvGrpSpPr/>
          <p:nvPr>
            <p:custDataLst>
              <p:tags r:id="rId7"/>
            </p:custDataLst>
          </p:nvPr>
        </p:nvGrpSpPr>
        <p:grpSpPr>
          <a:xfrm>
            <a:off x="7735343" y="856737"/>
            <a:ext cx="1622092" cy="1563297"/>
            <a:chOff x="7762541" y="1179904"/>
            <a:chExt cx="1622092" cy="1563297"/>
          </a:xfrm>
        </p:grpSpPr>
        <p:sp>
          <p:nvSpPr>
            <p:cNvPr id="9" name="Oval 5"/>
            <p:cNvSpPr/>
            <p:nvPr>
              <p:custDataLst>
                <p:tags r:id="rId8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TextBox 6"/>
            <p:cNvSpPr txBox="1"/>
            <p:nvPr>
              <p:custDataLst>
                <p:tags r:id="rId9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Skupina 11"/>
          <p:cNvGrpSpPr/>
          <p:nvPr>
            <p:custDataLst>
              <p:tags r:id="rId10"/>
            </p:custDataLst>
          </p:nvPr>
        </p:nvGrpSpPr>
        <p:grpSpPr>
          <a:xfrm>
            <a:off x="7735343" y="2982314"/>
            <a:ext cx="1622092" cy="1563297"/>
            <a:chOff x="7762541" y="1179904"/>
            <a:chExt cx="1622092" cy="1563297"/>
          </a:xfrm>
        </p:grpSpPr>
        <p:sp>
          <p:nvSpPr>
            <p:cNvPr id="13" name="Oval 5"/>
            <p:cNvSpPr/>
            <p:nvPr>
              <p:custDataLst>
                <p:tags r:id="rId11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6"/>
            <p:cNvSpPr txBox="1"/>
            <p:nvPr>
              <p:custDataLst>
                <p:tags r:id="rId12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cs-CZ" altLang="ko-KR" sz="3600" b="1" smtClean="0">
                  <a:solidFill>
                    <a:schemeClr val="bg1"/>
                  </a:solidFill>
                  <a:cs typeface="Arial" pitchFamily="34" charset="0"/>
                </a:rPr>
                <a:t>2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Skupina 14"/>
          <p:cNvGrpSpPr/>
          <p:nvPr>
            <p:custDataLst>
              <p:tags r:id="rId13"/>
            </p:custDataLst>
          </p:nvPr>
        </p:nvGrpSpPr>
        <p:grpSpPr>
          <a:xfrm>
            <a:off x="7735343" y="6712106"/>
            <a:ext cx="1622092" cy="1563297"/>
            <a:chOff x="7762541" y="1179904"/>
            <a:chExt cx="1622092" cy="1563297"/>
          </a:xfrm>
        </p:grpSpPr>
        <p:sp>
          <p:nvSpPr>
            <p:cNvPr id="16" name="Oval 5"/>
            <p:cNvSpPr/>
            <p:nvPr>
              <p:custDataLst>
                <p:tags r:id="rId14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6"/>
            <p:cNvSpPr txBox="1"/>
            <p:nvPr>
              <p:custDataLst>
                <p:tags r:id="rId15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cs-CZ" altLang="ko-KR" sz="3600" b="1" smtClean="0">
                  <a:solidFill>
                    <a:schemeClr val="bg1"/>
                  </a:solidFill>
                  <a:cs typeface="Arial" pitchFamily="34" charset="0"/>
                </a:rPr>
                <a:t>4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Skupina 17"/>
          <p:cNvGrpSpPr/>
          <p:nvPr>
            <p:custDataLst>
              <p:tags r:id="rId16"/>
            </p:custDataLst>
          </p:nvPr>
        </p:nvGrpSpPr>
        <p:grpSpPr>
          <a:xfrm>
            <a:off x="7764296" y="4813440"/>
            <a:ext cx="1622092" cy="1563297"/>
            <a:chOff x="7762541" y="1179904"/>
            <a:chExt cx="1622092" cy="1563297"/>
          </a:xfrm>
        </p:grpSpPr>
        <p:sp>
          <p:nvSpPr>
            <p:cNvPr id="19" name="Oval 5"/>
            <p:cNvSpPr/>
            <p:nvPr>
              <p:custDataLst>
                <p:tags r:id="rId17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TextBox 6"/>
            <p:cNvSpPr txBox="1"/>
            <p:nvPr>
              <p:custDataLst>
                <p:tags r:id="rId18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cs-CZ" altLang="ko-KR" sz="3600" b="1" smtClean="0">
                  <a:solidFill>
                    <a:schemeClr val="bg1"/>
                  </a:solidFill>
                  <a:cs typeface="Arial" pitchFamily="34" charset="0"/>
                </a:rPr>
                <a:t>3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Skupina 20"/>
          <p:cNvGrpSpPr/>
          <p:nvPr>
            <p:custDataLst>
              <p:tags r:id="rId19"/>
            </p:custDataLst>
          </p:nvPr>
        </p:nvGrpSpPr>
        <p:grpSpPr>
          <a:xfrm>
            <a:off x="7764296" y="10684850"/>
            <a:ext cx="1622092" cy="1563297"/>
            <a:chOff x="7762541" y="1179904"/>
            <a:chExt cx="1622092" cy="1563297"/>
          </a:xfrm>
        </p:grpSpPr>
        <p:sp>
          <p:nvSpPr>
            <p:cNvPr id="22" name="Oval 5"/>
            <p:cNvSpPr/>
            <p:nvPr>
              <p:custDataLst>
                <p:tags r:id="rId20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6"/>
            <p:cNvSpPr txBox="1"/>
            <p:nvPr>
              <p:custDataLst>
                <p:tags r:id="rId21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cs-CZ" altLang="ko-KR" sz="3600" b="1" smtClean="0">
                  <a:solidFill>
                    <a:schemeClr val="bg1"/>
                  </a:solidFill>
                  <a:cs typeface="Arial" pitchFamily="34" charset="0"/>
                </a:rPr>
                <a:t>6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Skupina 23"/>
          <p:cNvGrpSpPr/>
          <p:nvPr>
            <p:custDataLst>
              <p:tags r:id="rId22"/>
            </p:custDataLst>
          </p:nvPr>
        </p:nvGrpSpPr>
        <p:grpSpPr>
          <a:xfrm>
            <a:off x="7764296" y="8831982"/>
            <a:ext cx="1622092" cy="1563297"/>
            <a:chOff x="7762541" y="1179904"/>
            <a:chExt cx="1622092" cy="1563297"/>
          </a:xfrm>
        </p:grpSpPr>
        <p:sp>
          <p:nvSpPr>
            <p:cNvPr id="25" name="Oval 5"/>
            <p:cNvSpPr/>
            <p:nvPr>
              <p:custDataLst>
                <p:tags r:id="rId23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TextBox 6"/>
            <p:cNvSpPr txBox="1"/>
            <p:nvPr>
              <p:custDataLst>
                <p:tags r:id="rId24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cs-CZ" altLang="ko-KR" sz="3600" b="1" smtClean="0">
                  <a:solidFill>
                    <a:schemeClr val="bg1"/>
                  </a:solidFill>
                  <a:cs typeface="Arial" pitchFamily="34" charset="0"/>
                </a:rPr>
                <a:t>5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8" name="Donut 24">
            <a:extLst>
              <a:ext uri="{FF2B5EF4-FFF2-40B4-BE49-F238E27FC236}">
                <a16:creationId xmlns="" xmlns:a16="http://schemas.microsoft.com/office/drawing/2014/main" id="{2358F6B7-5407-478C-BBCE-24DB33354B70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2131664" y="5918253"/>
            <a:ext cx="2450291" cy="2324146"/>
          </a:xfrm>
          <a:custGeom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TextovéPole 28"/>
          <p:cNvSpPr txBox="1"/>
          <p:nvPr>
            <p:custDataLst>
              <p:tags r:id="rId26"/>
            </p:custDataLst>
          </p:nvPr>
        </p:nvSpPr>
        <p:spPr>
          <a:xfrm>
            <a:off x="9889957" y="1007990"/>
            <a:ext cx="8831180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Memorandum of Understanding signed</a:t>
            </a:r>
            <a:endParaRPr lang="cs-CZ" b="1"/>
          </a:p>
        </p:txBody>
      </p:sp>
      <p:sp>
        <p:nvSpPr>
          <p:cNvPr id="30" name="TextovéPole 29"/>
          <p:cNvSpPr txBox="1"/>
          <p:nvPr>
            <p:custDataLst>
              <p:tags r:id="rId27"/>
            </p:custDataLst>
          </p:nvPr>
        </p:nvSpPr>
        <p:spPr>
          <a:xfrm>
            <a:off x="9889957" y="1815115"/>
            <a:ext cx="3248527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04.09.2017</a:t>
            </a:r>
            <a:endParaRPr lang="cs-CZ"/>
          </a:p>
        </p:txBody>
      </p:sp>
      <p:sp>
        <p:nvSpPr>
          <p:cNvPr id="31" name="TextovéPole 30"/>
          <p:cNvSpPr txBox="1"/>
          <p:nvPr>
            <p:custDataLst>
              <p:tags r:id="rId28"/>
            </p:custDataLst>
          </p:nvPr>
        </p:nvSpPr>
        <p:spPr>
          <a:xfrm>
            <a:off x="9889957" y="3163861"/>
            <a:ext cx="10732170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en-US" b="1"/>
              <a:t>Kick off &amp; programme planning meetings</a:t>
            </a:r>
          </a:p>
          <a:p>
            <a:endParaRPr lang="cs-CZ" b="1"/>
          </a:p>
        </p:txBody>
      </p:sp>
      <p:sp>
        <p:nvSpPr>
          <p:cNvPr id="32" name="TextovéPole 31"/>
          <p:cNvSpPr txBox="1"/>
          <p:nvPr>
            <p:custDataLst>
              <p:tags r:id="rId29"/>
            </p:custDataLst>
          </p:nvPr>
        </p:nvSpPr>
        <p:spPr>
          <a:xfrm>
            <a:off x="9841830" y="3899408"/>
            <a:ext cx="308008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09.2017</a:t>
            </a:r>
            <a:endParaRPr lang="cs-CZ"/>
          </a:p>
        </p:txBody>
      </p:sp>
      <p:sp>
        <p:nvSpPr>
          <p:cNvPr id="33" name="TextovéPole 32"/>
          <p:cNvSpPr txBox="1"/>
          <p:nvPr>
            <p:custDataLst>
              <p:tags r:id="rId30"/>
            </p:custDataLst>
          </p:nvPr>
        </p:nvSpPr>
        <p:spPr>
          <a:xfrm>
            <a:off x="9841830" y="4995051"/>
            <a:ext cx="12585032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b="1" smtClean="0"/>
              <a:t>Stakeholder consultation</a:t>
            </a:r>
            <a:r>
              <a:rPr lang="en-US" b="1" smtClean="0"/>
              <a:t>s</a:t>
            </a:r>
            <a:r>
              <a:rPr lang="cs-CZ" b="1" smtClean="0"/>
              <a:t> </a:t>
            </a:r>
            <a:r>
              <a:rPr lang="en-US" b="1" smtClean="0"/>
              <a:t>&amp;</a:t>
            </a:r>
            <a:r>
              <a:rPr lang="cs-CZ" b="1" smtClean="0"/>
              <a:t> Programme strategy meetings</a:t>
            </a:r>
            <a:r>
              <a:rPr lang="en-US" b="1" smtClean="0"/>
              <a:t> </a:t>
            </a:r>
            <a:endParaRPr lang="en-US" b="1"/>
          </a:p>
          <a:p>
            <a:endParaRPr lang="cs-CZ" b="1"/>
          </a:p>
        </p:txBody>
      </p:sp>
      <p:sp>
        <p:nvSpPr>
          <p:cNvPr id="34" name="TextovéPole 33"/>
          <p:cNvSpPr txBox="1"/>
          <p:nvPr>
            <p:custDataLst>
              <p:tags r:id="rId31"/>
            </p:custDataLst>
          </p:nvPr>
        </p:nvSpPr>
        <p:spPr>
          <a:xfrm>
            <a:off x="9889957" y="5652411"/>
            <a:ext cx="308008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10.2017</a:t>
            </a:r>
            <a:endParaRPr lang="cs-CZ"/>
          </a:p>
        </p:txBody>
      </p:sp>
      <p:sp>
        <p:nvSpPr>
          <p:cNvPr id="35" name="TextovéPole 34"/>
          <p:cNvSpPr txBox="1"/>
          <p:nvPr>
            <p:custDataLst>
              <p:tags r:id="rId32"/>
            </p:custDataLst>
          </p:nvPr>
        </p:nvSpPr>
        <p:spPr>
          <a:xfrm>
            <a:off x="9946104" y="6893717"/>
            <a:ext cx="12585032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b="1" smtClean="0"/>
              <a:t>CNs officially submitted</a:t>
            </a:r>
            <a:r>
              <a:rPr lang="en-US" b="1" smtClean="0"/>
              <a:t> </a:t>
            </a:r>
            <a:endParaRPr lang="en-US" b="1"/>
          </a:p>
          <a:p>
            <a:endParaRPr lang="cs-CZ" b="1"/>
          </a:p>
        </p:txBody>
      </p:sp>
      <p:sp>
        <p:nvSpPr>
          <p:cNvPr id="36" name="TextovéPole 35"/>
          <p:cNvSpPr txBox="1"/>
          <p:nvPr>
            <p:custDataLst>
              <p:tags r:id="rId33"/>
            </p:custDataLst>
          </p:nvPr>
        </p:nvSpPr>
        <p:spPr>
          <a:xfrm>
            <a:off x="9974178" y="7596196"/>
            <a:ext cx="308008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23. 04. 2018</a:t>
            </a:r>
            <a:endParaRPr lang="cs-CZ"/>
          </a:p>
        </p:txBody>
      </p:sp>
      <p:sp>
        <p:nvSpPr>
          <p:cNvPr id="37" name="TextovéPole 36"/>
          <p:cNvSpPr txBox="1"/>
          <p:nvPr>
            <p:custDataLst>
              <p:tags r:id="rId34"/>
            </p:custDataLst>
          </p:nvPr>
        </p:nvSpPr>
        <p:spPr>
          <a:xfrm>
            <a:off x="9889957" y="9013593"/>
            <a:ext cx="12585032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b="1" smtClean="0"/>
              <a:t>Supplementary information submitted</a:t>
            </a:r>
            <a:r>
              <a:rPr lang="en-US" b="1" smtClean="0"/>
              <a:t> </a:t>
            </a:r>
            <a:endParaRPr lang="en-US" b="1"/>
          </a:p>
          <a:p>
            <a:endParaRPr lang="cs-CZ" b="1"/>
          </a:p>
        </p:txBody>
      </p:sp>
      <p:sp>
        <p:nvSpPr>
          <p:cNvPr id="38" name="TextovéPole 37"/>
          <p:cNvSpPr txBox="1"/>
          <p:nvPr>
            <p:custDataLst>
              <p:tags r:id="rId35"/>
            </p:custDataLst>
          </p:nvPr>
        </p:nvSpPr>
        <p:spPr>
          <a:xfrm>
            <a:off x="9946104" y="9773398"/>
            <a:ext cx="308008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06 - 10. 2018</a:t>
            </a:r>
            <a:endParaRPr lang="cs-CZ"/>
          </a:p>
        </p:txBody>
      </p:sp>
      <p:sp>
        <p:nvSpPr>
          <p:cNvPr id="39" name="TextovéPole 38"/>
          <p:cNvSpPr txBox="1"/>
          <p:nvPr>
            <p:custDataLst>
              <p:tags r:id="rId36"/>
            </p:custDataLst>
          </p:nvPr>
        </p:nvSpPr>
        <p:spPr>
          <a:xfrm>
            <a:off x="9889957" y="10866461"/>
            <a:ext cx="12585032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b="1" smtClean="0"/>
              <a:t>PAs approved</a:t>
            </a:r>
            <a:r>
              <a:rPr lang="en-US" b="1" smtClean="0"/>
              <a:t> </a:t>
            </a:r>
            <a:endParaRPr lang="en-US" b="1"/>
          </a:p>
          <a:p>
            <a:endParaRPr lang="cs-CZ" b="1"/>
          </a:p>
        </p:txBody>
      </p:sp>
      <p:sp>
        <p:nvSpPr>
          <p:cNvPr id="40" name="TextovéPole 39"/>
          <p:cNvSpPr txBox="1"/>
          <p:nvPr>
            <p:custDataLst>
              <p:tags r:id="rId37"/>
            </p:custDataLst>
          </p:nvPr>
        </p:nvSpPr>
        <p:spPr>
          <a:xfrm>
            <a:off x="9946104" y="11626008"/>
            <a:ext cx="308008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12. 2018</a:t>
            </a:r>
            <a:endParaRPr lang="cs-CZ"/>
          </a:p>
        </p:txBody>
      </p:sp>
      <p:sp>
        <p:nvSpPr>
          <p:cNvPr id="42" name="Oválný popisek 41"/>
          <p:cNvSpPr/>
          <p:nvPr>
            <p:custDataLst>
              <p:tags r:id="rId38"/>
            </p:custDataLst>
          </p:nvPr>
        </p:nvSpPr>
        <p:spPr>
          <a:xfrm>
            <a:off x="18985830" y="8855436"/>
            <a:ext cx="4572000" cy="3310435"/>
          </a:xfrm>
          <a:prstGeom prst="wedgeEllipse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3" name="TextovéPole 42"/>
          <p:cNvSpPr txBox="1"/>
          <p:nvPr>
            <p:custDataLst>
              <p:tags r:id="rId39"/>
            </p:custDataLst>
          </p:nvPr>
        </p:nvSpPr>
        <p:spPr>
          <a:xfrm>
            <a:off x="19948358" y="10096499"/>
            <a:ext cx="28394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6000" b="1" smtClean="0">
                <a:solidFill>
                  <a:schemeClr val="bg1"/>
                </a:solidFill>
              </a:rPr>
              <a:t>2019</a:t>
            </a:r>
            <a:endParaRPr lang="cs-CZ" sz="6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34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Obrázek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487" y="1130968"/>
            <a:ext cx="13423629" cy="11430000"/>
          </a:xfrm>
          <a:prstGeom prst="rect">
            <a:avLst/>
          </a:prstGeom>
          <a:ln>
            <a:noFill/>
          </a:ln>
        </p:spPr>
      </p:pic>
      <p:sp>
        <p:nvSpPr>
          <p:cNvPr id="4" name="Obdélník 3"/>
          <p:cNvSpPr/>
          <p:nvPr>
            <p:custDataLst>
              <p:tags r:id="rId5"/>
            </p:custDataLst>
          </p:nvPr>
        </p:nvSpPr>
        <p:spPr>
          <a:xfrm>
            <a:off x="13980695" y="1130968"/>
            <a:ext cx="8398042" cy="1143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TextovéPole 4"/>
          <p:cNvSpPr txBox="1"/>
          <p:nvPr>
            <p:custDataLst>
              <p:tags r:id="rId6"/>
            </p:custDataLst>
          </p:nvPr>
        </p:nvSpPr>
        <p:spPr>
          <a:xfrm>
            <a:off x="14413832" y="3922294"/>
            <a:ext cx="70745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7200" b="1">
                <a:solidFill>
                  <a:schemeClr val="tx2"/>
                </a:solidFill>
              </a:rPr>
              <a:t>Systém společného vzdělávání</a:t>
            </a:r>
          </a:p>
        </p:txBody>
      </p:sp>
      <p:sp>
        <p:nvSpPr>
          <p:cNvPr id="6" name="Obdélník 5"/>
          <p:cNvSpPr/>
          <p:nvPr>
            <p:custDataLst>
              <p:tags r:id="rId7"/>
            </p:custDataLst>
          </p:nvPr>
        </p:nvSpPr>
        <p:spPr>
          <a:xfrm>
            <a:off x="13980695" y="10178717"/>
            <a:ext cx="8398041" cy="15641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lvl="0" algn="ctr"/>
            <a:r>
              <a:rPr lang="cs-CZ" sz="3600" b="1">
                <a:solidFill>
                  <a:srgbClr val="FFFFFF"/>
                </a:solidFill>
              </a:rPr>
              <a:t>€ 802 000</a:t>
            </a:r>
            <a:endParaRPr lang="cs-CZ" sz="3600" b="1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7881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3" name="Zástupný symbol pro obsah 4" descr="barbed-wire-concrete-fence-161795.jp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515601" y="1395662"/>
            <a:ext cx="11935326" cy="11280874"/>
          </a:xfrm>
          <a:prstGeom prst="rect">
            <a:avLst/>
          </a:prstGeom>
          <a:ln>
            <a:noFill/>
          </a:ln>
        </p:spPr>
      </p:pic>
      <p:sp>
        <p:nvSpPr>
          <p:cNvPr id="4" name="Obdélník 3"/>
          <p:cNvSpPr/>
          <p:nvPr>
            <p:custDataLst>
              <p:tags r:id="rId6"/>
            </p:custDataLst>
          </p:nvPr>
        </p:nvSpPr>
        <p:spPr>
          <a:xfrm>
            <a:off x="2237874" y="1395662"/>
            <a:ext cx="8277726" cy="11280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TextovéPole 4"/>
          <p:cNvSpPr txBox="1"/>
          <p:nvPr>
            <p:custDataLst>
              <p:tags r:id="rId7"/>
            </p:custDataLst>
          </p:nvPr>
        </p:nvSpPr>
        <p:spPr>
          <a:xfrm>
            <a:off x="2743199" y="2791325"/>
            <a:ext cx="70023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7200" b="1" smtClean="0">
                <a:solidFill>
                  <a:schemeClr val="tx2"/>
                </a:solidFill>
              </a:rPr>
              <a:t>Snižování rizik odsouzených prostřednictvím intervenčních programů</a:t>
            </a:r>
            <a:endParaRPr lang="cs-CZ" sz="7200" b="1">
              <a:solidFill>
                <a:schemeClr val="tx2"/>
              </a:solidFill>
            </a:endParaRPr>
          </a:p>
        </p:txBody>
      </p:sp>
      <p:sp>
        <p:nvSpPr>
          <p:cNvPr id="6" name="Obdélník 5"/>
          <p:cNvSpPr/>
          <p:nvPr>
            <p:custDataLst>
              <p:tags r:id="rId8"/>
            </p:custDataLst>
          </p:nvPr>
        </p:nvSpPr>
        <p:spPr>
          <a:xfrm>
            <a:off x="2237875" y="10270219"/>
            <a:ext cx="8277726" cy="1780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lvl="0" algn="ctr"/>
            <a:r>
              <a:rPr lang="cs-CZ" sz="3600" b="1">
                <a:solidFill>
                  <a:srgbClr val="FFFFFF"/>
                </a:solidFill>
              </a:rPr>
              <a:t>€ 1 590 000</a:t>
            </a:r>
            <a:endParaRPr lang="cs-CZ" sz="3600" b="1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7903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3" name="Obrázek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76" y="1443788"/>
            <a:ext cx="14965693" cy="10948738"/>
          </a:xfrm>
          <a:prstGeom prst="rect">
            <a:avLst/>
          </a:prstGeom>
          <a:ln>
            <a:noFill/>
          </a:ln>
        </p:spPr>
      </p:pic>
      <p:sp>
        <p:nvSpPr>
          <p:cNvPr id="4" name="Obdélník 3"/>
          <p:cNvSpPr/>
          <p:nvPr>
            <p:custDataLst>
              <p:tags r:id="rId6"/>
            </p:custDataLst>
          </p:nvPr>
        </p:nvSpPr>
        <p:spPr>
          <a:xfrm>
            <a:off x="15544798" y="1443788"/>
            <a:ext cx="7339263" cy="1097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TextovéPole 4"/>
          <p:cNvSpPr txBox="1"/>
          <p:nvPr>
            <p:custDataLst>
              <p:tags r:id="rId7"/>
            </p:custDataLst>
          </p:nvPr>
        </p:nvSpPr>
        <p:spPr>
          <a:xfrm>
            <a:off x="16459198" y="4621864"/>
            <a:ext cx="57510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7200" b="1">
                <a:solidFill>
                  <a:schemeClr val="tx2"/>
                </a:solidFill>
              </a:rPr>
              <a:t>Zpátky do života</a:t>
            </a:r>
          </a:p>
        </p:txBody>
      </p:sp>
      <p:sp>
        <p:nvSpPr>
          <p:cNvPr id="6" name="Obdélník 5"/>
          <p:cNvSpPr/>
          <p:nvPr>
            <p:custDataLst>
              <p:tags r:id="rId8"/>
            </p:custDataLst>
          </p:nvPr>
        </p:nvSpPr>
        <p:spPr>
          <a:xfrm>
            <a:off x="15544800" y="9981461"/>
            <a:ext cx="7339264" cy="1780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z="3600" b="1" smtClean="0">
                <a:solidFill>
                  <a:srgbClr val="FFFFFF"/>
                </a:solidFill>
              </a:rPr>
              <a:t>€ </a:t>
            </a:r>
            <a:r>
              <a:rPr lang="cs-CZ" sz="3600" b="1">
                <a:solidFill>
                  <a:srgbClr val="FFFFFF"/>
                </a:solidFill>
              </a:rPr>
              <a:t>2 270 000</a:t>
            </a:r>
            <a:r>
              <a:rPr lang="cs-CZ" sz="3600" b="1">
                <a:solidFill>
                  <a:srgbClr val="FFFFFF"/>
                </a:solidFill>
                <a:latin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5803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TextovéPole 6"/>
          <p:cNvSpPr txBox="1"/>
          <p:nvPr>
            <p:custDataLst>
              <p:tags r:id="rId3"/>
            </p:custDataLst>
          </p:nvPr>
        </p:nvSpPr>
        <p:spPr>
          <a:xfrm>
            <a:off x="-1" y="9682344"/>
            <a:ext cx="10491537" cy="23081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 algn="ctr"/>
            <a:endParaRPr lang="cs-CZ" sz="3600" b="1">
              <a:latin typeface="Arial"/>
            </a:endParaRPr>
          </a:p>
          <a:p>
            <a:pPr lvl="0" algn="ctr"/>
            <a:r>
              <a:rPr lang="cs-CZ" sz="3600">
                <a:solidFill>
                  <a:schemeClr val="bg1"/>
                </a:solidFill>
                <a:latin typeface="Arial"/>
              </a:rPr>
              <a:t>Odborná péče pro vězněné uživatele drog a její následná kontinuita po propuštění</a:t>
            </a:r>
            <a:endParaRPr lang="cs-CZ">
              <a:solidFill>
                <a:schemeClr val="bg1"/>
              </a:solidFill>
            </a:endParaRPr>
          </a:p>
          <a:p>
            <a:endParaRPr lang="cs-CZ"/>
          </a:p>
        </p:txBody>
      </p:sp>
      <p:sp>
        <p:nvSpPr>
          <p:cNvPr id="8" name="TextovéPole 7"/>
          <p:cNvSpPr txBox="1"/>
          <p:nvPr>
            <p:custDataLst>
              <p:tags r:id="rId4"/>
            </p:custDataLst>
          </p:nvPr>
        </p:nvSpPr>
        <p:spPr>
          <a:xfrm>
            <a:off x="14298361" y="1182829"/>
            <a:ext cx="10082464" cy="23081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 algn="ctr"/>
            <a:endParaRPr lang="cs-CZ" sz="3600" b="1">
              <a:latin typeface="Arial"/>
            </a:endParaRPr>
          </a:p>
          <a:p>
            <a:pPr lvl="0" algn="ctr"/>
            <a:r>
              <a:rPr lang="cs-CZ" sz="3600" smtClean="0">
                <a:solidFill>
                  <a:schemeClr val="bg1"/>
                </a:solidFill>
                <a:latin typeface="Arial"/>
              </a:rPr>
              <a:t>Podpora </a:t>
            </a:r>
            <a:r>
              <a:rPr lang="cs-CZ" sz="3600">
                <a:solidFill>
                  <a:schemeClr val="bg1"/>
                </a:solidFill>
                <a:latin typeface="Arial"/>
              </a:rPr>
              <a:t>reintegrace osob podmíněně propuštěných a osob propuštěných z vězení</a:t>
            </a:r>
            <a:endParaRPr lang="cs-CZ">
              <a:solidFill>
                <a:schemeClr val="bg1"/>
              </a:solidFill>
            </a:endParaRPr>
          </a:p>
          <a:p>
            <a:endParaRPr lang="cs-CZ"/>
          </a:p>
        </p:txBody>
      </p:sp>
      <p:sp>
        <p:nvSpPr>
          <p:cNvPr id="9" name="Ovál 8"/>
          <p:cNvSpPr/>
          <p:nvPr>
            <p:custDataLst>
              <p:tags r:id="rId5"/>
            </p:custDataLst>
          </p:nvPr>
        </p:nvSpPr>
        <p:spPr>
          <a:xfrm>
            <a:off x="8863262" y="3491025"/>
            <a:ext cx="6328611" cy="619131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lvl="0" algn="ctr"/>
            <a:r>
              <a:rPr lang="cs-CZ" sz="4800" b="1">
                <a:solidFill>
                  <a:srgbClr val="FFFFFF"/>
                </a:solidFill>
              </a:rPr>
              <a:t>€ 1 690 942</a:t>
            </a:r>
            <a:endParaRPr lang="cs-CZ" sz="48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ovnoramenný trojúhelník 13"/>
          <p:cNvSpPr/>
          <p:nvPr>
            <p:custDataLst>
              <p:tags r:id="rId6"/>
            </p:custDataLst>
          </p:nvPr>
        </p:nvSpPr>
        <p:spPr>
          <a:xfrm rot="10800000">
            <a:off x="0" y="0"/>
            <a:ext cx="9601200" cy="8927432"/>
          </a:xfrm>
          <a:prstGeom prst="triangl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" name="Rovnoramenný trojúhelník 14"/>
          <p:cNvSpPr/>
          <p:nvPr>
            <p:custDataLst>
              <p:tags r:id="rId8"/>
            </p:custDataLst>
          </p:nvPr>
        </p:nvSpPr>
        <p:spPr>
          <a:xfrm>
            <a:off x="14779625" y="3928449"/>
            <a:ext cx="9601200" cy="8927432"/>
          </a:xfrm>
          <a:prstGeom prst="triangl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5496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b="1" smtClean="0"/>
              <a:t>Bilaterální spolupráce</a:t>
            </a:r>
            <a:endParaRPr lang="cs-CZ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1116008" y="4198449"/>
            <a:ext cx="8100181" cy="1697025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mtClean="0"/>
              <a:t>Alokace: </a:t>
            </a:r>
            <a:r>
              <a:rPr lang="en-US" b="1">
                <a:solidFill>
                  <a:schemeClr val="tx2"/>
                </a:solidFill>
              </a:rPr>
              <a:t>€ 100 000 </a:t>
            </a:r>
            <a:endParaRPr lang="cs-CZ">
              <a:solidFill>
                <a:schemeClr val="tx2"/>
              </a:solidFill>
            </a:endParaRPr>
          </a:p>
        </p:txBody>
      </p:sp>
      <p:sp>
        <p:nvSpPr>
          <p:cNvPr id="5" name="Rectangle 1"/>
          <p:cNvSpPr/>
          <p:nvPr>
            <p:custDataLst>
              <p:tags r:id="rId6"/>
            </p:custDataLst>
          </p:nvPr>
        </p:nvSpPr>
        <p:spPr>
          <a:xfrm>
            <a:off x="-1" y="7339264"/>
            <a:ext cx="24380825" cy="4764504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</p:spPr>
        <p:txBody>
          <a:bodyPr rot="0" spcFirstLastPara="0" vertOverflow="overflow" horzOverflow="overflow" vert="horz" wrap="square" lIns="91440" tIns="45720" rIns="91440" bIns="4572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kern="1200" smtId="4294967295"/>
            </a:defPPr>
          </a:lstStyle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8" name="Ovál 7"/>
          <p:cNvSpPr/>
          <p:nvPr>
            <p:custDataLst>
              <p:tags r:id="rId7"/>
            </p:custDataLst>
          </p:nvPr>
        </p:nvSpPr>
        <p:spPr>
          <a:xfrm>
            <a:off x="541418" y="7696829"/>
            <a:ext cx="4042611" cy="39027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TextovéPole 6"/>
          <p:cNvSpPr txBox="1"/>
          <p:nvPr>
            <p:custDataLst>
              <p:tags r:id="rId8"/>
            </p:custDataLst>
          </p:nvPr>
        </p:nvSpPr>
        <p:spPr>
          <a:xfrm>
            <a:off x="842207" y="9325096"/>
            <a:ext cx="3441031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Kulatý stůl 1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Ovál 8"/>
          <p:cNvSpPr/>
          <p:nvPr>
            <p:custDataLst>
              <p:tags r:id="rId9"/>
            </p:custDataLst>
          </p:nvPr>
        </p:nvSpPr>
        <p:spPr>
          <a:xfrm>
            <a:off x="5049250" y="7770146"/>
            <a:ext cx="4042611" cy="39027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0" name="TextovéPole 9"/>
          <p:cNvSpPr txBox="1"/>
          <p:nvPr>
            <p:custDataLst>
              <p:tags r:id="rId10"/>
            </p:custDataLst>
          </p:nvPr>
        </p:nvSpPr>
        <p:spPr>
          <a:xfrm>
            <a:off x="5350039" y="9325096"/>
            <a:ext cx="3441031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Kulatý stůl 2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11" name="Ovál 10"/>
          <p:cNvSpPr/>
          <p:nvPr>
            <p:custDataLst>
              <p:tags r:id="rId11"/>
            </p:custDataLst>
          </p:nvPr>
        </p:nvSpPr>
        <p:spPr>
          <a:xfrm>
            <a:off x="9797713" y="7770145"/>
            <a:ext cx="4042611" cy="39027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2" name="TextovéPole 11"/>
          <p:cNvSpPr txBox="1"/>
          <p:nvPr>
            <p:custDataLst>
              <p:tags r:id="rId12"/>
            </p:custDataLst>
          </p:nvPr>
        </p:nvSpPr>
        <p:spPr>
          <a:xfrm>
            <a:off x="10098502" y="9273878"/>
            <a:ext cx="3441031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Studijní cesta</a:t>
            </a: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PDP1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13" name="Ovál 12"/>
          <p:cNvSpPr/>
          <p:nvPr>
            <p:custDataLst>
              <p:tags r:id="rId13"/>
            </p:custDataLst>
          </p:nvPr>
        </p:nvSpPr>
        <p:spPr>
          <a:xfrm>
            <a:off x="14546177" y="7770146"/>
            <a:ext cx="4042611" cy="39027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4" name="TextovéPole 13"/>
          <p:cNvSpPr txBox="1"/>
          <p:nvPr>
            <p:custDataLst>
              <p:tags r:id="rId14"/>
            </p:custDataLst>
          </p:nvPr>
        </p:nvSpPr>
        <p:spPr>
          <a:xfrm>
            <a:off x="14846967" y="9322835"/>
            <a:ext cx="3441031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Studijní cesta</a:t>
            </a: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PDP2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15" name="Ovál 14"/>
          <p:cNvSpPr/>
          <p:nvPr>
            <p:custDataLst>
              <p:tags r:id="rId15"/>
            </p:custDataLst>
          </p:nvPr>
        </p:nvSpPr>
        <p:spPr>
          <a:xfrm>
            <a:off x="19583398" y="7826707"/>
            <a:ext cx="4042611" cy="390273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6" name="TextovéPole 15"/>
          <p:cNvSpPr txBox="1"/>
          <p:nvPr>
            <p:custDataLst>
              <p:tags r:id="rId16"/>
            </p:custDataLst>
          </p:nvPr>
        </p:nvSpPr>
        <p:spPr>
          <a:xfrm>
            <a:off x="19884186" y="8844545"/>
            <a:ext cx="3441031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tx2"/>
                </a:solidFill>
              </a:rPr>
              <a:t>Sdílení zkušeností</a:t>
            </a:r>
          </a:p>
          <a:p>
            <a:pPr algn="ctr"/>
            <a:r>
              <a:rPr lang="cs-CZ" b="1" smtClean="0">
                <a:solidFill>
                  <a:schemeClr val="tx2"/>
                </a:solidFill>
              </a:rPr>
              <a:t>Bastoy </a:t>
            </a:r>
            <a:r>
              <a:rPr lang="cs-CZ" b="1" smtClean="0">
                <a:solidFill>
                  <a:schemeClr val="tx2"/>
                </a:solidFill>
                <a:latin typeface="Calibri" panose="020f0502020204030204"/>
              </a:rPr>
              <a:t>&amp; Jiřice</a:t>
            </a:r>
            <a:endParaRPr lang="cs-CZ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063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8" name="Lichoběžník 7"/>
          <p:cNvSpPr/>
          <p:nvPr>
            <p:custDataLst>
              <p:tags r:id="rId4"/>
            </p:custDataLst>
          </p:nvPr>
        </p:nvSpPr>
        <p:spPr>
          <a:xfrm>
            <a:off x="2598822" y="0"/>
            <a:ext cx="13023014" cy="12849726"/>
          </a:xfrm>
          <a:prstGeom prst="trapezoid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15621836" y="10900611"/>
            <a:ext cx="8422102" cy="1804736"/>
          </a:xfrm>
          <a:noFill/>
          <a:ln>
            <a:noFill/>
          </a:ln>
        </p:spPr>
        <p:txBody>
          <a:bodyPr>
            <a:normAutofit fontScale="70000" lnSpcReduction="20000"/>
          </a:bodyPr>
          <a:lstStyle>
            <a:defPPr>
              <a:defRPr kern="1200" smtId="4294967295"/>
            </a:defPPr>
          </a:lstStyle>
          <a:p>
            <a:pPr marL="0" indent="0" algn="r">
              <a:buNone/>
            </a:pPr>
            <a:r>
              <a:rPr lang="cs-CZ" sz="6000" b="1" smtClean="0">
                <a:solidFill>
                  <a:schemeClr val="tx2"/>
                </a:solidFill>
              </a:rPr>
              <a:t>„Ukažte mi vaše vězení a já vám řeknu, jaká je vaše společnost“ Winston Churchill</a:t>
            </a:r>
            <a:endParaRPr lang="cs-CZ" sz="6000" b="1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34516" y="844973"/>
            <a:ext cx="13153675" cy="172978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Kontaktní informace</a:t>
            </a:r>
            <a:endParaRPr lang="en-GB" b="1"/>
          </a:p>
        </p:txBody>
      </p:sp>
      <p:sp>
        <p:nvSpPr>
          <p:cNvPr id="3" name="TextovéPole 2"/>
          <p:cNvSpPr txBox="1"/>
          <p:nvPr>
            <p:custDataLst>
              <p:tags r:id="rId4"/>
            </p:custDataLst>
          </p:nvPr>
        </p:nvSpPr>
        <p:spPr>
          <a:xfrm>
            <a:off x="11386702" y="4499810"/>
            <a:ext cx="12609095" cy="396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r"/>
            <a:r>
              <a:rPr lang="cs-CZ" b="1" smtClean="0">
                <a:solidFill>
                  <a:schemeClr val="bg1"/>
                </a:solidFill>
              </a:rPr>
              <a:t>Ministerstvo financí ČR</a:t>
            </a:r>
          </a:p>
          <a:p>
            <a:pPr algn="r"/>
            <a:r>
              <a:rPr lang="cs-CZ" b="1" smtClean="0">
                <a:solidFill>
                  <a:schemeClr val="bg1"/>
                </a:solidFill>
              </a:rPr>
              <a:t>Oddělení přípravy a koordinace</a:t>
            </a:r>
          </a:p>
          <a:p>
            <a:pPr algn="r"/>
            <a:endParaRPr lang="cs-CZ">
              <a:solidFill>
                <a:schemeClr val="bg1"/>
              </a:solidFill>
            </a:endParaRPr>
          </a:p>
          <a:p>
            <a:pPr algn="r"/>
            <a:r>
              <a:rPr lang="cs-CZ" smtClean="0">
                <a:solidFill>
                  <a:schemeClr val="bg1"/>
                </a:solidFill>
              </a:rPr>
              <a:t>Mgr. Iva Hladíková</a:t>
            </a:r>
          </a:p>
          <a:p>
            <a:pPr algn="r"/>
            <a:r>
              <a:rPr lang="cs-CZ" smtClean="0">
                <a:solidFill>
                  <a:schemeClr val="bg1"/>
                </a:solidFill>
              </a:rPr>
              <a:t>Tel: + 420 257 044 381</a:t>
            </a:r>
          </a:p>
          <a:p>
            <a:pPr algn="r"/>
            <a:r>
              <a:rPr lang="cs-CZ" smtClean="0">
                <a:solidFill>
                  <a:schemeClr val="bg1"/>
                </a:solidFill>
              </a:rPr>
              <a:t>E-mail: </a:t>
            </a:r>
            <a:r>
              <a:rPr lang="cs-CZ" smtClean="0">
                <a:solidFill>
                  <a:schemeClr val="bg1"/>
                </a:solidFill>
                <a:hlinkClick r:id="rId5"/>
              </a:rPr>
              <a:t>iva.hladikova@mfcr.cz</a:t>
            </a:r>
            <a:endParaRPr lang="cs-CZ" smtClean="0">
              <a:solidFill>
                <a:schemeClr val="bg1"/>
              </a:solidFill>
            </a:endParaRPr>
          </a:p>
          <a:p>
            <a:pPr algn="r"/>
            <a:r>
              <a:rPr lang="cs-CZ" smtClean="0">
                <a:solidFill>
                  <a:schemeClr val="bg1"/>
                </a:solidFill>
              </a:rPr>
              <a:t>Web: https://www.eeagrants.cz/cs/programy/spravedlnost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997" y="8754582"/>
            <a:ext cx="15321800" cy="38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63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tags/tag1.xml><?xml version="1.0" encoding="utf-8"?>
<p:tagLst xmlns:p="http://schemas.openxmlformats.org/presentationml/2006/main">
  <p:tag name="AS_UNIQUEID" val="2"/>
</p:tagLst>
</file>

<file path=ppt/tags/tag2.xml><?xml version="1.0" encoding="utf-8"?>
<p:tagLst xmlns:p="http://schemas.openxmlformats.org/presentationml/2006/main">
  <p:tag name="AS_UNIQUEID" val="0"/>
</p:tagLst>
</file>

<file path=ppt/tags/tag3.xml><?xml version="1.0" encoding="utf-8"?>
<p:tagLst xmlns:p="http://schemas.openxmlformats.org/presentationml/2006/main">
  <p:tag name="AS_UNIQUEID" val="1"/>
</p:tagLst>
</file>

<file path=ppt/tags/tag4.xml><?xml version="1.0" encoding="utf-8"?>
<p:tagLst xmlns:p="http://schemas.openxmlformats.org/presentationml/2006/main">
  <p:tag name="AS_UNIQUEID" val="4"/>
</p:tagLst>
</file>

<file path=ppt/tags/tag5.xml><?xml version="1.0" encoding="utf-8"?>
<p:tagLst xmlns:p="http://schemas.openxmlformats.org/presentationml/2006/main">
  <p:tag name="AS_UNIQUEID" val="3"/>
</p:tagLst>
</file>

<file path=ppt/tags/tag6.xml><?xml version="1.0" encoding="utf-8"?>
<p:tagLst xmlns:p="http://schemas.openxmlformats.org/presentationml/2006/main">
  <p:tag name="AS_UNIQUEID" val="5"/>
</p:tagLst>
</file>

<file path=ppt/tags/tag7.xml><?xml version="1.0" encoding="utf-8"?>
<p:tagLst xmlns:p="http://schemas.openxmlformats.org/presentationml/2006/main">
  <p:tag name="AS_UNIQUEID" val="6"/>
</p:tagLst>
</file>

<file path=ppt/tags/tag8.xml><?xml version="1.0" encoding="utf-8"?>
<p:tagLst xmlns:p="http://schemas.openxmlformats.org/presentationml/2006/main">
  <p:tag name="AS_UNIQUEID" val="7"/>
</p:tagLst>
</file>

<file path=ppt/tags/tag9.xml><?xml version="1.0" encoding="utf-8"?>
<p:tagLst xmlns:p="http://schemas.openxmlformats.org/presentationml/2006/main">
  <p:tag name="AS_UNIQUEID" val="8"/>
</p:tagLst>
</file>

<file path=ppt/tags/tag10.xml><?xml version="1.0" encoding="utf-8"?>
<p:tagLst xmlns:p="http://schemas.openxmlformats.org/presentationml/2006/main">
  <p:tag name="AS_UNIQUEID" val="10"/>
</p:tagLst>
</file>

<file path=ppt/tags/tag11.xml><?xml version="1.0" encoding="utf-8"?>
<p:tagLst xmlns:p="http://schemas.openxmlformats.org/presentationml/2006/main">
  <p:tag name="AS_UNIQUEID" val="9"/>
</p:tagLst>
</file>

<file path=ppt/tags/tag12.xml><?xml version="1.0" encoding="utf-8"?>
<p:tagLst xmlns:p="http://schemas.openxmlformats.org/presentationml/2006/main">
  <p:tag name="AS_UNIQUEID" val="11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UNIQUEID" val="16"/>
</p:tagLst>
</file>

<file path=ppt/tags/tag18.xml><?xml version="1.0" encoding="utf-8"?>
<p:tagLst xmlns:p="http://schemas.openxmlformats.org/presentationml/2006/main">
  <p:tag name="AS_UNIQUEID" val="17"/>
</p:tagLst>
</file>

<file path=ppt/tags/tag19.xml><?xml version="1.0" encoding="utf-8"?>
<p:tagLst xmlns:p="http://schemas.openxmlformats.org/presentationml/2006/main">
  <p:tag name="AS_UNIQUEID" val="18"/>
</p:tagLst>
</file>

<file path=ppt/tags/tag20.xml><?xml version="1.0" encoding="utf-8"?>
<p:tagLst xmlns:p="http://schemas.openxmlformats.org/presentationml/2006/main">
  <p:tag name="AS_UNIQUEID" val="19"/>
</p:tagLst>
</file>

<file path=ppt/tags/tag21.xml><?xml version="1.0" encoding="utf-8"?>
<p:tagLst xmlns:p="http://schemas.openxmlformats.org/presentationml/2006/main">
  <p:tag name="AS_UNIQUEID" val="20"/>
</p:tagLst>
</file>

<file path=ppt/tags/tag22.xml><?xml version="1.0" encoding="utf-8"?>
<p:tagLst xmlns:p="http://schemas.openxmlformats.org/presentationml/2006/main">
  <p:tag name="AS_UNIQUEID" val="21"/>
</p:tagLst>
</file>

<file path=ppt/tags/tag23.xml><?xml version="1.0" encoding="utf-8"?>
<p:tagLst xmlns:p="http://schemas.openxmlformats.org/presentationml/2006/main">
  <p:tag name="AS_UNIQUEID" val="22"/>
</p:tagLst>
</file>

<file path=ppt/tags/tag24.xml><?xml version="1.0" encoding="utf-8"?>
<p:tagLst xmlns:p="http://schemas.openxmlformats.org/presentationml/2006/main">
  <p:tag name="AS_UNIQUEID" val="23"/>
</p:tagLst>
</file>

<file path=ppt/tags/tag25.xml><?xml version="1.0" encoding="utf-8"?>
<p:tagLst xmlns:p="http://schemas.openxmlformats.org/presentationml/2006/main">
  <p:tag name="AS_UNIQUEID" val="24"/>
</p:tagLst>
</file>

<file path=ppt/tags/tag26.xml><?xml version="1.0" encoding="utf-8"?>
<p:tagLst xmlns:p="http://schemas.openxmlformats.org/presentationml/2006/main">
  <p:tag name="AS_UNIQUEID" val="25"/>
</p:tagLst>
</file>

<file path=ppt/tags/tag27.xml><?xml version="1.0" encoding="utf-8"?>
<p:tagLst xmlns:p="http://schemas.openxmlformats.org/presentationml/2006/main">
  <p:tag name="AS_UNIQUEID" val="26"/>
</p:tagLst>
</file>

<file path=ppt/tags/tag28.xml><?xml version="1.0" encoding="utf-8"?>
<p:tagLst xmlns:p="http://schemas.openxmlformats.org/presentationml/2006/main">
  <p:tag name="AS_UNIQUEID" val="27"/>
</p:tagLst>
</file>

<file path=ppt/tags/tag29.xml><?xml version="1.0" encoding="utf-8"?>
<p:tagLst xmlns:p="http://schemas.openxmlformats.org/presentationml/2006/main">
  <p:tag name="AS_UNIQUEID" val="28"/>
</p:tagLst>
</file>

<file path=ppt/tags/tag30.xml><?xml version="1.0" encoding="utf-8"?>
<p:tagLst xmlns:p="http://schemas.openxmlformats.org/presentationml/2006/main">
  <p:tag name="AS_UNIQUEID" val="29"/>
</p:tagLst>
</file>

<file path=ppt/tags/tag31.xml><?xml version="1.0" encoding="utf-8"?>
<p:tagLst xmlns:p="http://schemas.openxmlformats.org/presentationml/2006/main">
  <p:tag name="AS_UNIQUEID" val="30"/>
</p:tagLst>
</file>

<file path=ppt/tags/tag32.xml><?xml version="1.0" encoding="utf-8"?>
<p:tagLst xmlns:p="http://schemas.openxmlformats.org/presentationml/2006/main">
  <p:tag name="AS_UNIQUEID" val="31"/>
</p:tagLst>
</file>

<file path=ppt/tags/tag33.xml><?xml version="1.0" encoding="utf-8"?>
<p:tagLst xmlns:p="http://schemas.openxmlformats.org/presentationml/2006/main">
  <p:tag name="AS_UNIQUEID" val="32"/>
</p:tagLst>
</file>

<file path=ppt/tags/tag34.xml><?xml version="1.0" encoding="utf-8"?>
<p:tagLst xmlns:p="http://schemas.openxmlformats.org/presentationml/2006/main">
  <p:tag name="AS_UNIQUEID" val="33"/>
</p:tagLst>
</file>

<file path=ppt/tags/tag35.xml><?xml version="1.0" encoding="utf-8"?>
<p:tagLst xmlns:p="http://schemas.openxmlformats.org/presentationml/2006/main">
  <p:tag name="AS_UNIQUEID" val="34"/>
</p:tagLst>
</file>

<file path=ppt/tags/tag36.xml><?xml version="1.0" encoding="utf-8"?>
<p:tagLst xmlns:p="http://schemas.openxmlformats.org/presentationml/2006/main">
  <p:tag name="AS_UNIQUEID" val="35"/>
</p:tagLst>
</file>

<file path=ppt/tags/tag37.xml><?xml version="1.0" encoding="utf-8"?>
<p:tagLst xmlns:p="http://schemas.openxmlformats.org/presentationml/2006/main">
  <p:tag name="AS_UNIQUEID" val="36"/>
</p:tagLst>
</file>

<file path=ppt/tags/tag38.xml><?xml version="1.0" encoding="utf-8"?>
<p:tagLst xmlns:p="http://schemas.openxmlformats.org/presentationml/2006/main">
  <p:tag name="AS_UNIQUEID" val="37"/>
</p:tagLst>
</file>

<file path=ppt/tags/tag39.xml><?xml version="1.0" encoding="utf-8"?>
<p:tagLst xmlns:p="http://schemas.openxmlformats.org/presentationml/2006/main">
  <p:tag name="AS_UNIQUEID" val="38"/>
</p:tagLst>
</file>

<file path=ppt/tags/tag40.xml><?xml version="1.0" encoding="utf-8"?>
<p:tagLst xmlns:p="http://schemas.openxmlformats.org/presentationml/2006/main">
  <p:tag name="AS_UNIQUEID" val="39"/>
</p:tagLst>
</file>

<file path=ppt/tags/tag41.xml><?xml version="1.0" encoding="utf-8"?>
<p:tagLst xmlns:p="http://schemas.openxmlformats.org/presentationml/2006/main">
  <p:tag name="AS_UNIQUEID" val="40"/>
</p:tagLst>
</file>

<file path=ppt/tags/tag42.xml><?xml version="1.0" encoding="utf-8"?>
<p:tagLst xmlns:p="http://schemas.openxmlformats.org/presentationml/2006/main">
  <p:tag name="AS_UNIQUEID" val="41"/>
</p:tagLst>
</file>

<file path=ppt/tags/tag43.xml><?xml version="1.0" encoding="utf-8"?>
<p:tagLst xmlns:p="http://schemas.openxmlformats.org/presentationml/2006/main">
  <p:tag name="AS_UNIQUEID" val="42"/>
</p:tagLst>
</file>

<file path=ppt/tags/tag44.xml><?xml version="1.0" encoding="utf-8"?>
<p:tagLst xmlns:p="http://schemas.openxmlformats.org/presentationml/2006/main">
  <p:tag name="AS_UNIQUEID" val="43"/>
</p:tagLst>
</file>

<file path=ppt/tags/tag45.xml><?xml version="1.0" encoding="utf-8"?>
<p:tagLst xmlns:p="http://schemas.openxmlformats.org/presentationml/2006/main">
  <p:tag name="AS_UNIQUEID" val="44"/>
</p:tagLst>
</file>

<file path=ppt/tags/tag46.xml><?xml version="1.0" encoding="utf-8"?>
<p:tagLst xmlns:p="http://schemas.openxmlformats.org/presentationml/2006/main">
  <p:tag name="AS_UNIQUEID" val="45"/>
</p:tagLst>
</file>

<file path=ppt/tags/tag47.xml><?xml version="1.0" encoding="utf-8"?>
<p:tagLst xmlns:p="http://schemas.openxmlformats.org/presentationml/2006/main">
  <p:tag name="AS_UNIQUEID" val="46"/>
</p:tagLst>
</file>

<file path=ppt/tags/tag48.xml><?xml version="1.0" encoding="utf-8"?>
<p:tagLst xmlns:p="http://schemas.openxmlformats.org/presentationml/2006/main">
  <p:tag name="AS_UNIQUEID" val="47"/>
</p:tagLst>
</file>

<file path=ppt/tags/tag49.xml><?xml version="1.0" encoding="utf-8"?>
<p:tagLst xmlns:p="http://schemas.openxmlformats.org/presentationml/2006/main">
  <p:tag name="AS_UNIQUEID" val="48"/>
</p:tagLst>
</file>

<file path=ppt/tags/tag50.xml><?xml version="1.0" encoding="utf-8"?>
<p:tagLst xmlns:p="http://schemas.openxmlformats.org/presentationml/2006/main">
  <p:tag name="AS_UNIQUEID" val="49"/>
</p:tagLst>
</file>

<file path=ppt/tags/tag51.xml><?xml version="1.0" encoding="utf-8"?>
<p:tagLst xmlns:p="http://schemas.openxmlformats.org/presentationml/2006/main">
  <p:tag name="AS_UNIQUEID" val="50"/>
</p:tagLst>
</file>

<file path=ppt/tags/tag52.xml><?xml version="1.0" encoding="utf-8"?>
<p:tagLst xmlns:p="http://schemas.openxmlformats.org/presentationml/2006/main">
  <p:tag name="AS_UNIQUEID" val="51"/>
</p:tagLst>
</file>

<file path=ppt/tags/tag53.xml><?xml version="1.0" encoding="utf-8"?>
<p:tagLst xmlns:p="http://schemas.openxmlformats.org/presentationml/2006/main">
  <p:tag name="AS_UNIQUEID" val="52"/>
</p:tagLst>
</file>

<file path=ppt/tags/tag54.xml><?xml version="1.0" encoding="utf-8"?>
<p:tagLst xmlns:p="http://schemas.openxmlformats.org/presentationml/2006/main">
  <p:tag name="AS_UNIQUEID" val="53"/>
</p:tagLst>
</file>

<file path=ppt/tags/tag55.xml><?xml version="1.0" encoding="utf-8"?>
<p:tagLst xmlns:p="http://schemas.openxmlformats.org/presentationml/2006/main">
  <p:tag name="AS_UNIQUEID" val="54"/>
</p:tagLst>
</file>

<file path=ppt/tags/tag56.xml><?xml version="1.0" encoding="utf-8"?>
<p:tagLst xmlns:p="http://schemas.openxmlformats.org/presentationml/2006/main">
  <p:tag name="AS_UNIQUEID" val="55"/>
</p:tagLst>
</file>

<file path=ppt/tags/tag57.xml><?xml version="1.0" encoding="utf-8"?>
<p:tagLst xmlns:p="http://schemas.openxmlformats.org/presentationml/2006/main">
  <p:tag name="AS_UNIQUEID" val="56"/>
</p:tagLst>
</file>

<file path=ppt/tags/tag58.xml><?xml version="1.0" encoding="utf-8"?>
<p:tagLst xmlns:p="http://schemas.openxmlformats.org/presentationml/2006/main">
  <p:tag name="AS_UNIQUEID" val="57"/>
</p:tagLst>
</file>

<file path=ppt/tags/tag59.xml><?xml version="1.0" encoding="utf-8"?>
<p:tagLst xmlns:p="http://schemas.openxmlformats.org/presentationml/2006/main">
  <p:tag name="AS_UNIQUEID" val="58"/>
</p:tagLst>
</file>

<file path=ppt/tags/tag60.xml><?xml version="1.0" encoding="utf-8"?>
<p:tagLst xmlns:p="http://schemas.openxmlformats.org/presentationml/2006/main">
  <p:tag name="AS_UNIQUEID" val="59"/>
</p:tagLst>
</file>

<file path=ppt/tags/tag61.xml><?xml version="1.0" encoding="utf-8"?>
<p:tagLst xmlns:p="http://schemas.openxmlformats.org/presentationml/2006/main">
  <p:tag name="AS_UNIQUEID" val="60"/>
</p:tagLst>
</file>

<file path=ppt/tags/tag62.xml><?xml version="1.0" encoding="utf-8"?>
<p:tagLst xmlns:p="http://schemas.openxmlformats.org/presentationml/2006/main">
  <p:tag name="AS_UNIQUEID" val="61"/>
</p:tagLst>
</file>

<file path=ppt/tags/tag63.xml><?xml version="1.0" encoding="utf-8"?>
<p:tagLst xmlns:p="http://schemas.openxmlformats.org/presentationml/2006/main">
  <p:tag name="AS_UNIQUEID" val="62"/>
</p:tagLst>
</file>

<file path=ppt/tags/tag64.xml><?xml version="1.0" encoding="utf-8"?>
<p:tagLst xmlns:p="http://schemas.openxmlformats.org/presentationml/2006/main">
  <p:tag name="AS_UNIQUEID" val="63"/>
</p:tagLst>
</file>

<file path=ppt/tags/tag65.xml><?xml version="1.0" encoding="utf-8"?>
<p:tagLst xmlns:p="http://schemas.openxmlformats.org/presentationml/2006/main">
  <p:tag name="AS_UNIQUEID" val="64"/>
</p:tagLst>
</file>

<file path=ppt/tags/tag66.xml><?xml version="1.0" encoding="utf-8"?>
<p:tagLst xmlns:p="http://schemas.openxmlformats.org/presentationml/2006/main">
  <p:tag name="AS_UNIQUEID" val="65"/>
</p:tagLst>
</file>

<file path=ppt/tags/tag67.xml><?xml version="1.0" encoding="utf-8"?>
<p:tagLst xmlns:p="http://schemas.openxmlformats.org/presentationml/2006/main">
  <p:tag name="AS_UNIQUEID" val="66"/>
</p:tagLst>
</file>

<file path=ppt/tags/tag68.xml><?xml version="1.0" encoding="utf-8"?>
<p:tagLst xmlns:p="http://schemas.openxmlformats.org/presentationml/2006/main">
  <p:tag name="AS_UNIQUEID" val="67"/>
</p:tagLst>
</file>

<file path=ppt/tags/tag69.xml><?xml version="1.0" encoding="utf-8"?>
<p:tagLst xmlns:p="http://schemas.openxmlformats.org/presentationml/2006/main">
  <p:tag name="AS_UNIQUEID" val="68"/>
</p:tagLst>
</file>

<file path=ppt/tags/tag70.xml><?xml version="1.0" encoding="utf-8"?>
<p:tagLst xmlns:p="http://schemas.openxmlformats.org/presentationml/2006/main">
  <p:tag name="AS_UNIQUEID" val="69"/>
</p:tagLst>
</file>

<file path=ppt/tags/tag71.xml><?xml version="1.0" encoding="utf-8"?>
<p:tagLst xmlns:p="http://schemas.openxmlformats.org/presentationml/2006/main">
  <p:tag name="AS_UNIQUEID" val="70"/>
</p:tagLst>
</file>

<file path=ppt/tags/tag72.xml><?xml version="1.0" encoding="utf-8"?>
<p:tagLst xmlns:p="http://schemas.openxmlformats.org/presentationml/2006/main">
  <p:tag name="AS_UNIQUEID" val="71"/>
</p:tagLst>
</file>

<file path=ppt/tags/tag73.xml><?xml version="1.0" encoding="utf-8"?>
<p:tagLst xmlns:p="http://schemas.openxmlformats.org/presentationml/2006/main">
  <p:tag name="AS_UNIQUEID" val="72"/>
</p:tagLst>
</file>

<file path=ppt/tags/tag74.xml><?xml version="1.0" encoding="utf-8"?>
<p:tagLst xmlns:p="http://schemas.openxmlformats.org/presentationml/2006/main">
  <p:tag name="AS_UNIQUEID" val="73"/>
</p:tagLst>
</file>

<file path=ppt/tags/tag75.xml><?xml version="1.0" encoding="utf-8"?>
<p:tagLst xmlns:p="http://schemas.openxmlformats.org/presentationml/2006/main">
  <p:tag name="AS_UNIQUEID" val="74"/>
</p:tagLst>
</file>

<file path=ppt/tags/tag76.xml><?xml version="1.0" encoding="utf-8"?>
<p:tagLst xmlns:p="http://schemas.openxmlformats.org/presentationml/2006/main">
  <p:tag name="AS_UNIQUEID" val="75"/>
</p:tagLst>
</file>

<file path=ppt/tags/tag77.xml><?xml version="1.0" encoding="utf-8"?>
<p:tagLst xmlns:p="http://schemas.openxmlformats.org/presentationml/2006/main">
  <p:tag name="AS_UNIQUEID" val="76"/>
</p:tagLst>
</file>

<file path=ppt/tags/tag78.xml><?xml version="1.0" encoding="utf-8"?>
<p:tagLst xmlns:p="http://schemas.openxmlformats.org/presentationml/2006/main">
  <p:tag name="AS_UNIQUEID" val="77"/>
</p:tagLst>
</file>

<file path=ppt/tags/tag79.xml><?xml version="1.0" encoding="utf-8"?>
<p:tagLst xmlns:p="http://schemas.openxmlformats.org/presentationml/2006/main">
  <p:tag name="AS_UNIQUEID" val="78"/>
</p:tagLst>
</file>

<file path=ppt/tags/tag80.xml><?xml version="1.0" encoding="utf-8"?>
<p:tagLst xmlns:p="http://schemas.openxmlformats.org/presentationml/2006/main">
  <p:tag name="AS_UNIQUEID" val="79"/>
</p:tagLst>
</file>

<file path=ppt/tags/tag81.xml><?xml version="1.0" encoding="utf-8"?>
<p:tagLst xmlns:p="http://schemas.openxmlformats.org/presentationml/2006/main">
  <p:tag name="AS_UNIQUEID" val="80"/>
</p:tagLst>
</file>

<file path=ppt/tags/tag82.xml><?xml version="1.0" encoding="utf-8"?>
<p:tagLst xmlns:p="http://schemas.openxmlformats.org/presentationml/2006/main">
  <p:tag name="AS_UNIQUEID" val="81"/>
</p:tagLst>
</file>

<file path=ppt/tags/tag83.xml><?xml version="1.0" encoding="utf-8"?>
<p:tagLst xmlns:p="http://schemas.openxmlformats.org/presentationml/2006/main">
  <p:tag name="AS_UNIQUEID" val="82"/>
</p:tagLst>
</file>

<file path=ppt/tags/tag84.xml><?xml version="1.0" encoding="utf-8"?>
<p:tagLst xmlns:p="http://schemas.openxmlformats.org/presentationml/2006/main">
  <p:tag name="AS_UNIQUEID" val="83"/>
</p:tagLst>
</file>

<file path=ppt/tags/tag85.xml><?xml version="1.0" encoding="utf-8"?>
<p:tagLst xmlns:p="http://schemas.openxmlformats.org/presentationml/2006/main">
  <p:tag name="AS_UNIQUEID" val="84"/>
</p:tagLst>
</file>

<file path=ppt/tags/tag86.xml><?xml version="1.0" encoding="utf-8"?>
<p:tagLst xmlns:p="http://schemas.openxmlformats.org/presentationml/2006/main">
  <p:tag name="AS_UNIQUEID" val="85"/>
</p:tagLst>
</file>

<file path=ppt/tags/tag87.xml><?xml version="1.0" encoding="utf-8"?>
<p:tagLst xmlns:p="http://schemas.openxmlformats.org/presentationml/2006/main">
  <p:tag name="AS_UNIQUEID" val="86"/>
</p:tagLst>
</file>

<file path=ppt/tags/tag88.xml><?xml version="1.0" encoding="utf-8"?>
<p:tagLst xmlns:p="http://schemas.openxmlformats.org/presentationml/2006/main">
  <p:tag name="AS_UNIQUEID" val="87"/>
</p:tagLst>
</file>

<file path=ppt/tags/tag89.xml><?xml version="1.0" encoding="utf-8"?>
<p:tagLst xmlns:p="http://schemas.openxmlformats.org/presentationml/2006/main">
  <p:tag name="AS_UNIQUEID" val="88"/>
</p:tagLst>
</file>

<file path=ppt/tags/tag90.xml><?xml version="1.0" encoding="utf-8"?>
<p:tagLst xmlns:p="http://schemas.openxmlformats.org/presentationml/2006/main">
  <p:tag name="AS_UNIQUEID" val="89"/>
</p:tagLst>
</file>

<file path=ppt/tags/tag91.xml><?xml version="1.0" encoding="utf-8"?>
<p:tagLst xmlns:p="http://schemas.openxmlformats.org/presentationml/2006/main">
  <p:tag name="AS_UNIQUEID" val="90"/>
</p:tagLst>
</file>

<file path=ppt/tags/tag92.xml><?xml version="1.0" encoding="utf-8"?>
<p:tagLst xmlns:p="http://schemas.openxmlformats.org/presentationml/2006/main">
  <p:tag name="AS_UNIQUEID" val="91"/>
</p:tagLst>
</file>

<file path=ppt/tags/tag93.xml><?xml version="1.0" encoding="utf-8"?>
<p:tagLst xmlns:p="http://schemas.openxmlformats.org/presentationml/2006/main">
  <p:tag name="AS_UNIQUEID" val="92"/>
</p:tagLst>
</file>

<file path=ppt/tags/tag94.xml><?xml version="1.0" encoding="utf-8"?>
<p:tagLst xmlns:p="http://schemas.openxmlformats.org/presentationml/2006/main">
  <p:tag name="AS_UNIQUEID" val="93"/>
</p:tagLst>
</file>

<file path=ppt/tags/tag95.xml><?xml version="1.0" encoding="utf-8"?>
<p:tagLst xmlns:p="http://schemas.openxmlformats.org/presentationml/2006/main">
  <p:tag name="AS_UNIQUEID" val="94"/>
</p:tagLst>
</file>

<file path=ppt/tags/tag96.xml><?xml version="1.0" encoding="utf-8"?>
<p:tagLst xmlns:p="http://schemas.openxmlformats.org/presentationml/2006/main">
  <p:tag name="AS_UNIQUEID" val="95"/>
</p:tagLst>
</file>

<file path=ppt/tags/tag97.xml><?xml version="1.0" encoding="utf-8"?>
<p:tagLst xmlns:p="http://schemas.openxmlformats.org/presentationml/2006/main">
  <p:tag name="AS_UNIQUEID" val="96"/>
</p:tagLst>
</file>

<file path=ppt/tags/tag98.xml><?xml version="1.0" encoding="utf-8"?>
<p:tagLst xmlns:p="http://schemas.openxmlformats.org/presentationml/2006/main">
  <p:tag name="AS_UNIQUEID" val="97"/>
</p:tagLst>
</file>

<file path=ppt/tags/tag99.xml><?xml version="1.0" encoding="utf-8"?>
<p:tagLst xmlns:p="http://schemas.openxmlformats.org/presentationml/2006/main">
  <p:tag name="AS_UNIQUEID" val="98"/>
</p:tagLst>
</file>

<file path=ppt/tags/tag100.xml><?xml version="1.0" encoding="utf-8"?>
<p:tagLst xmlns:p="http://schemas.openxmlformats.org/presentationml/2006/main">
  <p:tag name="AS_UNIQUEID" val="99"/>
</p:tagLst>
</file>

<file path=ppt/tags/tag101.xml><?xml version="1.0" encoding="utf-8"?>
<p:tagLst xmlns:p="http://schemas.openxmlformats.org/presentationml/2006/main">
  <p:tag name="AS_UNIQUEID" val="100"/>
</p:tagLst>
</file>

<file path=ppt/tags/tag102.xml><?xml version="1.0" encoding="utf-8"?>
<p:tagLst xmlns:p="http://schemas.openxmlformats.org/presentationml/2006/main">
  <p:tag name="AS_UNIQUEID" val="101"/>
</p:tagLst>
</file>

<file path=ppt/tags/tag103.xml><?xml version="1.0" encoding="utf-8"?>
<p:tagLst xmlns:p="http://schemas.openxmlformats.org/presentationml/2006/main">
  <p:tag name="AS_UNIQUEID" val="102"/>
</p:tagLst>
</file>

<file path=ppt/tags/tag104.xml><?xml version="1.0" encoding="utf-8"?>
<p:tagLst xmlns:p="http://schemas.openxmlformats.org/presentationml/2006/main">
  <p:tag name="AS_UNIQUEID" val="103"/>
</p:tagLst>
</file>

<file path=ppt/tags/tag105.xml><?xml version="1.0" encoding="utf-8"?>
<p:tagLst xmlns:p="http://schemas.openxmlformats.org/presentationml/2006/main">
  <p:tag name="AS_UNIQUEID" val="104"/>
</p:tagLst>
</file>

<file path=ppt/tags/tag106.xml><?xml version="1.0" encoding="utf-8"?>
<p:tagLst xmlns:p="http://schemas.openxmlformats.org/presentationml/2006/main">
  <p:tag name="AS_UNIQUEID" val="105"/>
</p:tagLst>
</file>

<file path=ppt/tags/tag107.xml><?xml version="1.0" encoding="utf-8"?>
<p:tagLst xmlns:p="http://schemas.openxmlformats.org/presentationml/2006/main">
  <p:tag name="AS_UNIQUEID" val="106"/>
</p:tagLst>
</file>

<file path=ppt/tags/tag108.xml><?xml version="1.0" encoding="utf-8"?>
<p:tagLst xmlns:p="http://schemas.openxmlformats.org/presentationml/2006/main">
  <p:tag name="AS_UNIQUEID" val="107"/>
</p:tagLst>
</file>

<file path=ppt/tags/tag109.xml><?xml version="1.0" encoding="utf-8"?>
<p:tagLst xmlns:p="http://schemas.openxmlformats.org/presentationml/2006/main">
  <p:tag name="AS_UNIQUEID" val="108"/>
</p:tagLst>
</file>

<file path=ppt/tags/tag110.xml><?xml version="1.0" encoding="utf-8"?>
<p:tagLst xmlns:p="http://schemas.openxmlformats.org/presentationml/2006/main">
  <p:tag name="AS_UNIQUEID" val="109"/>
</p:tagLst>
</file>

<file path=ppt/tags/tag111.xml><?xml version="1.0" encoding="utf-8"?>
<p:tagLst xmlns:p="http://schemas.openxmlformats.org/presentationml/2006/main">
  <p:tag name="AS_UNIQUEID" val="110"/>
</p:tagLst>
</file>

<file path=ppt/tags/tag112.xml><?xml version="1.0" encoding="utf-8"?>
<p:tagLst xmlns:p="http://schemas.openxmlformats.org/presentationml/2006/main">
  <p:tag name="AS_UNIQUEID" val="111"/>
</p:tagLst>
</file>

<file path=ppt/tags/tag113.xml><?xml version="1.0" encoding="utf-8"?>
<p:tagLst xmlns:p="http://schemas.openxmlformats.org/presentationml/2006/main">
  <p:tag name="AS_UNIQUEID" val="112"/>
</p:tagLst>
</file>

<file path=ppt/tags/tag114.xml><?xml version="1.0" encoding="utf-8"?>
<p:tagLst xmlns:p="http://schemas.openxmlformats.org/presentationml/2006/main">
  <p:tag name="AS_UNIQUEID" val="113"/>
</p:tagLst>
</file>

<file path=ppt/tags/tag115.xml><?xml version="1.0" encoding="utf-8"?>
<p:tagLst xmlns:p="http://schemas.openxmlformats.org/presentationml/2006/main">
  <p:tag name="AS_UNIQUEID" val="114"/>
</p:tagLst>
</file>

<file path=ppt/tags/tag116.xml><?xml version="1.0" encoding="utf-8"?>
<p:tagLst xmlns:p="http://schemas.openxmlformats.org/presentationml/2006/main">
  <p:tag name="AS_UNIQUEID" val="115"/>
</p:tagLst>
</file>

<file path=ppt/tags/tag117.xml><?xml version="1.0" encoding="utf-8"?>
<p:tagLst xmlns:p="http://schemas.openxmlformats.org/presentationml/2006/main">
  <p:tag name="AS_UNIQUEID" val="116"/>
</p:tagLst>
</file>

<file path=ppt/tags/tag118.xml><?xml version="1.0" encoding="utf-8"?>
<p:tagLst xmlns:p="http://schemas.openxmlformats.org/presentationml/2006/main">
  <p:tag name="AS_UNIQUEID" val="117"/>
</p:tagLst>
</file>

<file path=ppt/tags/tag119.xml><?xml version="1.0" encoding="utf-8"?>
<p:tagLst xmlns:p="http://schemas.openxmlformats.org/presentationml/2006/main">
  <p:tag name="AS_UNIQUEID" val="118"/>
</p:tagLst>
</file>

<file path=ppt/tags/tag120.xml><?xml version="1.0" encoding="utf-8"?>
<p:tagLst xmlns:p="http://schemas.openxmlformats.org/presentationml/2006/main">
  <p:tag name="AS_UNIQUEID" val="119"/>
</p:tagLst>
</file>

<file path=ppt/tags/tag121.xml><?xml version="1.0" encoding="utf-8"?>
<p:tagLst xmlns:p="http://schemas.openxmlformats.org/presentationml/2006/main">
  <p:tag name="AS_UNIQUEID" val="120"/>
</p:tagLst>
</file>

<file path=ppt/tags/tag122.xml><?xml version="1.0" encoding="utf-8"?>
<p:tagLst xmlns:p="http://schemas.openxmlformats.org/presentationml/2006/main">
  <p:tag name="AS_UNIQUEID" val="121"/>
</p:tagLst>
</file>

<file path=ppt/tags/tag123.xml><?xml version="1.0" encoding="utf-8"?>
<p:tagLst xmlns:p="http://schemas.openxmlformats.org/presentationml/2006/main">
  <p:tag name="AS_UNIQUEID" val="122"/>
</p:tagLst>
</file>

<file path=ppt/tags/tag124.xml><?xml version="1.0" encoding="utf-8"?>
<p:tagLst xmlns:p="http://schemas.openxmlformats.org/presentationml/2006/main">
  <p:tag name="AS_UNIQUEID" val="123"/>
</p:tagLst>
</file>

<file path=ppt/tags/tag125.xml><?xml version="1.0" encoding="utf-8"?>
<p:tagLst xmlns:p="http://schemas.openxmlformats.org/presentationml/2006/main">
  <p:tag name="AS_UNIQUEID" val="124"/>
</p:tagLst>
</file>

<file path=ppt/tags/tag126.xml><?xml version="1.0" encoding="utf-8"?>
<p:tagLst xmlns:p="http://schemas.openxmlformats.org/presentationml/2006/main">
  <p:tag name="AS_UNIQUEID" val="125"/>
</p:tagLst>
</file>

<file path=ppt/tags/tag127.xml><?xml version="1.0" encoding="utf-8"?>
<p:tagLst xmlns:p="http://schemas.openxmlformats.org/presentationml/2006/main">
  <p:tag name="AS_UNIQUEID" val="126"/>
</p:tagLst>
</file>

<file path=ppt/tags/tag128.xml><?xml version="1.0" encoding="utf-8"?>
<p:tagLst xmlns:p="http://schemas.openxmlformats.org/presentationml/2006/main">
  <p:tag name="AS_UNIQUEID" val="127"/>
</p:tagLst>
</file>

<file path=ppt/tags/tag129.xml><?xml version="1.0" encoding="utf-8"?>
<p:tagLst xmlns:p="http://schemas.openxmlformats.org/presentationml/2006/main">
  <p:tag name="AS_UNIQUEID" val="128"/>
</p:tagLst>
</file>

<file path=ppt/tags/tag130.xml><?xml version="1.0" encoding="utf-8"?>
<p:tagLst xmlns:p="http://schemas.openxmlformats.org/presentationml/2006/main">
  <p:tag name="AS_UNIQUEID" val="129"/>
</p:tagLst>
</file>

<file path=ppt/tags/tag131.xml><?xml version="1.0" encoding="utf-8"?>
<p:tagLst xmlns:p="http://schemas.openxmlformats.org/presentationml/2006/main">
  <p:tag name="AS_UNIQUEID" val="130"/>
</p:tagLst>
</file>

<file path=ppt/tags/tag132.xml><?xml version="1.0" encoding="utf-8"?>
<p:tagLst xmlns:p="http://schemas.openxmlformats.org/presentationml/2006/main">
  <p:tag name="AS_UNIQUEID" val="131"/>
</p:tagLst>
</file>

<file path=ppt/tags/tag133.xml><?xml version="1.0" encoding="utf-8"?>
<p:tagLst xmlns:p="http://schemas.openxmlformats.org/presentationml/2006/main">
  <p:tag name="AS_UNIQUEID" val="132"/>
</p:tagLst>
</file>

<file path=ppt/tags/tag134.xml><?xml version="1.0" encoding="utf-8"?>
<p:tagLst xmlns:p="http://schemas.openxmlformats.org/presentationml/2006/main">
  <p:tag name="AS_UNIQUEID" val="133"/>
</p:tagLst>
</file>

<file path=ppt/tags/tag135.xml><?xml version="1.0" encoding="utf-8"?>
<p:tagLst xmlns:p="http://schemas.openxmlformats.org/presentationml/2006/main">
  <p:tag name="AS_UNIQUEID" val="134"/>
</p:tagLst>
</file>

<file path=ppt/tags/tag136.xml><?xml version="1.0" encoding="utf-8"?>
<p:tagLst xmlns:p="http://schemas.openxmlformats.org/presentationml/2006/main">
  <p:tag name="AS_UNIQUEID" val="135"/>
</p:tagLst>
</file>

<file path=ppt/tags/tag137.xml><?xml version="1.0" encoding="utf-8"?>
<p:tagLst xmlns:p="http://schemas.openxmlformats.org/presentationml/2006/main">
  <p:tag name="AS_UNIQUEID" val="136"/>
</p:tagLst>
</file>

<file path=ppt/tags/tag138.xml><?xml version="1.0" encoding="utf-8"?>
<p:tagLst xmlns:p="http://schemas.openxmlformats.org/presentationml/2006/main">
  <p:tag name="AS_UNIQUEID" val="137"/>
</p:tagLst>
</file>

<file path=ppt/tags/tag139.xml><?xml version="1.0" encoding="utf-8"?>
<p:tagLst xmlns:p="http://schemas.openxmlformats.org/presentationml/2006/main">
  <p:tag name="AS_UNIQUEID" val="138"/>
</p:tagLst>
</file>

<file path=ppt/tags/tag140.xml><?xml version="1.0" encoding="utf-8"?>
<p:tagLst xmlns:p="http://schemas.openxmlformats.org/presentationml/2006/main">
  <p:tag name="AS_UNIQUEID" val="139"/>
</p:tagLst>
</file>

<file path=ppt/tags/tag141.xml><?xml version="1.0" encoding="utf-8"?>
<p:tagLst xmlns:p="http://schemas.openxmlformats.org/presentationml/2006/main">
  <p:tag name="AS_UNIQUEID" val="140"/>
</p:tagLst>
</file>

<file path=ppt/tags/tag142.xml><?xml version="1.0" encoding="utf-8"?>
<p:tagLst xmlns:p="http://schemas.openxmlformats.org/presentationml/2006/main">
  <p:tag name="AS_UNIQUEID" val="141"/>
</p:tagLst>
</file>

<file path=ppt/tags/tag143.xml><?xml version="1.0" encoding="utf-8"?>
<p:tagLst xmlns:p="http://schemas.openxmlformats.org/presentationml/2006/main">
  <p:tag name="AS_NET" val="4.0.30319.36470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2019-03-28T10:03:24.488</cp:lastPrinted>
  <dcterms:created xsi:type="dcterms:W3CDTF">2019-03-28T10:03:24Z</dcterms:created>
  <dcterms:modified xsi:type="dcterms:W3CDTF">2019-03-28T10:03:24Z</dcterms:modified>
</cp:coreProperties>
</file>