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24380825" cy="13714412"/>
  <p:notesSz cx="6858000" cy="9144000"/>
  <p:custDataLst>
    <p:tags r:id="rId2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9976" autoAdjust="0"/>
    <p:restoredTop sz="94661" autoAdjust="0"/>
  </p:normalViewPr>
  <p:slideViewPr>
    <p:cSldViewPr snapToGrid="0">
      <p:cViewPr varScale="1">
        <p:scale>
          <a:sx n="49" d="100"/>
          <a:sy n="49" d="100"/>
        </p:scale>
        <p:origin x="10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30.04.2018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30.04.2018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A4AD3E04-3803-4746-93FE-59C9F8586737}" type="datetime1">
              <a:rPr lang="nb-NO" smtClean="0"/>
              <a:t>30.04.2018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5900153-C3D1-4B62-A437-E57CAB8AEB13}" type="datetime1">
              <a:rPr lang="nb-NO" smtClean="0"/>
              <a:t>30.04.2018</a:t>
            </a:fld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9592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2445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59440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13416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65077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8422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09081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43340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87419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6330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Thank you!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www.eeagrants.org</a:t>
            </a:r>
            <a:br>
              <a:rPr lang="en-GB"/>
            </a:br>
            <a:r>
              <a:rPr lang="en-GB"/>
              <a:t>Facebook, Twitter, LinkedIn, Instagram</a:t>
            </a:r>
            <a:br>
              <a:rPr lang="en-GB"/>
            </a:br>
            <a:r>
              <a:rPr lang="en-GB"/>
              <a:t>YouTube: EEANorwayGrants</a:t>
            </a:r>
            <a:br>
              <a:rPr lang="en-GB"/>
            </a:br>
            <a:r>
              <a:rPr lang="en-GB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2021-03-18T10:13:23.739</cp:lastPrinted>
  <dcterms:created xsi:type="dcterms:W3CDTF">2021-03-18T10:13:23Z</dcterms:created>
  <dcterms:modified xsi:type="dcterms:W3CDTF">2021-03-18T10:13:23Z</dcterms:modified>
</cp:coreProperties>
</file>