
<file path=[Content_Types].xml><?xml version="1.0" encoding="utf-8"?>
<Types xmlns="http://schemas.openxmlformats.org/package/2006/content-types">
  <Default Extension="rels" ContentType="application/vnd.openxmlformats-package.relationships+xml"/>
  <Default Extension="jpeg" ContentType="image/jpe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5.8.0.0-->
<p:presentation xmlns:r="http://schemas.openxmlformats.org/officeDocument/2006/relationships" xmlns:a="http://schemas.openxmlformats.org/drawingml/2006/main" xmlns:p="http://schemas.openxmlformats.org/presentationml/2006/main" saveSubsetFonts="1">
  <p:sldMasterIdLst>
    <p:sldMasterId id="2147483648" r:id="rId1"/>
  </p:sldMasterIdLst>
  <p:notesMasterIdLst>
    <p:notesMasterId r:id="rId2"/>
  </p:notesMasterIdLst>
  <p:sldIdLst>
    <p:sldId id="256" r:id="rId3"/>
    <p:sldId id="257" r:id="rId4"/>
    <p:sldId id="258" r:id="rId5"/>
    <p:sldId id="259" r:id="rId6"/>
    <p:sldId id="260" r:id="rId7"/>
    <p:sldId id="265" r:id="rId8"/>
    <p:sldId id="266" r:id="rId9"/>
    <p:sldId id="267" r:id="rId10"/>
    <p:sldId id="261" r:id="rId11"/>
    <p:sldId id="262" r:id="rId12"/>
    <p:sldId id="263" r:id="rId13"/>
    <p:sldId id="264" r:id="rId14"/>
  </p:sldIdLst>
  <p:sldSz cx="12192000" cy="6858000"/>
  <p:notesSz cx="6858000" cy="9144000"/>
  <p:custDataLst>
    <p:tags r:id="rId15"/>
  </p:custDataLst>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2674" autoAdjust="0"/>
  </p:normalViewPr>
  <p:slideViewPr>
    <p:cSldViewPr snapToGrid="0">
      <p:cViewPr varScale="1">
        <p:scale>
          <a:sx n="84" d="100"/>
          <a:sy n="84" d="100"/>
        </p:scale>
        <p:origin x="1572" y="78"/>
      </p:cViewPr>
      <p:guideLst/>
    </p:cSldViewPr>
  </p:slideViewPr>
  <p:notesTextViewPr>
    <p:cViewPr>
      <p:scale>
        <a:sx n="1" d="1"/>
        <a:sy n="1" d="1"/>
      </p:scale>
      <p:origin x="0" y="0"/>
    </p:cViewPr>
  </p:notesTextViewPr>
  <p:notesViewPr>
    <p:cSldViewPr>
      <p:cViewPr>
        <p:scale>
          <a:sx n="0" d="100"/>
          <a:sy n="0" d="100"/>
        </p:scale>
        <p:origin x="0" y="0"/>
      </p:cViewPr>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notesMaster" Target="notesMasters/notesMaster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defPPr>
              <a:defRPr kern="1200" smtId="4294967295"/>
            </a:defPPr>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defPPr>
              <a:defRPr kern="1200" smtId="4294967295"/>
            </a:defPPr>
            <a:lvl1pPr algn="r">
              <a:defRPr sz="1200"/>
            </a:lvl1pPr>
          </a:lstStyle>
          <a:p>
            <a:fld id="{302FAFD7-FD17-450E-A05E-6E7A09C2B49C}" type="datetimeFigureOut">
              <a:rPr lang="cs-CZ" smtClean="0"/>
              <a:t>13.12.2021</a:t>
            </a:fld>
            <a:endParaRPr lang="cs-CZ"/>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defPPr>
              <a:defRPr kern="1200" smtId="4294967295"/>
            </a:defPPr>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defPPr>
              <a:defRPr kern="1200" smtId="4294967295"/>
            </a:defPPr>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defPPr>
              <a:defRPr kern="1200" smtId="4294967295"/>
            </a:defPPr>
            <a:lvl1pPr algn="r">
              <a:defRPr sz="1200"/>
            </a:lvl1pPr>
          </a:lstStyle>
          <a:p>
            <a:fld id="{6896CD50-6526-42E6-83B9-B2070267BC98}" type="slidenum">
              <a:rPr lang="cs-CZ" smtClean="0"/>
              <a:t>‹#›</a:t>
            </a:fld>
            <a:endParaRPr lang="cs-CZ"/>
          </a:p>
        </p:txBody>
      </p:sp>
    </p:spTree>
    <p:extLst>
      <p:ext uri="{BB962C8B-B14F-4D97-AF65-F5344CB8AC3E}">
        <p14:creationId xmlns:p14="http://schemas.microsoft.com/office/powerpoint/2010/main" val="4225447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defPPr>
              <a:defRPr kern="1200" smtId="4294967295"/>
            </a:defPPr>
          </a:lstStyle>
          <a:p>
            <a:pPr marL="171450" indent="-171450">
              <a:buFontTx/>
              <a:buChar char="-"/>
            </a:pPr>
            <a:r>
              <a:rPr lang="cs-CZ" sz="1400" smtClean="0">
                <a:latin typeface="Arial" panose="020b0604020202020204" pitchFamily="34" charset="0"/>
                <a:cs typeface="Arial" panose="020b0604020202020204" pitchFamily="34" charset="0"/>
              </a:rPr>
              <a:t>Většina nesrovnalostí ve FM 1 a FM 2 byla způsobena pochybeními ve VZMR. </a:t>
            </a:r>
          </a:p>
          <a:p>
            <a:pPr marL="171450" indent="-171450">
              <a:buFontTx/>
              <a:buChar char="-"/>
            </a:pPr>
            <a:r>
              <a:rPr lang="cs-CZ" sz="1400" smtClean="0">
                <a:latin typeface="Arial" panose="020b0604020202020204" pitchFamily="34" charset="0"/>
                <a:cs typeface="Arial" panose="020b0604020202020204" pitchFamily="34" charset="0"/>
              </a:rPr>
              <a:t>Vzhledem k tomu, že v projektech nejsou</a:t>
            </a:r>
            <a:r>
              <a:rPr lang="cs-CZ" sz="1400" baseline="0" smtClean="0">
                <a:latin typeface="Arial" panose="020b0604020202020204" pitchFamily="34" charset="0"/>
                <a:cs typeface="Arial" panose="020b0604020202020204" pitchFamily="34" charset="0"/>
              </a:rPr>
              <a:t> povoleny investice, tzn. Stavební práce, zmiňuji fin.limit pouze 2 mil pro dodávky a služby a nikoliv 6 mil. pro  typ VZMR stavební práce.</a:t>
            </a:r>
          </a:p>
          <a:p>
            <a:pPr marL="171450" indent="-171450">
              <a:buFontTx/>
              <a:buChar char="-"/>
            </a:pPr>
            <a:r>
              <a:rPr lang="cs-CZ" sz="1400" baseline="0" smtClean="0">
                <a:latin typeface="Arial" panose="020b0604020202020204" pitchFamily="34" charset="0"/>
                <a:cs typeface="Arial" panose="020b0604020202020204" pitchFamily="34" charset="0"/>
              </a:rPr>
              <a:t>žadatelé budou muset předložit Plán veřejných zakázek nad předpokládanou hodnotu 500 tis. Kč</a:t>
            </a:r>
          </a:p>
          <a:p>
            <a:pPr marL="171450" indent="-171450">
              <a:buFontTx/>
              <a:buChar char="-"/>
            </a:pPr>
            <a:r>
              <a:rPr lang="cs-CZ" sz="1400" baseline="0" smtClean="0">
                <a:latin typeface="Arial" panose="020b0604020202020204" pitchFamily="34" charset="0"/>
                <a:cs typeface="Arial" panose="020b0604020202020204" pitchFamily="34" charset="0"/>
              </a:rPr>
              <a:t>Pokud se necítíte na vypisování VZ, můžete si v rozpočtu na tuto agendu vyčlenit prostředky a „vysoutěžit“ firmu, která za vás VZMR/VZ  zadministruje</a:t>
            </a:r>
          </a:p>
          <a:p>
            <a:pPr marL="171450" indent="-171450">
              <a:buFontTx/>
              <a:buChar char="-"/>
            </a:pPr>
            <a:r>
              <a:rPr lang="cs-CZ" sz="1400" baseline="0" smtClean="0">
                <a:latin typeface="Arial" panose="020b0604020202020204" pitchFamily="34" charset="0"/>
                <a:cs typeface="Arial" panose="020b0604020202020204" pitchFamily="34" charset="0"/>
              </a:rPr>
              <a:t>Stejně tak můžete vysoutěžit „tým“. Který bude řešit administraci projektu, tzn. Projektového a finančního manažera, případně asistenta týmu.</a:t>
            </a:r>
          </a:p>
          <a:p>
            <a:pPr marL="171450" indent="-171450">
              <a:buFontTx/>
              <a:buChar char="-"/>
            </a:pPr>
            <a:r>
              <a:rPr lang="cs-CZ" sz="1400" baseline="0" smtClean="0">
                <a:latin typeface="Arial" panose="020b0604020202020204" pitchFamily="34" charset="0"/>
                <a:cs typeface="Arial" panose="020b0604020202020204" pitchFamily="34" charset="0"/>
              </a:rPr>
              <a:t>POZOR na dělení (salámování) VZ, tzn. Je nutné sčítat VZ stejného charakteru po dobu 12 měsíců. V případě nejasností nás zcela jistě kontaktujte.  </a:t>
            </a:r>
            <a:endParaRPr lang="cs-CZ" sz="1400">
              <a:latin typeface="Arial" panose="020b0604020202020204" pitchFamily="34" charset="0"/>
              <a:cs typeface="Arial" panose="020b0604020202020204" pitchFamily="34" charset="0"/>
            </a:endParaRPr>
          </a:p>
        </p:txBody>
      </p:sp>
      <p:sp>
        <p:nvSpPr>
          <p:cNvPr id="4" name="Zástupný symbol pro číslo snímku 3"/>
          <p:cNvSpPr>
            <a:spLocks noGrp="1"/>
          </p:cNvSpPr>
          <p:nvPr>
            <p:ph type="sldNum" sz="quarter" idx="10"/>
          </p:nvPr>
        </p:nvSpPr>
        <p:spPr/>
        <p:txBody>
          <a:bodyPr/>
          <a:lstStyle>
            <a:defPPr>
              <a:defRPr kern="1200" smtId="4294967295"/>
            </a:defPPr>
          </a:lstStyle>
          <a:p>
            <a:fld id="{6896CD50-6526-42E6-83B9-B2070267BC98}" type="slidenum">
              <a:rPr lang="cs-CZ" smtClean="0"/>
              <a:t>2</a:t>
            </a:fld>
            <a:endParaRPr lang="cs-CZ"/>
          </a:p>
        </p:txBody>
      </p:sp>
    </p:spTree>
    <p:extLst>
      <p:ext uri="{BB962C8B-B14F-4D97-AF65-F5344CB8AC3E}">
        <p14:creationId xmlns:p14="http://schemas.microsoft.com/office/powerpoint/2010/main" val="15219805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defPPr>
              <a:defRPr kern="1200" smtId="4294967295"/>
            </a:defPPr>
          </a:lstStyle>
          <a:p>
            <a:r>
              <a:rPr lang="cs-CZ" smtClean="0"/>
              <a:t>Všechny tyto principy</a:t>
            </a:r>
            <a:r>
              <a:rPr lang="cs-CZ" baseline="0" smtClean="0"/>
              <a:t> jsou popsány v Pokynu, ale v zásadě se jedná o:</a:t>
            </a:r>
          </a:p>
          <a:p>
            <a:pPr>
              <a:buFontTx/>
              <a:buChar char="-"/>
            </a:pPr>
            <a:r>
              <a:rPr lang="cs-CZ" smtClean="0"/>
              <a:t>princip hospodárnosti, efektivnosti a účelnosti :  výdaj musí souviset s projektem, musí být schválen a nesmí být „předražen“. Tzn., nelze si koupit např. bagr nebo kabát na zimu</a:t>
            </a:r>
          </a:p>
          <a:p>
            <a:pPr>
              <a:buFontTx/>
              <a:buChar char="-"/>
            </a:pPr>
            <a:r>
              <a:rPr lang="cs-CZ" smtClean="0"/>
              <a:t>princip transparentnosti : všechny úkony spojené s VZMR musí být v písemné podobě, musí být zveřejněny (alespoň na stránkách žadatele),  a musí být archivovány</a:t>
            </a:r>
          </a:p>
          <a:p>
            <a:pPr>
              <a:buFontTx/>
              <a:buChar char="-"/>
            </a:pPr>
            <a:r>
              <a:rPr lang="cs-CZ" smtClean="0"/>
              <a:t>princip zákazu diskriminace : vždy je nutné postupovat tak, aby nedošlo k diskriminaci uchazečů/dodavatelů. Např. nepřiměřené požadavky na kvalitu (kabát pouze vlněný), požadavky konkrétních značek (pouze M&amp;S), atd.</a:t>
            </a:r>
          </a:p>
          <a:p>
            <a:pPr>
              <a:buFontTx/>
              <a:buChar char="-"/>
            </a:pPr>
            <a:r>
              <a:rPr lang="cs-CZ" smtClean="0"/>
              <a:t>princip rovného zacházení : střet zájmů, změny ZD musí znát všichni uchazeči, nutnost zveřejnit</a:t>
            </a:r>
          </a:p>
          <a:p>
            <a:pPr>
              <a:buFontTx/>
              <a:buChar char="-"/>
            </a:pPr>
            <a:r>
              <a:rPr lang="cs-CZ" smtClean="0"/>
              <a:t>princip proporcionality (přiměřenosti): rozumně nastavené požadavky na kvalifikaci nebo lhůty</a:t>
            </a:r>
            <a:endParaRPr lang="cs-CZ"/>
          </a:p>
        </p:txBody>
      </p:sp>
      <p:sp>
        <p:nvSpPr>
          <p:cNvPr id="4" name="Zástupný symbol pro číslo snímku 3"/>
          <p:cNvSpPr>
            <a:spLocks noGrp="1"/>
          </p:cNvSpPr>
          <p:nvPr>
            <p:ph type="sldNum" sz="quarter" idx="10"/>
          </p:nvPr>
        </p:nvSpPr>
        <p:spPr/>
        <p:txBody>
          <a:bodyPr/>
          <a:lstStyle>
            <a:defPPr>
              <a:defRPr kern="1200" smtId="4294967295"/>
            </a:defPPr>
          </a:lstStyle>
          <a:p>
            <a:fld id="{6896CD50-6526-42E6-83B9-B2070267BC98}" type="slidenum">
              <a:rPr lang="cs-CZ" smtClean="0"/>
              <a:t>3</a:t>
            </a:fld>
            <a:endParaRPr lang="cs-CZ"/>
          </a:p>
        </p:txBody>
      </p:sp>
    </p:spTree>
    <p:extLst>
      <p:ext uri="{BB962C8B-B14F-4D97-AF65-F5344CB8AC3E}">
        <p14:creationId xmlns:p14="http://schemas.microsoft.com/office/powerpoint/2010/main" val="32069016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defPPr>
              <a:defRPr kern="1200" smtId="4294967295"/>
            </a:defPPr>
          </a:lstStyle>
          <a:p>
            <a:pPr marL="171450" indent="-171450">
              <a:buFont typeface="Arial" panose="020b0604020202020204" pitchFamily="34" charset="0"/>
              <a:buChar char="•"/>
            </a:pPr>
            <a:r>
              <a:rPr lang="cs-CZ" smtClean="0"/>
              <a:t>Stačí průzkum trhu (internet) a lze zadat napřímo dodavateli. Odkazy z průzkumu trhu nutno uschovat</a:t>
            </a:r>
            <a:endParaRPr lang="cs-CZ"/>
          </a:p>
        </p:txBody>
      </p:sp>
      <p:sp>
        <p:nvSpPr>
          <p:cNvPr id="4" name="Zástupný symbol pro číslo snímku 3"/>
          <p:cNvSpPr>
            <a:spLocks noGrp="1"/>
          </p:cNvSpPr>
          <p:nvPr>
            <p:ph type="sldNum" sz="quarter" idx="10"/>
          </p:nvPr>
        </p:nvSpPr>
        <p:spPr/>
        <p:txBody>
          <a:bodyPr/>
          <a:lstStyle>
            <a:defPPr>
              <a:defRPr kern="1200" smtId="4294967295"/>
            </a:defPPr>
          </a:lstStyle>
          <a:p>
            <a:fld id="{6896CD50-6526-42E6-83B9-B2070267BC98}" type="slidenum">
              <a:rPr lang="cs-CZ" smtClean="0"/>
              <a:t>4</a:t>
            </a:fld>
            <a:endParaRPr lang="cs-CZ"/>
          </a:p>
        </p:txBody>
      </p:sp>
    </p:spTree>
    <p:extLst>
      <p:ext uri="{BB962C8B-B14F-4D97-AF65-F5344CB8AC3E}">
        <p14:creationId xmlns:p14="http://schemas.microsoft.com/office/powerpoint/2010/main" val="6598643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defPPr>
              <a:defRPr kern="1200" smtId="4294967295"/>
            </a:defPPr>
          </a:lstStyle>
          <a:p>
            <a:r>
              <a:rPr lang="cs-CZ" smtClean="0"/>
              <a:t>- Za správnost ZD VŽDY odpovídá zadavatel</a:t>
            </a:r>
            <a:endParaRPr lang="cs-CZ"/>
          </a:p>
        </p:txBody>
      </p:sp>
      <p:sp>
        <p:nvSpPr>
          <p:cNvPr id="4" name="Zástupný symbol pro číslo snímku 3"/>
          <p:cNvSpPr>
            <a:spLocks noGrp="1"/>
          </p:cNvSpPr>
          <p:nvPr>
            <p:ph type="sldNum" sz="quarter" idx="10"/>
          </p:nvPr>
        </p:nvSpPr>
        <p:spPr/>
        <p:txBody>
          <a:bodyPr/>
          <a:lstStyle>
            <a:defPPr>
              <a:defRPr kern="1200" smtId="4294967295"/>
            </a:defPPr>
          </a:lstStyle>
          <a:p>
            <a:fld id="{6896CD50-6526-42E6-83B9-B2070267BC98}" type="slidenum">
              <a:rPr lang="cs-CZ" smtClean="0"/>
              <a:t>5</a:t>
            </a:fld>
            <a:endParaRPr lang="cs-CZ"/>
          </a:p>
        </p:txBody>
      </p:sp>
    </p:spTree>
    <p:extLst>
      <p:ext uri="{BB962C8B-B14F-4D97-AF65-F5344CB8AC3E}">
        <p14:creationId xmlns:p14="http://schemas.microsoft.com/office/powerpoint/2010/main" val="12186729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defPPr>
              <a:defRPr kern="1200" smtId="4294967295"/>
            </a:defPPr>
          </a:lstStyle>
          <a:p>
            <a:r>
              <a:rPr lang="cs-CZ" smtClean="0"/>
              <a:t>Veřejné zakázky se budou zadávat do IS CEDR, kde bude možné s nimi průběžně pracovat. </a:t>
            </a:r>
          </a:p>
          <a:p>
            <a:r>
              <a:rPr lang="cs-CZ" smtClean="0"/>
              <a:t>Je nutné zakázky vyhlásit</a:t>
            </a:r>
            <a:r>
              <a:rPr lang="cs-CZ" baseline="0" smtClean="0"/>
              <a:t> tak, aby pokud možno, byly navázány na jednu položku rozpočtu a navíc nelze mít na jedné položce rozpočtu navázány 2 VZ.</a:t>
            </a:r>
          </a:p>
        </p:txBody>
      </p:sp>
      <p:sp>
        <p:nvSpPr>
          <p:cNvPr id="4" name="Zástupný symbol pro číslo snímku 3"/>
          <p:cNvSpPr>
            <a:spLocks noGrp="1"/>
          </p:cNvSpPr>
          <p:nvPr>
            <p:ph type="sldNum" sz="quarter" idx="10"/>
          </p:nvPr>
        </p:nvSpPr>
        <p:spPr/>
        <p:txBody>
          <a:bodyPr/>
          <a:lstStyle>
            <a:defPPr>
              <a:defRPr kern="1200" smtId="4294967295"/>
            </a:defPPr>
          </a:lstStyle>
          <a:p>
            <a:fld id="{6896CD50-6526-42E6-83B9-B2070267BC98}" type="slidenum">
              <a:rPr lang="cs-CZ" smtClean="0"/>
              <a:t>6</a:t>
            </a:fld>
            <a:endParaRPr lang="cs-CZ"/>
          </a:p>
        </p:txBody>
      </p:sp>
    </p:spTree>
    <p:extLst>
      <p:ext uri="{BB962C8B-B14F-4D97-AF65-F5344CB8AC3E}">
        <p14:creationId xmlns:p14="http://schemas.microsoft.com/office/powerpoint/2010/main" val="34736046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defPPr>
              <a:defRPr kern="1200" smtId="4294967295"/>
            </a:defPPr>
          </a:lstStyle>
          <a:p>
            <a:pPr marL="171450" indent="-171450">
              <a:buFontTx/>
              <a:buChar char="-"/>
            </a:pPr>
            <a:r>
              <a:rPr lang="cs-CZ" smtClean="0"/>
              <a:t>Předmět a účel smlouvy – uvést název a číslo projektu a v čem partnerství spočívá</a:t>
            </a:r>
          </a:p>
          <a:p>
            <a:pPr marL="171450" indent="-171450">
              <a:buFontTx/>
              <a:buChar char="-"/>
            </a:pPr>
            <a:r>
              <a:rPr lang="cs-CZ" sz="1200" kern="1200" smtClean="0">
                <a:solidFill>
                  <a:schemeClr val="tx1"/>
                </a:solidFill>
                <a:latin typeface="+mn-lt"/>
                <a:ea typeface="+mn-ea"/>
                <a:cs typeface="+mn-cs"/>
              </a:rPr>
              <a:t>stanovuje mimo jiné podrobný rozpočet předpokládaných výdajů partnera a upravuje finanční toky mezi konečným příjemcem a partnerem, tj. způsob proplácení výdajů partnera, postup kontroly výdajů nárokovaných partnerem, záležitosti týkající se používání měn a souvisejících kurzových rozdílů, odpovědnost za škody, archivaci účetních dokladů a dokladů prokazujících úhradu výdajů ze strany partnera a další. </a:t>
            </a:r>
            <a:endParaRPr lang="cs-CZ" smtClean="0"/>
          </a:p>
          <a:p>
            <a:pPr marL="171450" marR="0" lvl="0" indent="-171450" algn="l" defTabSz="914400" rtl="0" eaLnBrk="1" fontAlgn="auto" latinLnBrk="0" hangingPunct="1">
              <a:lnSpc>
                <a:spcPct val="100000"/>
              </a:lnSpc>
              <a:spcBef>
                <a:spcPct val="0"/>
              </a:spcBef>
              <a:spcAft>
                <a:spcPct val="0"/>
              </a:spcAft>
              <a:buClrTx/>
              <a:buSzTx/>
              <a:buFontTx/>
              <a:buChar char="-"/>
              <a:defRPr/>
            </a:pPr>
            <a:r>
              <a:rPr lang="cs-CZ" smtClean="0"/>
              <a:t>Odpovědnost za škodu : </a:t>
            </a:r>
            <a:r>
              <a:rPr lang="cs-CZ" sz="1200" i="1" kern="1200" smtClean="0">
                <a:solidFill>
                  <a:schemeClr val="tx1"/>
                </a:solidFill>
                <a:latin typeface="+mn-lt"/>
                <a:ea typeface="+mn-ea"/>
                <a:cs typeface="+mn-cs"/>
              </a:rPr>
              <a:t>Příp. lze namísto náhrady škody upravit smluvní pokutu. Příjemce by měl pamatovat na to, že  nese odpovědnost bez ohledu na formu zavinění. Na druhou stranu je odpovědnost za škodu podle občanského zákoníku až na výjimky subjektivní. Příjemce tedy ponese riziko toho, že ponese odpovědnost za nesplnění podmínek dotace/poskytnutí finančních prostředků způsobených nezaviněným nesplněním povinnosti jeho Partnerem.</a:t>
            </a:r>
            <a:endParaRPr lang="cs-CZ" sz="1200" kern="1200" smtClean="0">
              <a:solidFill>
                <a:schemeClr val="tx1"/>
              </a:solidFill>
              <a:latin typeface="+mn-lt"/>
              <a:ea typeface="+mn-ea"/>
              <a:cs typeface="+mn-cs"/>
            </a:endParaRPr>
          </a:p>
          <a:p>
            <a:pPr marL="171450" indent="-171450">
              <a:buFontTx/>
              <a:buChar char="-"/>
            </a:pPr>
            <a:endParaRPr lang="cs-CZ"/>
          </a:p>
        </p:txBody>
      </p:sp>
      <p:sp>
        <p:nvSpPr>
          <p:cNvPr id="4" name="Zástupný symbol pro číslo snímku 3"/>
          <p:cNvSpPr>
            <a:spLocks noGrp="1"/>
          </p:cNvSpPr>
          <p:nvPr>
            <p:ph type="sldNum" sz="quarter" idx="10"/>
          </p:nvPr>
        </p:nvSpPr>
        <p:spPr/>
        <p:txBody>
          <a:bodyPr/>
          <a:lstStyle>
            <a:defPPr>
              <a:defRPr kern="1200" smtId="4294967295"/>
            </a:defPPr>
          </a:lstStyle>
          <a:p>
            <a:fld id="{6896CD50-6526-42E6-83B9-B2070267BC98}" type="slidenum">
              <a:rPr lang="cs-CZ" smtClean="0"/>
              <a:t>11</a:t>
            </a:fld>
            <a:endParaRPr lang="cs-CZ"/>
          </a:p>
        </p:txBody>
      </p:sp>
    </p:spTree>
    <p:extLst>
      <p:ext uri="{BB962C8B-B14F-4D97-AF65-F5344CB8AC3E}">
        <p14:creationId xmlns:p14="http://schemas.microsoft.com/office/powerpoint/2010/main" val="3696077713"/>
      </p:ext>
    </p:extLst>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Úvodní snímek">
    <p:spTree>
      <p:nvGrpSpPr>
        <p:cNvPr id="1" name=""/>
        <p:cNvGrpSpPr/>
        <p:nvPr/>
      </p:nvGrpSpPr>
      <p:grpSpPr>
        <a:xfrm>
          <a:off x="0" y="0"/>
          <a:ext cx="0" cy="0"/>
        </a:xfrm>
      </p:grpSpPr>
      <p:sp>
        <p:nvSpPr>
          <p:cNvPr id="2" name="Nadpis 1"/>
          <p:cNvSpPr>
            <a:spLocks noGrp="1"/>
          </p:cNvSpPr>
          <p:nvPr>
            <p:ph type="ctrTitle"/>
          </p:nvPr>
        </p:nvSpPr>
        <p:spPr>
          <a:xfrm>
            <a:off x="1524000" y="1122363"/>
            <a:ext cx="9144000" cy="2387600"/>
          </a:xfrm>
        </p:spPr>
        <p:txBody>
          <a:bodyPr anchor="b"/>
          <a:lstStyle>
            <a:defPPr>
              <a:defRPr kern="1200" smtId="4294967295"/>
            </a:defPPr>
            <a:lvl1pPr algn="ctr">
              <a:defRPr sz="6000"/>
            </a:lvl1pPr>
          </a:lstStyle>
          <a:p>
            <a:r>
              <a:rPr lang="cs-CZ" smtClean="0"/>
              <a:t>Kliknutím lze upravit styl.</a:t>
            </a:r>
            <a:endParaRPr lang="cs-CZ"/>
          </a:p>
        </p:txBody>
      </p:sp>
      <p:sp>
        <p:nvSpPr>
          <p:cNvPr id="3" name="Podnadpis 2"/>
          <p:cNvSpPr>
            <a:spLocks noGrp="1"/>
          </p:cNvSpPr>
          <p:nvPr>
            <p:ph type="subTitle" idx="1"/>
          </p:nvPr>
        </p:nvSpPr>
        <p:spPr>
          <a:xfrm>
            <a:off x="1524000" y="3602038"/>
            <a:ext cx="9144000" cy="1655762"/>
          </a:xfrm>
        </p:spPr>
        <p:txBody>
          <a:bodyPr/>
          <a:lstStyle>
            <a:defPPr>
              <a:defRPr kern="1200" smtId="4294967295"/>
            </a:defPPr>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smtClean="0"/>
              <a:t>Kliknutím můžete upravit styl předlohy.</a:t>
            </a:r>
            <a:endParaRPr lang="cs-CZ"/>
          </a:p>
        </p:txBody>
      </p:sp>
      <p:sp>
        <p:nvSpPr>
          <p:cNvPr id="4" name="Zástupný symbol pro datum 3"/>
          <p:cNvSpPr>
            <a:spLocks noGrp="1"/>
          </p:cNvSpPr>
          <p:nvPr>
            <p:ph type="dt" sz="half" idx="10"/>
          </p:nvPr>
        </p:nvSpPr>
        <p:spPr/>
        <p:txBody>
          <a:bodyPr/>
          <a:lstStyle>
            <a:defPPr>
              <a:defRPr kern="1200" smtId="4294967295"/>
            </a:defPPr>
          </a:lstStyle>
          <a:p>
            <a:fld id="{C5A4CEBE-46E5-4634-90C7-696594B59268}" type="datetime1">
              <a:rPr lang="cs-CZ" smtClean="0"/>
              <a:t>13.12.2021</a:t>
            </a:fld>
            <a:endParaRPr lang="cs-CZ"/>
          </a:p>
        </p:txBody>
      </p:sp>
      <p:sp>
        <p:nvSpPr>
          <p:cNvPr id="5" name="Zástupný symbol pro zápatí 4"/>
          <p:cNvSpPr>
            <a:spLocks noGrp="1"/>
          </p:cNvSpPr>
          <p:nvPr>
            <p:ph type="ftr" sz="quarter" idx="11"/>
          </p:nvPr>
        </p:nvSpPr>
        <p:spPr/>
        <p:txBody>
          <a:bodyPr/>
          <a:lstStyle>
            <a:defPPr>
              <a:defRPr kern="1200" smtId="4294967295"/>
            </a:defPPr>
          </a:lstStyle>
          <a:p>
            <a:endParaRPr lang="cs-CZ"/>
          </a:p>
        </p:txBody>
      </p:sp>
      <p:sp>
        <p:nvSpPr>
          <p:cNvPr id="6" name="Zástupný symbol pro číslo snímku 5"/>
          <p:cNvSpPr>
            <a:spLocks noGrp="1"/>
          </p:cNvSpPr>
          <p:nvPr>
            <p:ph type="sldNum" sz="quarter" idx="12"/>
          </p:nvPr>
        </p:nvSpPr>
        <p:spPr/>
        <p:txBody>
          <a:bodyPr/>
          <a:lstStyle>
            <a:defPPr>
              <a:defRPr kern="1200" smtId="4294967295"/>
            </a:defPPr>
          </a:lstStyle>
          <a:p>
            <a:fld id="{5EB988DA-5062-4B1F-9515-56B31A470B3E}" type="slidenum">
              <a:rPr lang="cs-CZ" smtClean="0"/>
              <a:t>‹#›</a:t>
            </a:fld>
            <a:endParaRPr lang="cs-CZ"/>
          </a:p>
        </p:txBody>
      </p:sp>
    </p:spTree>
    <p:extLst>
      <p:ext uri="{BB962C8B-B14F-4D97-AF65-F5344CB8AC3E}">
        <p14:creationId xmlns:p14="http://schemas.microsoft.com/office/powerpoint/2010/main" val="1049422024"/>
      </p:ext>
    </p:extLst>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Nadpis a obsah">
    <p:spTree>
      <p:nvGrpSpPr>
        <p:cNvPr id="1" name=""/>
        <p:cNvGrpSpPr/>
        <p:nvPr/>
      </p:nvGrpSpPr>
      <p:grpSpPr>
        <a:xfrm>
          <a:off x="0" y="0"/>
          <a:ext cx="0" cy="0"/>
        </a:xfrm>
      </p:grpSpPr>
      <p:sp>
        <p:nvSpPr>
          <p:cNvPr id="2" name="Nadpis 1"/>
          <p:cNvSpPr>
            <a:spLocks noGrp="1"/>
          </p:cNvSpPr>
          <p:nvPr>
            <p:ph type="title"/>
          </p:nvPr>
        </p:nvSpPr>
        <p:spPr/>
        <p:txBody>
          <a:bodyPr/>
          <a:lstStyle>
            <a:defPPr>
              <a:defRPr kern="1200" smtId="4294967295"/>
            </a:defPPr>
          </a:lstStyle>
          <a:p>
            <a:r>
              <a:rPr lang="cs-CZ" smtClean="0"/>
              <a:t>Kliknutím lze upravit styl.</a:t>
            </a:r>
            <a:endParaRPr lang="cs-CZ"/>
          </a:p>
        </p:txBody>
      </p:sp>
      <p:sp>
        <p:nvSpPr>
          <p:cNvPr id="3" name="Zástupný symbol pro obsah 2"/>
          <p:cNvSpPr>
            <a:spLocks noGrp="1"/>
          </p:cNvSpPr>
          <p:nvPr>
            <p:ph idx="1"/>
          </p:nvPr>
        </p:nvSpPr>
        <p:spPr/>
        <p:txBody>
          <a:bodyPr/>
          <a:lstStyle>
            <a:defPPr>
              <a:defRPr kern="1200" smtId="4294967295"/>
            </a:defPPr>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defPPr>
              <a:defRPr kern="1200" smtId="4294967295"/>
            </a:defPPr>
          </a:lstStyle>
          <a:p>
            <a:fld id="{727464E6-417F-44D8-9DC1-F63811CCF66B}" type="datetime1">
              <a:rPr lang="cs-CZ" smtClean="0"/>
              <a:t>13.12.2021</a:t>
            </a:fld>
            <a:endParaRPr lang="cs-CZ"/>
          </a:p>
        </p:txBody>
      </p:sp>
      <p:sp>
        <p:nvSpPr>
          <p:cNvPr id="5" name="Zástupný symbol pro zápatí 4"/>
          <p:cNvSpPr>
            <a:spLocks noGrp="1"/>
          </p:cNvSpPr>
          <p:nvPr>
            <p:ph type="ftr" sz="quarter" idx="11"/>
          </p:nvPr>
        </p:nvSpPr>
        <p:spPr/>
        <p:txBody>
          <a:bodyPr/>
          <a:lstStyle>
            <a:defPPr>
              <a:defRPr kern="1200" smtId="4294967295"/>
            </a:defPPr>
          </a:lstStyle>
          <a:p>
            <a:endParaRPr lang="cs-CZ"/>
          </a:p>
        </p:txBody>
      </p:sp>
      <p:sp>
        <p:nvSpPr>
          <p:cNvPr id="6" name="Zástupný symbol pro číslo snímku 5"/>
          <p:cNvSpPr>
            <a:spLocks noGrp="1"/>
          </p:cNvSpPr>
          <p:nvPr>
            <p:ph type="sldNum" sz="quarter" idx="12"/>
          </p:nvPr>
        </p:nvSpPr>
        <p:spPr/>
        <p:txBody>
          <a:bodyPr/>
          <a:lstStyle>
            <a:defPPr>
              <a:defRPr kern="1200" smtId="4294967295"/>
            </a:defPPr>
          </a:lstStyle>
          <a:p>
            <a:fld id="{5EB988DA-5062-4B1F-9515-56B31A470B3E}" type="slidenum">
              <a:rPr lang="cs-CZ" smtClean="0"/>
              <a:t>‹#›</a:t>
            </a:fld>
            <a:endParaRPr lang="cs-CZ"/>
          </a:p>
        </p:txBody>
      </p:sp>
    </p:spTree>
    <p:extLst>
      <p:ext uri="{BB962C8B-B14F-4D97-AF65-F5344CB8AC3E}">
        <p14:creationId xmlns:p14="http://schemas.microsoft.com/office/powerpoint/2010/main" val="3488526503"/>
      </p:ext>
    </p:extLst>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Záhlaví části">
    <p:spTree>
      <p:nvGrpSpPr>
        <p:cNvPr id="1" name=""/>
        <p:cNvGrpSpPr/>
        <p:nvPr/>
      </p:nvGrpSpPr>
      <p:grpSpPr>
        <a:xfrm>
          <a:off x="0" y="0"/>
          <a:ext cx="0" cy="0"/>
        </a:xfrm>
      </p:grpSpPr>
      <p:sp>
        <p:nvSpPr>
          <p:cNvPr id="2" name="Nadpis 1"/>
          <p:cNvSpPr>
            <a:spLocks noGrp="1"/>
          </p:cNvSpPr>
          <p:nvPr>
            <p:ph type="title"/>
          </p:nvPr>
        </p:nvSpPr>
        <p:spPr>
          <a:xfrm>
            <a:off x="831850" y="1709738"/>
            <a:ext cx="10515600" cy="2852737"/>
          </a:xfrm>
        </p:spPr>
        <p:txBody>
          <a:bodyPr anchor="b"/>
          <a:lstStyle>
            <a:defPPr>
              <a:defRPr kern="1200" smtId="4294967295"/>
            </a:defPPr>
            <a:lvl1pPr>
              <a:defRPr sz="6000"/>
            </a:lvl1pPr>
          </a:lstStyle>
          <a:p>
            <a:r>
              <a:rPr lang="cs-CZ" smtClean="0"/>
              <a:t>Kliknutím lze upravit styl.</a:t>
            </a:r>
            <a:endParaRPr lang="cs-CZ"/>
          </a:p>
        </p:txBody>
      </p:sp>
      <p:sp>
        <p:nvSpPr>
          <p:cNvPr id="3" name="Zástupný symbol pro text 2"/>
          <p:cNvSpPr>
            <a:spLocks noGrp="1"/>
          </p:cNvSpPr>
          <p:nvPr>
            <p:ph type="body" idx="1"/>
          </p:nvPr>
        </p:nvSpPr>
        <p:spPr>
          <a:xfrm>
            <a:off x="831850" y="4589463"/>
            <a:ext cx="10515600" cy="1500187"/>
          </a:xfrm>
        </p:spPr>
        <p:txBody>
          <a:bodyPr/>
          <a:lstStyle>
            <a:defPPr>
              <a:defRPr kern="1200" smtId="4294967295"/>
            </a:defPPr>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smtClean="0"/>
              <a:t>Upravte styly předlohy textu.</a:t>
            </a:r>
          </a:p>
        </p:txBody>
      </p:sp>
      <p:sp>
        <p:nvSpPr>
          <p:cNvPr id="4" name="Zástupný symbol pro datum 3"/>
          <p:cNvSpPr>
            <a:spLocks noGrp="1"/>
          </p:cNvSpPr>
          <p:nvPr>
            <p:ph type="dt" sz="half" idx="10"/>
          </p:nvPr>
        </p:nvSpPr>
        <p:spPr/>
        <p:txBody>
          <a:bodyPr/>
          <a:lstStyle>
            <a:defPPr>
              <a:defRPr kern="1200" smtId="4294967295"/>
            </a:defPPr>
          </a:lstStyle>
          <a:p>
            <a:fld id="{8400FFEA-4974-4AA6-B7ED-655CCDF4352F}" type="datetime1">
              <a:rPr lang="cs-CZ" smtClean="0"/>
              <a:t>13.12.2021</a:t>
            </a:fld>
            <a:endParaRPr lang="cs-CZ"/>
          </a:p>
        </p:txBody>
      </p:sp>
      <p:sp>
        <p:nvSpPr>
          <p:cNvPr id="5" name="Zástupný symbol pro zápatí 4"/>
          <p:cNvSpPr>
            <a:spLocks noGrp="1"/>
          </p:cNvSpPr>
          <p:nvPr>
            <p:ph type="ftr" sz="quarter" idx="11"/>
          </p:nvPr>
        </p:nvSpPr>
        <p:spPr/>
        <p:txBody>
          <a:bodyPr/>
          <a:lstStyle>
            <a:defPPr>
              <a:defRPr kern="1200" smtId="4294967295"/>
            </a:defPPr>
          </a:lstStyle>
          <a:p>
            <a:endParaRPr lang="cs-CZ"/>
          </a:p>
        </p:txBody>
      </p:sp>
      <p:sp>
        <p:nvSpPr>
          <p:cNvPr id="6" name="Zástupný symbol pro číslo snímku 5"/>
          <p:cNvSpPr>
            <a:spLocks noGrp="1"/>
          </p:cNvSpPr>
          <p:nvPr>
            <p:ph type="sldNum" sz="quarter" idx="12"/>
          </p:nvPr>
        </p:nvSpPr>
        <p:spPr/>
        <p:txBody>
          <a:bodyPr/>
          <a:lstStyle>
            <a:defPPr>
              <a:defRPr kern="1200" smtId="4294967295"/>
            </a:defPPr>
          </a:lstStyle>
          <a:p>
            <a:fld id="{5EB988DA-5062-4B1F-9515-56B31A470B3E}" type="slidenum">
              <a:rPr lang="cs-CZ" smtClean="0"/>
              <a:t>‹#›</a:t>
            </a:fld>
            <a:endParaRPr lang="cs-CZ"/>
          </a:p>
        </p:txBody>
      </p:sp>
    </p:spTree>
    <p:extLst>
      <p:ext uri="{BB962C8B-B14F-4D97-AF65-F5344CB8AC3E}">
        <p14:creationId xmlns:p14="http://schemas.microsoft.com/office/powerpoint/2010/main" val="614498810"/>
      </p:ext>
    </p:extLst>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Dva obsahy">
    <p:spTree>
      <p:nvGrpSpPr>
        <p:cNvPr id="1" name=""/>
        <p:cNvGrpSpPr/>
        <p:nvPr/>
      </p:nvGrpSpPr>
      <p:grpSpPr>
        <a:xfrm>
          <a:off x="0" y="0"/>
          <a:ext cx="0" cy="0"/>
        </a:xfrm>
      </p:grpSpPr>
      <p:sp>
        <p:nvSpPr>
          <p:cNvPr id="2" name="Nadpis 1"/>
          <p:cNvSpPr>
            <a:spLocks noGrp="1"/>
          </p:cNvSpPr>
          <p:nvPr>
            <p:ph type="title"/>
          </p:nvPr>
        </p:nvSpPr>
        <p:spPr/>
        <p:txBody>
          <a:bodyPr/>
          <a:lstStyle>
            <a:defPPr>
              <a:defRPr kern="1200" smtId="4294967295"/>
            </a:defPPr>
          </a:lstStyle>
          <a:p>
            <a:r>
              <a:rPr lang="cs-CZ" smtClean="0"/>
              <a:t>Kliknutím lze upravit styl.</a:t>
            </a:r>
            <a:endParaRPr lang="cs-CZ"/>
          </a:p>
        </p:txBody>
      </p:sp>
      <p:sp>
        <p:nvSpPr>
          <p:cNvPr id="3" name="Zástupný symbol pro obsah 2"/>
          <p:cNvSpPr>
            <a:spLocks noGrp="1"/>
          </p:cNvSpPr>
          <p:nvPr>
            <p:ph sz="half" idx="1"/>
          </p:nvPr>
        </p:nvSpPr>
        <p:spPr>
          <a:xfrm>
            <a:off x="838200" y="1825625"/>
            <a:ext cx="5181600" cy="4351338"/>
          </a:xfrm>
        </p:spPr>
        <p:txBody>
          <a:bodyPr/>
          <a:lstStyle>
            <a:defPPr>
              <a:defRPr kern="1200" smtId="4294967295"/>
            </a:defPPr>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6172200" y="1825625"/>
            <a:ext cx="5181600" cy="4351338"/>
          </a:xfrm>
        </p:spPr>
        <p:txBody>
          <a:bodyPr/>
          <a:lstStyle>
            <a:defPPr>
              <a:defRPr kern="1200" smtId="4294967295"/>
            </a:defPPr>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datum 4"/>
          <p:cNvSpPr>
            <a:spLocks noGrp="1"/>
          </p:cNvSpPr>
          <p:nvPr>
            <p:ph type="dt" sz="half" idx="10"/>
          </p:nvPr>
        </p:nvSpPr>
        <p:spPr/>
        <p:txBody>
          <a:bodyPr/>
          <a:lstStyle>
            <a:defPPr>
              <a:defRPr kern="1200" smtId="4294967295"/>
            </a:defPPr>
          </a:lstStyle>
          <a:p>
            <a:fld id="{00CF8A52-F413-4BA3-A6C3-3568C6119869}" type="datetime1">
              <a:rPr lang="cs-CZ" smtClean="0"/>
              <a:t>13.12.2021</a:t>
            </a:fld>
            <a:endParaRPr lang="cs-CZ"/>
          </a:p>
        </p:txBody>
      </p:sp>
      <p:sp>
        <p:nvSpPr>
          <p:cNvPr id="6" name="Zástupný symbol pro zápatí 5"/>
          <p:cNvSpPr>
            <a:spLocks noGrp="1"/>
          </p:cNvSpPr>
          <p:nvPr>
            <p:ph type="ftr" sz="quarter" idx="11"/>
          </p:nvPr>
        </p:nvSpPr>
        <p:spPr/>
        <p:txBody>
          <a:bodyPr/>
          <a:lstStyle>
            <a:defPPr>
              <a:defRPr kern="1200" smtId="4294967295"/>
            </a:defPPr>
          </a:lstStyle>
          <a:p>
            <a:endParaRPr lang="cs-CZ"/>
          </a:p>
        </p:txBody>
      </p:sp>
      <p:sp>
        <p:nvSpPr>
          <p:cNvPr id="7" name="Zástupný symbol pro číslo snímku 6"/>
          <p:cNvSpPr>
            <a:spLocks noGrp="1"/>
          </p:cNvSpPr>
          <p:nvPr>
            <p:ph type="sldNum" sz="quarter" idx="12"/>
          </p:nvPr>
        </p:nvSpPr>
        <p:spPr/>
        <p:txBody>
          <a:bodyPr/>
          <a:lstStyle>
            <a:defPPr>
              <a:defRPr kern="1200" smtId="4294967295"/>
            </a:defPPr>
          </a:lstStyle>
          <a:p>
            <a:fld id="{5EB988DA-5062-4B1F-9515-56B31A470B3E}" type="slidenum">
              <a:rPr lang="cs-CZ" smtClean="0"/>
              <a:t>‹#›</a:t>
            </a:fld>
            <a:endParaRPr lang="cs-CZ"/>
          </a:p>
        </p:txBody>
      </p:sp>
    </p:spTree>
    <p:extLst>
      <p:ext uri="{BB962C8B-B14F-4D97-AF65-F5344CB8AC3E}">
        <p14:creationId xmlns:p14="http://schemas.microsoft.com/office/powerpoint/2010/main" val="2591705337"/>
      </p:ext>
    </p:extLst>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Porovnání">
    <p:spTree>
      <p:nvGrpSpPr>
        <p:cNvPr id="1" name=""/>
        <p:cNvGrpSpPr/>
        <p:nvPr/>
      </p:nvGrpSpPr>
      <p:grpSpPr>
        <a:xfrm>
          <a:off x="0" y="0"/>
          <a:ext cx="0" cy="0"/>
        </a:xfrm>
      </p:grpSpPr>
      <p:sp>
        <p:nvSpPr>
          <p:cNvPr id="2" name="Nadpis 1"/>
          <p:cNvSpPr>
            <a:spLocks noGrp="1"/>
          </p:cNvSpPr>
          <p:nvPr>
            <p:ph type="title"/>
          </p:nvPr>
        </p:nvSpPr>
        <p:spPr>
          <a:xfrm>
            <a:off x="839788" y="365125"/>
            <a:ext cx="10515600" cy="1325563"/>
          </a:xfrm>
        </p:spPr>
        <p:txBody>
          <a:bodyPr/>
          <a:lstStyle>
            <a:defPPr>
              <a:defRPr kern="1200" smtId="4294967295"/>
            </a:defPPr>
          </a:lstStyle>
          <a:p>
            <a:r>
              <a:rPr lang="cs-CZ" smtClean="0"/>
              <a:t>Kliknutím lze upravit styl.</a:t>
            </a:r>
            <a:endParaRPr lang="cs-CZ"/>
          </a:p>
        </p:txBody>
      </p:sp>
      <p:sp>
        <p:nvSpPr>
          <p:cNvPr id="3" name="Zástupný symbol pro text 2"/>
          <p:cNvSpPr>
            <a:spLocks noGrp="1"/>
          </p:cNvSpPr>
          <p:nvPr>
            <p:ph type="body" idx="1"/>
          </p:nvPr>
        </p:nvSpPr>
        <p:spPr>
          <a:xfrm>
            <a:off x="839788" y="1681163"/>
            <a:ext cx="5157787" cy="823912"/>
          </a:xfrm>
        </p:spPr>
        <p:txBody>
          <a:bodyPr anchor="b"/>
          <a:lstStyle>
            <a:defPPr>
              <a:defRPr kern="1200" smtId="4294967295"/>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Upravte styly předlohy textu.</a:t>
            </a:r>
          </a:p>
        </p:txBody>
      </p:sp>
      <p:sp>
        <p:nvSpPr>
          <p:cNvPr id="4" name="Zástupný symbol pro obsah 3"/>
          <p:cNvSpPr>
            <a:spLocks noGrp="1"/>
          </p:cNvSpPr>
          <p:nvPr>
            <p:ph sz="half" idx="2"/>
          </p:nvPr>
        </p:nvSpPr>
        <p:spPr>
          <a:xfrm>
            <a:off x="839788" y="2505075"/>
            <a:ext cx="5157787" cy="3684588"/>
          </a:xfrm>
        </p:spPr>
        <p:txBody>
          <a:bodyPr/>
          <a:lstStyle>
            <a:defPPr>
              <a:defRPr kern="1200" smtId="4294967295"/>
            </a:defPPr>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6172200" y="1681163"/>
            <a:ext cx="5183188" cy="823912"/>
          </a:xfrm>
        </p:spPr>
        <p:txBody>
          <a:bodyPr anchor="b"/>
          <a:lstStyle>
            <a:defPPr>
              <a:defRPr kern="1200" smtId="4294967295"/>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Upravte styly předlohy textu.</a:t>
            </a:r>
          </a:p>
        </p:txBody>
      </p:sp>
      <p:sp>
        <p:nvSpPr>
          <p:cNvPr id="6" name="Zástupný symbol pro obsah 5"/>
          <p:cNvSpPr>
            <a:spLocks noGrp="1"/>
          </p:cNvSpPr>
          <p:nvPr>
            <p:ph sz="quarter" idx="4"/>
          </p:nvPr>
        </p:nvSpPr>
        <p:spPr>
          <a:xfrm>
            <a:off x="6172200" y="2505075"/>
            <a:ext cx="5183188" cy="3684588"/>
          </a:xfrm>
        </p:spPr>
        <p:txBody>
          <a:bodyPr/>
          <a:lstStyle>
            <a:defPPr>
              <a:defRPr kern="1200" smtId="4294967295"/>
            </a:defPPr>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Zástupný symbol pro datum 6"/>
          <p:cNvSpPr>
            <a:spLocks noGrp="1"/>
          </p:cNvSpPr>
          <p:nvPr>
            <p:ph type="dt" sz="half" idx="10"/>
          </p:nvPr>
        </p:nvSpPr>
        <p:spPr/>
        <p:txBody>
          <a:bodyPr/>
          <a:lstStyle>
            <a:defPPr>
              <a:defRPr kern="1200" smtId="4294967295"/>
            </a:defPPr>
          </a:lstStyle>
          <a:p>
            <a:fld id="{3B732D65-F6D5-404C-9B3E-424943CCAC5B}" type="datetime1">
              <a:rPr lang="cs-CZ" smtClean="0"/>
              <a:t>13.12.2021</a:t>
            </a:fld>
            <a:endParaRPr lang="cs-CZ"/>
          </a:p>
        </p:txBody>
      </p:sp>
      <p:sp>
        <p:nvSpPr>
          <p:cNvPr id="8" name="Zástupný symbol pro zápatí 7"/>
          <p:cNvSpPr>
            <a:spLocks noGrp="1"/>
          </p:cNvSpPr>
          <p:nvPr>
            <p:ph type="ftr" sz="quarter" idx="11"/>
          </p:nvPr>
        </p:nvSpPr>
        <p:spPr/>
        <p:txBody>
          <a:bodyPr/>
          <a:lstStyle>
            <a:defPPr>
              <a:defRPr kern="1200" smtId="4294967295"/>
            </a:defPPr>
          </a:lstStyle>
          <a:p>
            <a:endParaRPr lang="cs-CZ"/>
          </a:p>
        </p:txBody>
      </p:sp>
      <p:sp>
        <p:nvSpPr>
          <p:cNvPr id="9" name="Zástupný symbol pro číslo snímku 8"/>
          <p:cNvSpPr>
            <a:spLocks noGrp="1"/>
          </p:cNvSpPr>
          <p:nvPr>
            <p:ph type="sldNum" sz="quarter" idx="12"/>
          </p:nvPr>
        </p:nvSpPr>
        <p:spPr/>
        <p:txBody>
          <a:bodyPr/>
          <a:lstStyle>
            <a:defPPr>
              <a:defRPr kern="1200" smtId="4294967295"/>
            </a:defPPr>
          </a:lstStyle>
          <a:p>
            <a:fld id="{5EB988DA-5062-4B1F-9515-56B31A470B3E}" type="slidenum">
              <a:rPr lang="cs-CZ" smtClean="0"/>
              <a:t>‹#›</a:t>
            </a:fld>
            <a:endParaRPr lang="cs-CZ"/>
          </a:p>
        </p:txBody>
      </p:sp>
    </p:spTree>
    <p:extLst>
      <p:ext uri="{BB962C8B-B14F-4D97-AF65-F5344CB8AC3E}">
        <p14:creationId xmlns:p14="http://schemas.microsoft.com/office/powerpoint/2010/main" val="3506554364"/>
      </p:ext>
    </p:extLst>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Jenom nadpis">
    <p:spTree>
      <p:nvGrpSpPr>
        <p:cNvPr id="1" name=""/>
        <p:cNvGrpSpPr/>
        <p:nvPr/>
      </p:nvGrpSpPr>
      <p:grpSpPr>
        <a:xfrm>
          <a:off x="0" y="0"/>
          <a:ext cx="0" cy="0"/>
        </a:xfrm>
      </p:grpSpPr>
      <p:sp>
        <p:nvSpPr>
          <p:cNvPr id="2" name="Nadpis 1"/>
          <p:cNvSpPr>
            <a:spLocks noGrp="1"/>
          </p:cNvSpPr>
          <p:nvPr>
            <p:ph type="title"/>
          </p:nvPr>
        </p:nvSpPr>
        <p:spPr/>
        <p:txBody>
          <a:bodyPr/>
          <a:lstStyle>
            <a:defPPr>
              <a:defRPr kern="1200" smtId="4294967295"/>
            </a:defPPr>
          </a:lstStyle>
          <a:p>
            <a:r>
              <a:rPr lang="cs-CZ" smtClean="0"/>
              <a:t>Kliknutím lze upravit styl.</a:t>
            </a:r>
            <a:endParaRPr lang="cs-CZ"/>
          </a:p>
        </p:txBody>
      </p:sp>
      <p:sp>
        <p:nvSpPr>
          <p:cNvPr id="3" name="Zástupný symbol pro datum 2"/>
          <p:cNvSpPr>
            <a:spLocks noGrp="1"/>
          </p:cNvSpPr>
          <p:nvPr>
            <p:ph type="dt" sz="half" idx="10"/>
          </p:nvPr>
        </p:nvSpPr>
        <p:spPr/>
        <p:txBody>
          <a:bodyPr/>
          <a:lstStyle>
            <a:defPPr>
              <a:defRPr kern="1200" smtId="4294967295"/>
            </a:defPPr>
          </a:lstStyle>
          <a:p>
            <a:fld id="{B2436B50-75B6-4A48-BB9A-1773E344D866}" type="datetime1">
              <a:rPr lang="cs-CZ" smtClean="0"/>
              <a:t>13.12.2021</a:t>
            </a:fld>
            <a:endParaRPr lang="cs-CZ"/>
          </a:p>
        </p:txBody>
      </p:sp>
      <p:sp>
        <p:nvSpPr>
          <p:cNvPr id="4" name="Zástupný symbol pro zápatí 3"/>
          <p:cNvSpPr>
            <a:spLocks noGrp="1"/>
          </p:cNvSpPr>
          <p:nvPr>
            <p:ph type="ftr" sz="quarter" idx="11"/>
          </p:nvPr>
        </p:nvSpPr>
        <p:spPr/>
        <p:txBody>
          <a:bodyPr/>
          <a:lstStyle>
            <a:defPPr>
              <a:defRPr kern="1200" smtId="4294967295"/>
            </a:defPPr>
          </a:lstStyle>
          <a:p>
            <a:endParaRPr lang="cs-CZ"/>
          </a:p>
        </p:txBody>
      </p:sp>
      <p:sp>
        <p:nvSpPr>
          <p:cNvPr id="5" name="Zástupný symbol pro číslo snímku 4"/>
          <p:cNvSpPr>
            <a:spLocks noGrp="1"/>
          </p:cNvSpPr>
          <p:nvPr>
            <p:ph type="sldNum" sz="quarter" idx="12"/>
          </p:nvPr>
        </p:nvSpPr>
        <p:spPr/>
        <p:txBody>
          <a:bodyPr/>
          <a:lstStyle>
            <a:defPPr>
              <a:defRPr kern="1200" smtId="4294967295"/>
            </a:defPPr>
          </a:lstStyle>
          <a:p>
            <a:fld id="{5EB988DA-5062-4B1F-9515-56B31A470B3E}" type="slidenum">
              <a:rPr lang="cs-CZ" smtClean="0"/>
              <a:t>‹#›</a:t>
            </a:fld>
            <a:endParaRPr lang="cs-CZ"/>
          </a:p>
        </p:txBody>
      </p:sp>
    </p:spTree>
    <p:extLst>
      <p:ext uri="{BB962C8B-B14F-4D97-AF65-F5344CB8AC3E}">
        <p14:creationId xmlns:p14="http://schemas.microsoft.com/office/powerpoint/2010/main" val="2841561463"/>
      </p:ext>
    </p:extLst>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Prázdný">
    <p:spTree>
      <p:nvGrpSpPr>
        <p:cNvPr id="1" name=""/>
        <p:cNvGrpSpPr/>
        <p:nvPr/>
      </p:nvGrpSpPr>
      <p:grpSpPr>
        <a:xfrm>
          <a:off x="0" y="0"/>
          <a:ext cx="0" cy="0"/>
        </a:xfrm>
      </p:grpSpPr>
      <p:sp>
        <p:nvSpPr>
          <p:cNvPr id="2" name="Zástupný symbol pro datum 1"/>
          <p:cNvSpPr>
            <a:spLocks noGrp="1"/>
          </p:cNvSpPr>
          <p:nvPr>
            <p:ph type="dt" sz="half" idx="10"/>
          </p:nvPr>
        </p:nvSpPr>
        <p:spPr/>
        <p:txBody>
          <a:bodyPr/>
          <a:lstStyle>
            <a:defPPr>
              <a:defRPr kern="1200" smtId="4294967295"/>
            </a:defPPr>
          </a:lstStyle>
          <a:p>
            <a:fld id="{7CD4B283-0EC4-4419-AD85-C2F9F2755FBE}" type="datetime1">
              <a:rPr lang="cs-CZ" smtClean="0"/>
              <a:t>13.12.2021</a:t>
            </a:fld>
            <a:endParaRPr lang="cs-CZ"/>
          </a:p>
        </p:txBody>
      </p:sp>
      <p:sp>
        <p:nvSpPr>
          <p:cNvPr id="3" name="Zástupný symbol pro zápatí 2"/>
          <p:cNvSpPr>
            <a:spLocks noGrp="1"/>
          </p:cNvSpPr>
          <p:nvPr>
            <p:ph type="ftr" sz="quarter" idx="11"/>
          </p:nvPr>
        </p:nvSpPr>
        <p:spPr/>
        <p:txBody>
          <a:bodyPr/>
          <a:lstStyle>
            <a:defPPr>
              <a:defRPr kern="1200" smtId="4294967295"/>
            </a:defPPr>
          </a:lstStyle>
          <a:p>
            <a:endParaRPr lang="cs-CZ"/>
          </a:p>
        </p:txBody>
      </p:sp>
      <p:sp>
        <p:nvSpPr>
          <p:cNvPr id="4" name="Zástupný symbol pro číslo snímku 3"/>
          <p:cNvSpPr>
            <a:spLocks noGrp="1"/>
          </p:cNvSpPr>
          <p:nvPr>
            <p:ph type="sldNum" sz="quarter" idx="12"/>
          </p:nvPr>
        </p:nvSpPr>
        <p:spPr/>
        <p:txBody>
          <a:bodyPr/>
          <a:lstStyle>
            <a:defPPr>
              <a:defRPr kern="1200" smtId="4294967295"/>
            </a:defPPr>
          </a:lstStyle>
          <a:p>
            <a:fld id="{5EB988DA-5062-4B1F-9515-56B31A470B3E}" type="slidenum">
              <a:rPr lang="cs-CZ" smtClean="0"/>
              <a:t>‹#›</a:t>
            </a:fld>
            <a:endParaRPr lang="cs-CZ"/>
          </a:p>
        </p:txBody>
      </p:sp>
    </p:spTree>
    <p:extLst>
      <p:ext uri="{BB962C8B-B14F-4D97-AF65-F5344CB8AC3E}">
        <p14:creationId xmlns:p14="http://schemas.microsoft.com/office/powerpoint/2010/main" val="3599306853"/>
      </p:ext>
    </p:extLst>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Obsah s titulkem">
    <p:spTree>
      <p:nvGrpSpPr>
        <p:cNvPr id="1" name=""/>
        <p:cNvGrpSpPr/>
        <p:nvPr/>
      </p:nvGrpSpPr>
      <p:grpSpPr>
        <a:xfrm>
          <a:off x="0" y="0"/>
          <a:ext cx="0" cy="0"/>
        </a:xfrm>
      </p:grpSpPr>
      <p:sp>
        <p:nvSpPr>
          <p:cNvPr id="2" name="Nadpis 1"/>
          <p:cNvSpPr>
            <a:spLocks noGrp="1"/>
          </p:cNvSpPr>
          <p:nvPr>
            <p:ph type="title"/>
          </p:nvPr>
        </p:nvSpPr>
        <p:spPr>
          <a:xfrm>
            <a:off x="839788" y="457200"/>
            <a:ext cx="3932237" cy="1600200"/>
          </a:xfrm>
        </p:spPr>
        <p:txBody>
          <a:bodyPr anchor="b"/>
          <a:lstStyle>
            <a:defPPr>
              <a:defRPr kern="1200" smtId="4294967295"/>
            </a:defPPr>
            <a:lvl1pPr>
              <a:defRPr sz="3200"/>
            </a:lvl1pPr>
          </a:lstStyle>
          <a:p>
            <a:r>
              <a:rPr lang="cs-CZ" smtClean="0"/>
              <a:t>Kliknutím lze upravit styl.</a:t>
            </a:r>
            <a:endParaRPr lang="cs-CZ"/>
          </a:p>
        </p:txBody>
      </p:sp>
      <p:sp>
        <p:nvSpPr>
          <p:cNvPr id="3" name="Zástupný symbol pro obsah 2"/>
          <p:cNvSpPr>
            <a:spLocks noGrp="1"/>
          </p:cNvSpPr>
          <p:nvPr>
            <p:ph idx="1"/>
          </p:nvPr>
        </p:nvSpPr>
        <p:spPr>
          <a:xfrm>
            <a:off x="5183188" y="987425"/>
            <a:ext cx="6172200" cy="4873625"/>
          </a:xfrm>
        </p:spPr>
        <p:txBody>
          <a:bodyPr/>
          <a:lstStyle>
            <a:defPPr>
              <a:defRPr kern="1200" smtId="4294967295"/>
            </a:defPPr>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839788" y="2057400"/>
            <a:ext cx="3932237" cy="3811588"/>
          </a:xfrm>
        </p:spPr>
        <p:txBody>
          <a:bodyPr/>
          <a:lstStyle>
            <a:defPPr>
              <a:defRPr kern="1200" smtId="4294967295"/>
            </a:defPPr>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smtClean="0"/>
              <a:t>Upravte styly předlohy textu.</a:t>
            </a:r>
          </a:p>
        </p:txBody>
      </p:sp>
      <p:sp>
        <p:nvSpPr>
          <p:cNvPr id="5" name="Zástupný symbol pro datum 4"/>
          <p:cNvSpPr>
            <a:spLocks noGrp="1"/>
          </p:cNvSpPr>
          <p:nvPr>
            <p:ph type="dt" sz="half" idx="10"/>
          </p:nvPr>
        </p:nvSpPr>
        <p:spPr/>
        <p:txBody>
          <a:bodyPr/>
          <a:lstStyle>
            <a:defPPr>
              <a:defRPr kern="1200" smtId="4294967295"/>
            </a:defPPr>
          </a:lstStyle>
          <a:p>
            <a:fld id="{32EB90A8-AC84-4542-B785-83714EA0E7F4}" type="datetime1">
              <a:rPr lang="cs-CZ" smtClean="0"/>
              <a:t>13.12.2021</a:t>
            </a:fld>
            <a:endParaRPr lang="cs-CZ"/>
          </a:p>
        </p:txBody>
      </p:sp>
      <p:sp>
        <p:nvSpPr>
          <p:cNvPr id="6" name="Zástupný symbol pro zápatí 5"/>
          <p:cNvSpPr>
            <a:spLocks noGrp="1"/>
          </p:cNvSpPr>
          <p:nvPr>
            <p:ph type="ftr" sz="quarter" idx="11"/>
          </p:nvPr>
        </p:nvSpPr>
        <p:spPr/>
        <p:txBody>
          <a:bodyPr/>
          <a:lstStyle>
            <a:defPPr>
              <a:defRPr kern="1200" smtId="4294967295"/>
            </a:defPPr>
          </a:lstStyle>
          <a:p>
            <a:endParaRPr lang="cs-CZ"/>
          </a:p>
        </p:txBody>
      </p:sp>
      <p:sp>
        <p:nvSpPr>
          <p:cNvPr id="7" name="Zástupný symbol pro číslo snímku 6"/>
          <p:cNvSpPr>
            <a:spLocks noGrp="1"/>
          </p:cNvSpPr>
          <p:nvPr>
            <p:ph type="sldNum" sz="quarter" idx="12"/>
          </p:nvPr>
        </p:nvSpPr>
        <p:spPr/>
        <p:txBody>
          <a:bodyPr/>
          <a:lstStyle>
            <a:defPPr>
              <a:defRPr kern="1200" smtId="4294967295"/>
            </a:defPPr>
          </a:lstStyle>
          <a:p>
            <a:fld id="{5EB988DA-5062-4B1F-9515-56B31A470B3E}" type="slidenum">
              <a:rPr lang="cs-CZ" smtClean="0"/>
              <a:t>‹#›</a:t>
            </a:fld>
            <a:endParaRPr lang="cs-CZ"/>
          </a:p>
        </p:txBody>
      </p:sp>
    </p:spTree>
    <p:extLst>
      <p:ext uri="{BB962C8B-B14F-4D97-AF65-F5344CB8AC3E}">
        <p14:creationId xmlns:p14="http://schemas.microsoft.com/office/powerpoint/2010/main" val="177277582"/>
      </p:ext>
    </p:extLst>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Obrázek s titulkem">
    <p:spTree>
      <p:nvGrpSpPr>
        <p:cNvPr id="1" name=""/>
        <p:cNvGrpSpPr/>
        <p:nvPr/>
      </p:nvGrpSpPr>
      <p:grpSpPr>
        <a:xfrm>
          <a:off x="0" y="0"/>
          <a:ext cx="0" cy="0"/>
        </a:xfrm>
      </p:grpSpPr>
      <p:sp>
        <p:nvSpPr>
          <p:cNvPr id="2" name="Nadpis 1"/>
          <p:cNvSpPr>
            <a:spLocks noGrp="1"/>
          </p:cNvSpPr>
          <p:nvPr>
            <p:ph type="title"/>
          </p:nvPr>
        </p:nvSpPr>
        <p:spPr>
          <a:xfrm>
            <a:off x="839788" y="457200"/>
            <a:ext cx="3932237" cy="1600200"/>
          </a:xfrm>
        </p:spPr>
        <p:txBody>
          <a:bodyPr anchor="b"/>
          <a:lstStyle>
            <a:defPPr>
              <a:defRPr kern="1200" smtId="4294967295"/>
            </a:defPPr>
            <a:lvl1pPr>
              <a:defRPr sz="3200"/>
            </a:lvl1pPr>
          </a:lstStyle>
          <a:p>
            <a:r>
              <a:rPr lang="cs-CZ" smtClean="0"/>
              <a:t>Kliknutím lze upravit styl.</a:t>
            </a:r>
            <a:endParaRPr lang="cs-CZ"/>
          </a:p>
        </p:txBody>
      </p:sp>
      <p:sp>
        <p:nvSpPr>
          <p:cNvPr id="3" name="Zástupný symbol pro obrázek 2"/>
          <p:cNvSpPr>
            <a:spLocks noGrp="1"/>
          </p:cNvSpPr>
          <p:nvPr>
            <p:ph type="pic" idx="1"/>
          </p:nvPr>
        </p:nvSpPr>
        <p:spPr>
          <a:xfrm>
            <a:off x="5183188" y="987425"/>
            <a:ext cx="6172200" cy="4873625"/>
          </a:xfrm>
        </p:spPr>
        <p:txBody>
          <a:bodyPr/>
          <a:lstStyle>
            <a:defPPr>
              <a:defRPr kern="1200" smtId="4294967295"/>
            </a:defPPr>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839788" y="2057400"/>
            <a:ext cx="3932237" cy="3811588"/>
          </a:xfrm>
        </p:spPr>
        <p:txBody>
          <a:bodyPr/>
          <a:lstStyle>
            <a:defPPr>
              <a:defRPr kern="1200" smtId="4294967295"/>
            </a:defPPr>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smtClean="0"/>
              <a:t>Upravte styly předlohy textu.</a:t>
            </a:r>
          </a:p>
        </p:txBody>
      </p:sp>
      <p:sp>
        <p:nvSpPr>
          <p:cNvPr id="5" name="Zástupný symbol pro datum 4"/>
          <p:cNvSpPr>
            <a:spLocks noGrp="1"/>
          </p:cNvSpPr>
          <p:nvPr>
            <p:ph type="dt" sz="half" idx="10"/>
          </p:nvPr>
        </p:nvSpPr>
        <p:spPr/>
        <p:txBody>
          <a:bodyPr/>
          <a:lstStyle>
            <a:defPPr>
              <a:defRPr kern="1200" smtId="4294967295"/>
            </a:defPPr>
          </a:lstStyle>
          <a:p>
            <a:fld id="{059625E8-D291-49A2-A458-E0B4BBC95461}" type="datetime1">
              <a:rPr lang="cs-CZ" smtClean="0"/>
              <a:t>13.12.2021</a:t>
            </a:fld>
            <a:endParaRPr lang="cs-CZ"/>
          </a:p>
        </p:txBody>
      </p:sp>
      <p:sp>
        <p:nvSpPr>
          <p:cNvPr id="6" name="Zástupný symbol pro zápatí 5"/>
          <p:cNvSpPr>
            <a:spLocks noGrp="1"/>
          </p:cNvSpPr>
          <p:nvPr>
            <p:ph type="ftr" sz="quarter" idx="11"/>
          </p:nvPr>
        </p:nvSpPr>
        <p:spPr/>
        <p:txBody>
          <a:bodyPr/>
          <a:lstStyle>
            <a:defPPr>
              <a:defRPr kern="1200" smtId="4294967295"/>
            </a:defPPr>
          </a:lstStyle>
          <a:p>
            <a:endParaRPr lang="cs-CZ"/>
          </a:p>
        </p:txBody>
      </p:sp>
      <p:sp>
        <p:nvSpPr>
          <p:cNvPr id="7" name="Zástupný symbol pro číslo snímku 6"/>
          <p:cNvSpPr>
            <a:spLocks noGrp="1"/>
          </p:cNvSpPr>
          <p:nvPr>
            <p:ph type="sldNum" sz="quarter" idx="12"/>
          </p:nvPr>
        </p:nvSpPr>
        <p:spPr/>
        <p:txBody>
          <a:bodyPr/>
          <a:lstStyle>
            <a:defPPr>
              <a:defRPr kern="1200" smtId="4294967295"/>
            </a:defPPr>
          </a:lstStyle>
          <a:p>
            <a:fld id="{5EB988DA-5062-4B1F-9515-56B31A470B3E}" type="slidenum">
              <a:rPr lang="cs-CZ" smtClean="0"/>
              <a:t>‹#›</a:t>
            </a:fld>
            <a:endParaRPr lang="cs-CZ"/>
          </a:p>
        </p:txBody>
      </p:sp>
    </p:spTree>
    <p:extLst>
      <p:ext uri="{BB962C8B-B14F-4D97-AF65-F5344CB8AC3E}">
        <p14:creationId xmlns:p14="http://schemas.microsoft.com/office/powerpoint/2010/main" val="3359642509"/>
      </p:ext>
    </p:extLst>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Nadpis a svislý text">
    <p:spTree>
      <p:nvGrpSpPr>
        <p:cNvPr id="1" name=""/>
        <p:cNvGrpSpPr/>
        <p:nvPr/>
      </p:nvGrpSpPr>
      <p:grpSpPr>
        <a:xfrm>
          <a:off x="0" y="0"/>
          <a:ext cx="0" cy="0"/>
        </a:xfrm>
      </p:grpSpPr>
      <p:sp>
        <p:nvSpPr>
          <p:cNvPr id="2" name="Nadpis 1"/>
          <p:cNvSpPr>
            <a:spLocks noGrp="1"/>
          </p:cNvSpPr>
          <p:nvPr>
            <p:ph type="title"/>
          </p:nvPr>
        </p:nvSpPr>
        <p:spPr/>
        <p:txBody>
          <a:bodyPr/>
          <a:lstStyle>
            <a:defPPr>
              <a:defRPr kern="1200" smtId="4294967295"/>
            </a:defPPr>
          </a:lstStyle>
          <a:p>
            <a:r>
              <a:rPr lang="cs-CZ" smtClean="0"/>
              <a:t>Kliknutím lze upravit styl.</a:t>
            </a:r>
            <a:endParaRPr lang="cs-CZ"/>
          </a:p>
        </p:txBody>
      </p:sp>
      <p:sp>
        <p:nvSpPr>
          <p:cNvPr id="3" name="Zástupný symbol pro svislý text 2"/>
          <p:cNvSpPr>
            <a:spLocks noGrp="1"/>
          </p:cNvSpPr>
          <p:nvPr>
            <p:ph type="body" orient="vert" idx="1"/>
          </p:nvPr>
        </p:nvSpPr>
        <p:spPr/>
        <p:txBody>
          <a:bodyPr vert="eaVert"/>
          <a:lstStyle>
            <a:defPPr>
              <a:defRPr kern="1200" smtId="4294967295"/>
            </a:defPPr>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defPPr>
              <a:defRPr kern="1200" smtId="4294967295"/>
            </a:defPPr>
          </a:lstStyle>
          <a:p>
            <a:fld id="{91CAEBB6-211B-43F4-A9A5-D259DEE24717}" type="datetime1">
              <a:rPr lang="cs-CZ" smtClean="0"/>
              <a:t>13.12.2021</a:t>
            </a:fld>
            <a:endParaRPr lang="cs-CZ"/>
          </a:p>
        </p:txBody>
      </p:sp>
      <p:sp>
        <p:nvSpPr>
          <p:cNvPr id="5" name="Zástupný symbol pro zápatí 4"/>
          <p:cNvSpPr>
            <a:spLocks noGrp="1"/>
          </p:cNvSpPr>
          <p:nvPr>
            <p:ph type="ftr" sz="quarter" idx="11"/>
          </p:nvPr>
        </p:nvSpPr>
        <p:spPr/>
        <p:txBody>
          <a:bodyPr/>
          <a:lstStyle>
            <a:defPPr>
              <a:defRPr kern="1200" smtId="4294967295"/>
            </a:defPPr>
          </a:lstStyle>
          <a:p>
            <a:endParaRPr lang="cs-CZ"/>
          </a:p>
        </p:txBody>
      </p:sp>
      <p:sp>
        <p:nvSpPr>
          <p:cNvPr id="6" name="Zástupný symbol pro číslo snímku 5"/>
          <p:cNvSpPr>
            <a:spLocks noGrp="1"/>
          </p:cNvSpPr>
          <p:nvPr>
            <p:ph type="sldNum" sz="quarter" idx="12"/>
          </p:nvPr>
        </p:nvSpPr>
        <p:spPr/>
        <p:txBody>
          <a:bodyPr/>
          <a:lstStyle>
            <a:defPPr>
              <a:defRPr kern="1200" smtId="4294967295"/>
            </a:defPPr>
          </a:lstStyle>
          <a:p>
            <a:fld id="{5EB988DA-5062-4B1F-9515-56B31A470B3E}" type="slidenum">
              <a:rPr lang="cs-CZ" smtClean="0"/>
              <a:t>‹#›</a:t>
            </a:fld>
            <a:endParaRPr lang="cs-CZ"/>
          </a:p>
        </p:txBody>
      </p:sp>
    </p:spTree>
    <p:extLst>
      <p:ext uri="{BB962C8B-B14F-4D97-AF65-F5344CB8AC3E}">
        <p14:creationId xmlns:p14="http://schemas.microsoft.com/office/powerpoint/2010/main" val="2327362084"/>
      </p:ext>
    </p:extLst>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Svislý nadpis a text">
    <p:spTree>
      <p:nvGrpSpPr>
        <p:cNvPr id="1" name=""/>
        <p:cNvGrpSpPr/>
        <p:nvPr/>
      </p:nvGrpSpPr>
      <p:grpSpPr>
        <a:xfrm>
          <a:off x="0" y="0"/>
          <a:ext cx="0" cy="0"/>
        </a:xfrm>
      </p:grpSpPr>
      <p:sp>
        <p:nvSpPr>
          <p:cNvPr id="2" name="Svislý nadpis 1"/>
          <p:cNvSpPr>
            <a:spLocks noGrp="1"/>
          </p:cNvSpPr>
          <p:nvPr>
            <p:ph type="title" orient="vert"/>
          </p:nvPr>
        </p:nvSpPr>
        <p:spPr>
          <a:xfrm>
            <a:off x="8724900" y="365125"/>
            <a:ext cx="2628900" cy="5811838"/>
          </a:xfrm>
        </p:spPr>
        <p:txBody>
          <a:bodyPr vert="eaVert"/>
          <a:lstStyle>
            <a:defPPr>
              <a:defRPr kern="1200" smtId="4294967295"/>
            </a:defPPr>
          </a:lstStyle>
          <a:p>
            <a:r>
              <a:rPr lang="cs-CZ" smtClean="0"/>
              <a:t>Kliknutím lze upravit styl.</a:t>
            </a:r>
            <a:endParaRPr lang="cs-CZ"/>
          </a:p>
        </p:txBody>
      </p:sp>
      <p:sp>
        <p:nvSpPr>
          <p:cNvPr id="3" name="Zástupný symbol pro svislý text 2"/>
          <p:cNvSpPr>
            <a:spLocks noGrp="1"/>
          </p:cNvSpPr>
          <p:nvPr>
            <p:ph type="body" orient="vert" idx="1"/>
          </p:nvPr>
        </p:nvSpPr>
        <p:spPr>
          <a:xfrm>
            <a:off x="838200" y="365125"/>
            <a:ext cx="7734300" cy="5811838"/>
          </a:xfrm>
        </p:spPr>
        <p:txBody>
          <a:bodyPr vert="eaVert"/>
          <a:lstStyle>
            <a:defPPr>
              <a:defRPr kern="1200" smtId="4294967295"/>
            </a:defPPr>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defPPr>
              <a:defRPr kern="1200" smtId="4294967295"/>
            </a:defPPr>
          </a:lstStyle>
          <a:p>
            <a:fld id="{9907907F-F6AA-463F-B352-066861274486}" type="datetime1">
              <a:rPr lang="cs-CZ" smtClean="0"/>
              <a:t>13.12.2021</a:t>
            </a:fld>
            <a:endParaRPr lang="cs-CZ"/>
          </a:p>
        </p:txBody>
      </p:sp>
      <p:sp>
        <p:nvSpPr>
          <p:cNvPr id="5" name="Zástupný symbol pro zápatí 4"/>
          <p:cNvSpPr>
            <a:spLocks noGrp="1"/>
          </p:cNvSpPr>
          <p:nvPr>
            <p:ph type="ftr" sz="quarter" idx="11"/>
          </p:nvPr>
        </p:nvSpPr>
        <p:spPr/>
        <p:txBody>
          <a:bodyPr/>
          <a:lstStyle>
            <a:defPPr>
              <a:defRPr kern="1200" smtId="4294967295"/>
            </a:defPPr>
          </a:lstStyle>
          <a:p>
            <a:endParaRPr lang="cs-CZ"/>
          </a:p>
        </p:txBody>
      </p:sp>
      <p:sp>
        <p:nvSpPr>
          <p:cNvPr id="6" name="Zástupný symbol pro číslo snímku 5"/>
          <p:cNvSpPr>
            <a:spLocks noGrp="1"/>
          </p:cNvSpPr>
          <p:nvPr>
            <p:ph type="sldNum" sz="quarter" idx="12"/>
          </p:nvPr>
        </p:nvSpPr>
        <p:spPr/>
        <p:txBody>
          <a:bodyPr/>
          <a:lstStyle>
            <a:defPPr>
              <a:defRPr kern="1200" smtId="4294967295"/>
            </a:defPPr>
          </a:lstStyle>
          <a:p>
            <a:fld id="{5EB988DA-5062-4B1F-9515-56B31A470B3E}" type="slidenum">
              <a:rPr lang="cs-CZ" smtClean="0"/>
              <a:t>‹#›</a:t>
            </a:fld>
            <a:endParaRPr lang="cs-CZ"/>
          </a:p>
        </p:txBody>
      </p:sp>
    </p:spTree>
    <p:extLst>
      <p:ext uri="{BB962C8B-B14F-4D97-AF65-F5344CB8AC3E}">
        <p14:creationId xmlns:p14="http://schemas.microsoft.com/office/powerpoint/2010/main" val="1917925372"/>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Zástupný symbol pro nadpi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defPPr>
              <a:defRPr kern="1200" smtId="4294967295"/>
            </a:defPPr>
          </a:lstStyle>
          <a:p>
            <a:r>
              <a:rPr lang="cs-CZ" smtClean="0"/>
              <a:t>Kliknutím lze upravit styl.</a:t>
            </a:r>
            <a:endParaRPr lang="cs-CZ"/>
          </a:p>
        </p:txBody>
      </p:sp>
      <p:sp>
        <p:nvSpPr>
          <p:cNvPr id="3" name="Zástupný symbol pro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defPPr>
              <a:defRPr kern="1200" smtId="4294967295"/>
            </a:defPPr>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defPPr>
              <a:defRPr kern="1200" smtId="4294967295"/>
            </a:defPPr>
            <a:lvl1pPr algn="l">
              <a:defRPr sz="1200">
                <a:solidFill>
                  <a:schemeClr val="tx1">
                    <a:tint val="75000"/>
                  </a:schemeClr>
                </a:solidFill>
              </a:defRPr>
            </a:lvl1pPr>
          </a:lstStyle>
          <a:p>
            <a:fld id="{D05B41C1-77C4-441C-814F-3D62C4B37329}" type="datetime1">
              <a:rPr lang="cs-CZ" smtClean="0"/>
              <a:t>13.12.2021</a:t>
            </a:fld>
            <a:endParaRPr lang="cs-CZ"/>
          </a:p>
        </p:txBody>
      </p:sp>
      <p:sp>
        <p:nvSpPr>
          <p:cNvPr id="5" name="Zástupný symbol pro zápatí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defPPr>
              <a:defRPr kern="1200" smtId="4294967295"/>
            </a:defPPr>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kern="1200" smtId="4294967295"/>
            </a:defPPr>
            <a:lvl1pPr algn="r">
              <a:defRPr sz="1200">
                <a:solidFill>
                  <a:schemeClr val="tx1">
                    <a:tint val="75000"/>
                  </a:schemeClr>
                </a:solidFill>
              </a:defRPr>
            </a:lvl1pPr>
          </a:lstStyle>
          <a:p>
            <a:fld id="{5EB988DA-5062-4B1F-9515-56B31A470B3E}" type="slidenum">
              <a:rPr lang="cs-CZ" smtClean="0"/>
              <a:t>‹#›</a:t>
            </a:fld>
            <a:endParaRPr lang="cs-CZ"/>
          </a:p>
        </p:txBody>
      </p:sp>
    </p:spTree>
    <p:extLst>
      <p:ext uri="{BB962C8B-B14F-4D97-AF65-F5344CB8AC3E}">
        <p14:creationId xmlns:p14="http://schemas.microsoft.com/office/powerpoint/2010/main" val="25959322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defPPr>
        <a:defRPr kern="1200" smtId="4294967295"/>
      </a:defPPr>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defPPr>
        <a:defRPr kern="1200" smtId="4294967295"/>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 Id="rId3" Type="http://schemas.openxmlformats.org/officeDocument/2006/relationships/hyperlink" Target="https://www.eeagrants.cz/cs/zakladni-informace/zakladni-dokumenty/pokyny/pokyn-zprostredkovatele-pro-zadavani-ver-2713" TargetMode="Externa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 Id="rId3" Type="http://schemas.openxmlformats.org/officeDocument/2006/relationships/image" Target="../media/image1.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www.eeagrants.cz/cs/zakladni-informace/zakladni-dokumenty/pokyny/prirucka-pro-prijemce-grantu-3017" TargetMode="Externa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Nadpis 1"/>
          <p:cNvSpPr>
            <a:spLocks noGrp="1"/>
          </p:cNvSpPr>
          <p:nvPr>
            <p:ph type="ctrTitle"/>
          </p:nvPr>
        </p:nvSpPr>
        <p:spPr/>
        <p:txBody>
          <a:bodyPr/>
          <a:lstStyle>
            <a:defPPr>
              <a:defRPr kern="1200" smtId="4294967295"/>
            </a:defPPr>
          </a:lstStyle>
          <a:p>
            <a:r>
              <a:rPr lang="cs-CZ" smtClean="0">
                <a:latin typeface="+mn-lt"/>
              </a:rPr>
              <a:t>VEŘEJNÉ ZAKÁZKY</a:t>
            </a:r>
            <a:br>
              <a:rPr lang="cs-CZ" smtClean="0">
                <a:latin typeface="+mn-lt"/>
              </a:rPr>
            </a:br>
            <a:r>
              <a:rPr lang="cs-CZ">
                <a:latin typeface="+mn-lt"/>
              </a:rPr>
              <a:t>A</a:t>
            </a:r>
          </a:p>
        </p:txBody>
      </p:sp>
      <p:sp>
        <p:nvSpPr>
          <p:cNvPr id="3" name="Podnadpis 2"/>
          <p:cNvSpPr>
            <a:spLocks noGrp="1"/>
          </p:cNvSpPr>
          <p:nvPr>
            <p:ph type="subTitle" idx="1"/>
          </p:nvPr>
        </p:nvSpPr>
        <p:spPr/>
        <p:txBody>
          <a:bodyPr>
            <a:normAutofit/>
          </a:bodyPr>
          <a:lstStyle>
            <a:defPPr>
              <a:defRPr kern="1200" smtId="4294967295"/>
            </a:defPPr>
          </a:lstStyle>
          <a:p>
            <a:r>
              <a:rPr lang="cs-CZ" sz="6000" smtClean="0"/>
              <a:t>PARTNERSKÉ SMLOUVY</a:t>
            </a:r>
            <a:endParaRPr lang="cs-CZ" sz="6000"/>
          </a:p>
        </p:txBody>
      </p:sp>
    </p:spTree>
    <p:extLst>
      <p:ext uri="{BB962C8B-B14F-4D97-AF65-F5344CB8AC3E}">
        <p14:creationId xmlns:p14="http://schemas.microsoft.com/office/powerpoint/2010/main" val="2385623733"/>
      </p:ext>
    </p:extLst>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Nadpis 1"/>
          <p:cNvSpPr>
            <a:spLocks noGrp="1"/>
          </p:cNvSpPr>
          <p:nvPr>
            <p:ph type="title"/>
          </p:nvPr>
        </p:nvSpPr>
        <p:spPr>
          <a:xfrm>
            <a:off x="838200" y="365126"/>
            <a:ext cx="10515600" cy="645990"/>
          </a:xfrm>
        </p:spPr>
        <p:txBody>
          <a:bodyPr>
            <a:normAutofit fontScale="90000"/>
          </a:bodyPr>
          <a:lstStyle>
            <a:defPPr>
              <a:defRPr kern="1200" smtId="4294967295"/>
            </a:defPPr>
          </a:lstStyle>
          <a:p>
            <a:r>
              <a:rPr lang="cs-CZ" smtClean="0"/>
              <a:t>Obecné:</a:t>
            </a:r>
            <a:endParaRPr lang="cs-CZ"/>
          </a:p>
        </p:txBody>
      </p:sp>
      <p:sp>
        <p:nvSpPr>
          <p:cNvPr id="3" name="Zástupný symbol pro obsah 2"/>
          <p:cNvSpPr>
            <a:spLocks noGrp="1"/>
          </p:cNvSpPr>
          <p:nvPr>
            <p:ph idx="1"/>
          </p:nvPr>
        </p:nvSpPr>
        <p:spPr>
          <a:xfrm>
            <a:off x="838200" y="1362808"/>
            <a:ext cx="10515600" cy="4814155"/>
          </a:xfrm>
        </p:spPr>
        <p:txBody>
          <a:bodyPr/>
          <a:lstStyle>
            <a:defPPr>
              <a:defRPr kern="1200" smtId="4294967295"/>
            </a:defPPr>
          </a:lstStyle>
          <a:p>
            <a:r>
              <a:rPr lang="cs-CZ" smtClean="0"/>
              <a:t>Jedná se o zakázky malého rozsahu, tzn. hranici 2 000 000 Kč pro dodávky a služby a 6 000 000 Kč pro stavební práce</a:t>
            </a:r>
          </a:p>
          <a:p>
            <a:r>
              <a:rPr lang="cs-CZ" smtClean="0"/>
              <a:t>Veškeré důležité informace a postupy jsou k nalezení v Pokynu pro zprostředkovatele pro zadávání veřejných zakázek malého rozsahu</a:t>
            </a:r>
          </a:p>
          <a:p>
            <a:r>
              <a:rPr lang="cs-CZ" smtClean="0">
                <a:hlinkClick r:id="rId3"/>
              </a:rPr>
              <a:t>https://www.eeagrants.cz/cs/zakladni-informace/zakladni-dokumenty/pokyny/pokyn-zprostredkovatele-pro-zadavani-ver-2713</a:t>
            </a:r>
            <a:endParaRPr lang="cs-CZ" smtClean="0"/>
          </a:p>
          <a:p>
            <a:r>
              <a:rPr lang="cs-CZ" smtClean="0"/>
              <a:t>Při zadávání veřejné zakázky nad zmíněné limity nutnost postupovat podle Zákona o zadávání VZ č. 134/2016 Sb.</a:t>
            </a:r>
          </a:p>
          <a:p>
            <a:r>
              <a:rPr lang="cs-CZ" smtClean="0"/>
              <a:t>Vždy se jedná o tzv. předpokládanou hodnotu VZMR bez DPH</a:t>
            </a:r>
          </a:p>
          <a:p>
            <a:endParaRPr lang="cs-CZ"/>
          </a:p>
        </p:txBody>
      </p:sp>
    </p:spTree>
    <p:extLst>
      <p:ext uri="{BB962C8B-B14F-4D97-AF65-F5344CB8AC3E}">
        <p14:creationId xmlns:p14="http://schemas.microsoft.com/office/powerpoint/2010/main" val="3621586797"/>
      </p:ext>
    </p:extLst>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Nadpis 1"/>
          <p:cNvSpPr>
            <a:spLocks noGrp="1"/>
          </p:cNvSpPr>
          <p:nvPr>
            <p:ph type="title"/>
          </p:nvPr>
        </p:nvSpPr>
        <p:spPr>
          <a:xfrm>
            <a:off x="838200" y="281355"/>
            <a:ext cx="10515600" cy="562708"/>
          </a:xfrm>
        </p:spPr>
        <p:txBody>
          <a:bodyPr>
            <a:normAutofit fontScale="90000"/>
          </a:bodyPr>
          <a:lstStyle>
            <a:defPPr>
              <a:defRPr kern="1200" smtId="4294967295"/>
            </a:defPPr>
          </a:lstStyle>
          <a:p>
            <a:r>
              <a:rPr lang="cs-CZ" smtClean="0"/>
              <a:t>Rozdělení VZMR do kategorií podle Pokynu</a:t>
            </a:r>
            <a:endParaRPr lang="cs-CZ"/>
          </a:p>
        </p:txBody>
      </p:sp>
      <p:sp>
        <p:nvSpPr>
          <p:cNvPr id="3" name="Zástupný symbol pro obsah 2"/>
          <p:cNvSpPr>
            <a:spLocks noGrp="1"/>
          </p:cNvSpPr>
          <p:nvPr>
            <p:ph idx="1"/>
          </p:nvPr>
        </p:nvSpPr>
        <p:spPr>
          <a:xfrm>
            <a:off x="838200" y="1327637"/>
            <a:ext cx="10515600" cy="4849325"/>
          </a:xfrm>
        </p:spPr>
        <p:txBody>
          <a:bodyPr>
            <a:normAutofit fontScale="92500" lnSpcReduction="10000"/>
          </a:bodyPr>
          <a:lstStyle>
            <a:defPPr>
              <a:defRPr kern="1200" smtId="4294967295"/>
            </a:defPPr>
          </a:lstStyle>
          <a:p>
            <a:endParaRPr lang="cs-CZ" smtClean="0"/>
          </a:p>
          <a:p>
            <a:r>
              <a:rPr lang="cs-CZ" smtClean="0"/>
              <a:t>Kategorie I. –  do 500 000 Kč </a:t>
            </a:r>
          </a:p>
          <a:p>
            <a:r>
              <a:rPr lang="cs-CZ" smtClean="0"/>
              <a:t>Kategorie II. – 500 000 – 2 000 000 dodávky a služby</a:t>
            </a:r>
          </a:p>
          <a:p>
            <a:pPr marL="0" indent="0">
              <a:buNone/>
            </a:pPr>
            <a:r>
              <a:rPr lang="cs-CZ"/>
              <a:t>	</a:t>
            </a:r>
            <a:r>
              <a:rPr lang="cs-CZ" smtClean="0"/>
              <a:t>	      500 000 – 6 000 000 stavební práce </a:t>
            </a:r>
          </a:p>
          <a:p>
            <a:pPr marL="0" indent="0">
              <a:buNone/>
            </a:pPr>
            <a:endParaRPr lang="cs-CZ"/>
          </a:p>
          <a:p>
            <a:r>
              <a:rPr lang="cs-CZ" smtClean="0"/>
              <a:t>Nutnost dodržet </a:t>
            </a:r>
          </a:p>
          <a:p>
            <a:pPr>
              <a:buFontTx/>
              <a:buChar char="-"/>
            </a:pPr>
            <a:r>
              <a:rPr lang="cs-CZ" smtClean="0"/>
              <a:t>princip hospodárnosti, efektivnosti a účelnosti</a:t>
            </a:r>
          </a:p>
          <a:p>
            <a:pPr>
              <a:buFontTx/>
              <a:buChar char="-"/>
            </a:pPr>
            <a:r>
              <a:rPr lang="cs-CZ" smtClean="0"/>
              <a:t>princip transparentnosti</a:t>
            </a:r>
          </a:p>
          <a:p>
            <a:pPr>
              <a:buFontTx/>
              <a:buChar char="-"/>
            </a:pPr>
            <a:r>
              <a:rPr lang="cs-CZ" smtClean="0"/>
              <a:t>princip zákazu diskriminace</a:t>
            </a:r>
          </a:p>
          <a:p>
            <a:pPr>
              <a:buFontTx/>
              <a:buChar char="-"/>
            </a:pPr>
            <a:r>
              <a:rPr lang="cs-CZ" smtClean="0"/>
              <a:t>princip rovného zacházení</a:t>
            </a:r>
          </a:p>
          <a:p>
            <a:pPr>
              <a:buFontTx/>
              <a:buChar char="-"/>
            </a:pPr>
            <a:r>
              <a:rPr lang="cs-CZ" smtClean="0"/>
              <a:t>princip proporcionality (přiměřenosti)	</a:t>
            </a:r>
          </a:p>
        </p:txBody>
      </p:sp>
    </p:spTree>
    <p:extLst>
      <p:ext uri="{BB962C8B-B14F-4D97-AF65-F5344CB8AC3E}">
        <p14:creationId xmlns:p14="http://schemas.microsoft.com/office/powerpoint/2010/main" val="1524353284"/>
      </p:ext>
    </p:extLst>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Nadpis 1"/>
          <p:cNvSpPr>
            <a:spLocks noGrp="1"/>
          </p:cNvSpPr>
          <p:nvPr>
            <p:ph type="title"/>
          </p:nvPr>
        </p:nvSpPr>
        <p:spPr/>
        <p:txBody>
          <a:bodyPr/>
          <a:lstStyle>
            <a:defPPr>
              <a:defRPr kern="1200" smtId="4294967295"/>
            </a:defPPr>
          </a:lstStyle>
          <a:p>
            <a:r>
              <a:rPr lang="cs-CZ" smtClean="0"/>
              <a:t>Kategorie I. – do 500 tisíc Kč</a:t>
            </a:r>
            <a:endParaRPr lang="cs-CZ"/>
          </a:p>
        </p:txBody>
      </p:sp>
      <p:sp>
        <p:nvSpPr>
          <p:cNvPr id="3" name="Zástupný symbol pro obsah 2"/>
          <p:cNvSpPr>
            <a:spLocks noGrp="1"/>
          </p:cNvSpPr>
          <p:nvPr>
            <p:ph idx="1"/>
          </p:nvPr>
        </p:nvSpPr>
        <p:spPr/>
        <p:txBody>
          <a:bodyPr>
            <a:normAutofit lnSpcReduction="10000"/>
          </a:bodyPr>
          <a:lstStyle>
            <a:defPPr>
              <a:defRPr kern="1200" smtId="4294967295"/>
            </a:defPPr>
          </a:lstStyle>
          <a:p>
            <a:pPr marL="0" indent="0">
              <a:buNone/>
            </a:pPr>
            <a:r>
              <a:rPr lang="cs-CZ" smtClean="0"/>
              <a:t>VZMR lze zadat za cenu obvyklou </a:t>
            </a:r>
            <a:r>
              <a:rPr lang="cs-CZ"/>
              <a:t>v místě a čase plnění na základě informovanosti o trhu přímo </a:t>
            </a:r>
            <a:r>
              <a:rPr lang="cs-CZ" smtClean="0"/>
              <a:t>vybranému dodavateli</a:t>
            </a:r>
            <a:r>
              <a:rPr lang="cs-CZ"/>
              <a:t>. V případě, že zadavatel nemá povědomí (např. na základě </a:t>
            </a:r>
            <a:r>
              <a:rPr lang="cs-CZ" smtClean="0"/>
              <a:t>předchozích obdobných </a:t>
            </a:r>
            <a:r>
              <a:rPr lang="cs-CZ"/>
              <a:t>plnění) o výši ceny v místě a čase obvyklé, doporučuje se provést </a:t>
            </a:r>
            <a:r>
              <a:rPr lang="cs-CZ" smtClean="0"/>
              <a:t>průzkum trhu </a:t>
            </a:r>
            <a:r>
              <a:rPr lang="cs-CZ"/>
              <a:t>(např. porovnáním ceníků dostupných na internetu, využitím e-mailové poptávky </a:t>
            </a:r>
            <a:r>
              <a:rPr lang="cs-CZ" smtClean="0"/>
              <a:t>a nabídky </a:t>
            </a:r>
            <a:r>
              <a:rPr lang="cs-CZ"/>
              <a:t>a tento záznam o porovnání uchovat jako součást dokumentace VZMR). </a:t>
            </a:r>
            <a:endParaRPr lang="cs-CZ" smtClean="0"/>
          </a:p>
          <a:p>
            <a:pPr marL="0" indent="0">
              <a:buNone/>
            </a:pPr>
            <a:endParaRPr lang="cs-CZ"/>
          </a:p>
          <a:p>
            <a:pPr marL="0" indent="0">
              <a:buNone/>
            </a:pPr>
            <a:r>
              <a:rPr lang="cs-CZ" smtClean="0"/>
              <a:t>VZMR je </a:t>
            </a:r>
            <a:r>
              <a:rPr lang="cs-CZ"/>
              <a:t>možné zadat </a:t>
            </a:r>
            <a:r>
              <a:rPr lang="cs-CZ" b="1"/>
              <a:t>formou objednávky dodavateli a následné faktury nebo </a:t>
            </a:r>
            <a:r>
              <a:rPr lang="cs-CZ" b="1" smtClean="0"/>
              <a:t>jiného účetního </a:t>
            </a:r>
            <a:r>
              <a:rPr lang="cs-CZ" b="1"/>
              <a:t>dokladu</a:t>
            </a:r>
            <a:r>
              <a:rPr lang="cs-CZ"/>
              <a:t>, případně je možné uzavřít s dodavatelem </a:t>
            </a:r>
            <a:r>
              <a:rPr lang="cs-CZ" b="1"/>
              <a:t>písemnou smlouvu.</a:t>
            </a:r>
            <a:endParaRPr lang="cs-CZ"/>
          </a:p>
        </p:txBody>
      </p:sp>
    </p:spTree>
    <p:extLst>
      <p:ext uri="{BB962C8B-B14F-4D97-AF65-F5344CB8AC3E}">
        <p14:creationId xmlns:p14="http://schemas.microsoft.com/office/powerpoint/2010/main" val="506908905"/>
      </p:ext>
    </p:extLst>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Nadpis 1"/>
          <p:cNvSpPr>
            <a:spLocks noGrp="1"/>
          </p:cNvSpPr>
          <p:nvPr>
            <p:ph type="title"/>
          </p:nvPr>
        </p:nvSpPr>
        <p:spPr/>
        <p:txBody>
          <a:bodyPr/>
          <a:lstStyle>
            <a:defPPr>
              <a:defRPr kern="1200" smtId="4294967295"/>
            </a:defPPr>
          </a:lstStyle>
          <a:p>
            <a:r>
              <a:rPr lang="cs-CZ" smtClean="0"/>
              <a:t>Kategorie II. – 500 000 – 2 000 000 Kč</a:t>
            </a:r>
            <a:endParaRPr lang="cs-CZ"/>
          </a:p>
        </p:txBody>
      </p:sp>
      <p:sp>
        <p:nvSpPr>
          <p:cNvPr id="3" name="Zástupný symbol pro obsah 2"/>
          <p:cNvSpPr>
            <a:spLocks noGrp="1"/>
          </p:cNvSpPr>
          <p:nvPr>
            <p:ph idx="1"/>
          </p:nvPr>
        </p:nvSpPr>
        <p:spPr>
          <a:xfrm>
            <a:off x="838200" y="1905635"/>
            <a:ext cx="10515600" cy="4351338"/>
          </a:xfrm>
        </p:spPr>
        <p:txBody>
          <a:bodyPr/>
          <a:lstStyle>
            <a:defPPr>
              <a:defRPr kern="1200" smtId="4294967295"/>
            </a:defPPr>
          </a:lstStyle>
          <a:p>
            <a:r>
              <a:rPr lang="cs-CZ" smtClean="0"/>
              <a:t>Nutno zpracovat zadávací dokumentaci</a:t>
            </a:r>
          </a:p>
          <a:p>
            <a:r>
              <a:rPr lang="cs-CZ" smtClean="0"/>
              <a:t>Nutno zveřejnit výzvu</a:t>
            </a:r>
          </a:p>
          <a:p>
            <a:r>
              <a:rPr lang="cs-CZ" smtClean="0"/>
              <a:t>Vyzvat vhodný počet dodavatelů</a:t>
            </a:r>
          </a:p>
          <a:p>
            <a:r>
              <a:rPr lang="cs-CZ" smtClean="0"/>
              <a:t>Lhůta pro podání nabídek min. 10 dnů</a:t>
            </a:r>
          </a:p>
          <a:p>
            <a:r>
              <a:rPr lang="cs-CZ" smtClean="0"/>
              <a:t>Ustavení hodnotící komise</a:t>
            </a:r>
          </a:p>
          <a:p>
            <a:r>
              <a:rPr lang="cs-CZ" smtClean="0"/>
              <a:t>Uzavření smlouvy</a:t>
            </a:r>
          </a:p>
          <a:p>
            <a:r>
              <a:rPr lang="cs-CZ" smtClean="0"/>
              <a:t>Možnost zrušení výběrového řízení</a:t>
            </a:r>
            <a:endParaRPr lang="cs-CZ"/>
          </a:p>
        </p:txBody>
      </p:sp>
    </p:spTree>
    <p:extLst>
      <p:ext uri="{BB962C8B-B14F-4D97-AF65-F5344CB8AC3E}">
        <p14:creationId xmlns:p14="http://schemas.microsoft.com/office/powerpoint/2010/main" val="1201551691"/>
      </p:ext>
    </p:extLst>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Nadpis 1"/>
          <p:cNvSpPr>
            <a:spLocks noGrp="1"/>
          </p:cNvSpPr>
          <p:nvPr>
            <p:ph type="title"/>
          </p:nvPr>
        </p:nvSpPr>
        <p:spPr>
          <a:xfrm>
            <a:off x="838200" y="365125"/>
            <a:ext cx="10515600" cy="560705"/>
          </a:xfrm>
        </p:spPr>
        <p:txBody>
          <a:bodyPr>
            <a:normAutofit fontScale="90000"/>
          </a:bodyPr>
          <a:lstStyle>
            <a:defPPr>
              <a:defRPr kern="1200" smtId="4294967295"/>
            </a:defPPr>
          </a:lstStyle>
          <a:p>
            <a:r>
              <a:rPr lang="cs-CZ" smtClean="0"/>
              <a:t>Model VZ v systému CEDR</a:t>
            </a:r>
            <a:endParaRPr lang="cs-CZ"/>
          </a:p>
        </p:txBody>
      </p:sp>
      <p:pic>
        <p:nvPicPr>
          <p:cNvPr id="4" name="Zástupný symbol pro obsah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8200" y="1120140"/>
            <a:ext cx="10515600" cy="5246370"/>
          </a:xfrm>
        </p:spPr>
      </p:pic>
      <p:sp>
        <p:nvSpPr>
          <p:cNvPr id="3" name="Šipka doprava 2"/>
          <p:cNvSpPr/>
          <p:nvPr/>
        </p:nvSpPr>
        <p:spPr>
          <a:xfrm>
            <a:off x="617220" y="4743450"/>
            <a:ext cx="978408" cy="48463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cs-CZ">
              <a:solidFill>
                <a:srgbClr val="FF0000"/>
              </a:solidFill>
            </a:endParaRPr>
          </a:p>
        </p:txBody>
      </p:sp>
    </p:spTree>
    <p:extLst>
      <p:ext uri="{BB962C8B-B14F-4D97-AF65-F5344CB8AC3E}">
        <p14:creationId xmlns:p14="http://schemas.microsoft.com/office/powerpoint/2010/main" val="677055274"/>
      </p:ext>
    </p:extLst>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4" name="Zástupný symbol pro obsah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53653" y="560070"/>
            <a:ext cx="7084694" cy="5616893"/>
          </a:xfrm>
        </p:spPr>
      </p:pic>
    </p:spTree>
    <p:extLst>
      <p:ext uri="{BB962C8B-B14F-4D97-AF65-F5344CB8AC3E}">
        <p14:creationId xmlns:p14="http://schemas.microsoft.com/office/powerpoint/2010/main" val="1401509866"/>
      </p:ext>
    </p:extLst>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8" name="Zástupný symbol pro obsah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09750" y="422275"/>
            <a:ext cx="8572500" cy="5754688"/>
          </a:xfrm>
        </p:spPr>
      </p:pic>
    </p:spTree>
    <p:extLst>
      <p:ext uri="{BB962C8B-B14F-4D97-AF65-F5344CB8AC3E}">
        <p14:creationId xmlns:p14="http://schemas.microsoft.com/office/powerpoint/2010/main" val="3929181173"/>
      </p:ext>
    </p:extLst>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Nadpis 1"/>
          <p:cNvSpPr>
            <a:spLocks noGrp="1"/>
          </p:cNvSpPr>
          <p:nvPr>
            <p:ph type="title"/>
          </p:nvPr>
        </p:nvSpPr>
        <p:spPr>
          <a:xfrm>
            <a:off x="838200" y="365125"/>
            <a:ext cx="10515600" cy="4732655"/>
          </a:xfrm>
        </p:spPr>
        <p:txBody>
          <a:bodyPr>
            <a:normAutofit/>
          </a:bodyPr>
          <a:lstStyle>
            <a:defPPr>
              <a:defRPr kern="1200" smtId="4294967295"/>
            </a:defPPr>
          </a:lstStyle>
          <a:p>
            <a:r>
              <a:rPr lang="cs-CZ" smtClean="0"/>
              <a:t>                   PARTNERSKÉ SMLOUVY</a:t>
            </a:r>
            <a:endParaRPr lang="cs-CZ"/>
          </a:p>
        </p:txBody>
      </p:sp>
      <p:sp>
        <p:nvSpPr>
          <p:cNvPr id="3" name="Zástupný symbol pro obsah 2"/>
          <p:cNvSpPr>
            <a:spLocks noGrp="1"/>
          </p:cNvSpPr>
          <p:nvPr>
            <p:ph idx="1"/>
          </p:nvPr>
        </p:nvSpPr>
        <p:spPr>
          <a:xfrm>
            <a:off x="838200" y="6131243"/>
            <a:ext cx="10515600" cy="45719"/>
          </a:xfrm>
        </p:spPr>
        <p:txBody>
          <a:bodyPr>
            <a:normAutofit fontScale="25000" lnSpcReduction="20000"/>
          </a:bodyPr>
          <a:lstStyle>
            <a:defPPr>
              <a:defRPr kern="1200" smtId="4294967295"/>
            </a:defPPr>
          </a:lstStyle>
          <a:p>
            <a:endParaRPr lang="cs-CZ"/>
          </a:p>
        </p:txBody>
      </p:sp>
    </p:spTree>
    <p:extLst>
      <p:ext uri="{BB962C8B-B14F-4D97-AF65-F5344CB8AC3E}">
        <p14:creationId xmlns:p14="http://schemas.microsoft.com/office/powerpoint/2010/main" val="888752503"/>
      </p:ext>
    </p:extLst>
  </p:cSld>
  <p:clrMapOvr>
    <a:masterClrMapping/>
  </p:clrMapOvr>
  <p:transition/>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Zástupný symbol pro obsah 2"/>
          <p:cNvSpPr>
            <a:spLocks noGrp="1"/>
          </p:cNvSpPr>
          <p:nvPr>
            <p:ph idx="1"/>
          </p:nvPr>
        </p:nvSpPr>
        <p:spPr>
          <a:xfrm>
            <a:off x="838200" y="811530"/>
            <a:ext cx="10515600" cy="5365433"/>
          </a:xfrm>
        </p:spPr>
        <p:txBody>
          <a:bodyPr/>
          <a:lstStyle>
            <a:defPPr>
              <a:defRPr kern="1200" smtId="4294967295"/>
            </a:defPPr>
          </a:lstStyle>
          <a:p>
            <a:endParaRPr lang="cs-CZ" smtClean="0"/>
          </a:p>
          <a:p>
            <a:r>
              <a:rPr lang="cs-CZ" smtClean="0"/>
              <a:t>s každým partnerem v projektu je povinnost uzavřít partnerskou smlouvu</a:t>
            </a:r>
          </a:p>
          <a:p>
            <a:pPr marL="0" indent="0">
              <a:buNone/>
            </a:pPr>
            <a:endParaRPr lang="cs-CZ" smtClean="0"/>
          </a:p>
          <a:p>
            <a:r>
              <a:rPr lang="cs-CZ" smtClean="0"/>
              <a:t>Vzor partnerské smlouvy pro partnera z ČR i pro partnera z ciziny (v AJ) lze najít zde: </a:t>
            </a:r>
            <a:r>
              <a:rPr lang="cs-CZ" smtClean="0">
                <a:hlinkClick r:id="rId2"/>
              </a:rPr>
              <a:t>https://www.eeagrants.cz/cs/zakladni-informace/zakladni-dokumenty/pokyny/prirucka-pro-prijemce-grantu-3017</a:t>
            </a:r>
            <a:endParaRPr lang="cs-CZ" smtClean="0"/>
          </a:p>
          <a:p>
            <a:pPr marL="0" indent="0">
              <a:buNone/>
            </a:pPr>
            <a:endParaRPr lang="cs-CZ"/>
          </a:p>
          <a:p>
            <a:r>
              <a:rPr lang="cs-CZ" smtClean="0"/>
              <a:t>Není potřeba ji striktně dodržet, ale některá ustanovení doporučujeme do smlouvy zapracovat. Jedná se o vzorovou smlouvu, kterou je vždy nutné upravit pro konkrétní partnerství.</a:t>
            </a:r>
          </a:p>
          <a:p>
            <a:endParaRPr lang="cs-CZ"/>
          </a:p>
        </p:txBody>
      </p:sp>
    </p:spTree>
    <p:extLst>
      <p:ext uri="{BB962C8B-B14F-4D97-AF65-F5344CB8AC3E}">
        <p14:creationId xmlns:p14="http://schemas.microsoft.com/office/powerpoint/2010/main" val="2384220881"/>
      </p:ext>
    </p:extLst>
  </p:cSld>
  <p:clrMapOvr>
    <a:masterClrMapping/>
  </p:clrMapOvr>
  <p:transition/>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Nadpis 1"/>
          <p:cNvSpPr>
            <a:spLocks noGrp="1"/>
          </p:cNvSpPr>
          <p:nvPr>
            <p:ph type="title"/>
          </p:nvPr>
        </p:nvSpPr>
        <p:spPr>
          <a:xfrm>
            <a:off x="838200" y="365125"/>
            <a:ext cx="10515600" cy="629285"/>
          </a:xfrm>
        </p:spPr>
        <p:txBody>
          <a:bodyPr>
            <a:normAutofit fontScale="90000"/>
          </a:bodyPr>
          <a:lstStyle>
            <a:defPPr>
              <a:defRPr kern="1200" smtId="4294967295"/>
            </a:defPPr>
          </a:lstStyle>
          <a:p>
            <a:r>
              <a:rPr lang="cs-CZ" smtClean="0"/>
              <a:t>Doporučená ustanovení smlouvy</a:t>
            </a:r>
            <a:endParaRPr lang="cs-CZ"/>
          </a:p>
        </p:txBody>
      </p:sp>
      <p:sp>
        <p:nvSpPr>
          <p:cNvPr id="3" name="Zástupný symbol pro obsah 2"/>
          <p:cNvSpPr>
            <a:spLocks noGrp="1"/>
          </p:cNvSpPr>
          <p:nvPr>
            <p:ph idx="1"/>
          </p:nvPr>
        </p:nvSpPr>
        <p:spPr>
          <a:xfrm>
            <a:off x="838200" y="1108710"/>
            <a:ext cx="10515600" cy="5068253"/>
          </a:xfrm>
        </p:spPr>
        <p:txBody>
          <a:bodyPr/>
          <a:lstStyle>
            <a:defPPr>
              <a:defRPr kern="1200" smtId="4294967295"/>
            </a:defPPr>
          </a:lstStyle>
          <a:p>
            <a:endParaRPr lang="cs-CZ" smtClean="0"/>
          </a:p>
          <a:p>
            <a:r>
              <a:rPr lang="cs-CZ" smtClean="0"/>
              <a:t>Název a nacionále partnera</a:t>
            </a:r>
          </a:p>
          <a:p>
            <a:r>
              <a:rPr lang="cs-CZ" smtClean="0"/>
              <a:t>Předmět a účel smlouvy</a:t>
            </a:r>
          </a:p>
          <a:p>
            <a:r>
              <a:rPr lang="cs-CZ" smtClean="0"/>
              <a:t>Práva a povinnosti</a:t>
            </a:r>
          </a:p>
          <a:p>
            <a:r>
              <a:rPr lang="cs-CZ" smtClean="0"/>
              <a:t>Činnosti</a:t>
            </a:r>
          </a:p>
          <a:p>
            <a:r>
              <a:rPr lang="cs-CZ" smtClean="0"/>
              <a:t>ROZPOČET A PLATEBNÍ PODMÍNKY</a:t>
            </a:r>
          </a:p>
          <a:p>
            <a:r>
              <a:rPr lang="cs-CZ" smtClean="0"/>
              <a:t>Odpovědnost za škodu</a:t>
            </a:r>
          </a:p>
          <a:p>
            <a:r>
              <a:rPr lang="cs-CZ" smtClean="0"/>
              <a:t>Trvání smlouvy</a:t>
            </a:r>
            <a:endParaRPr lang="cs-CZ"/>
          </a:p>
        </p:txBody>
      </p:sp>
    </p:spTree>
    <p:extLst>
      <p:ext uri="{BB962C8B-B14F-4D97-AF65-F5344CB8AC3E}">
        <p14:creationId xmlns:p14="http://schemas.microsoft.com/office/powerpoint/2010/main" val="1493783231"/>
      </p:ext>
    </p:extLst>
  </p:cSld>
  <p:clrMapOvr>
    <a:masterClrMapping/>
  </p:clrMapOvr>
  <p:transition/>
  <p:timing/>
</p:sld>
</file>

<file path=ppt/slides/slide1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Nadpis 1"/>
          <p:cNvSpPr>
            <a:spLocks noGrp="1"/>
          </p:cNvSpPr>
          <p:nvPr>
            <p:ph type="title"/>
          </p:nvPr>
        </p:nvSpPr>
        <p:spPr>
          <a:xfrm>
            <a:off x="838200" y="365125"/>
            <a:ext cx="10515600" cy="5589905"/>
          </a:xfrm>
        </p:spPr>
        <p:txBody>
          <a:bodyPr/>
          <a:lstStyle>
            <a:defPPr>
              <a:defRPr kern="1200" smtId="4294967295"/>
            </a:defPPr>
          </a:lstStyle>
          <a:p>
            <a:r>
              <a:rPr lang="cs-CZ" smtClean="0"/>
              <a:t>                    Děkuji za pozornost</a:t>
            </a:r>
            <a:endParaRPr lang="cs-CZ"/>
          </a:p>
        </p:txBody>
      </p:sp>
      <p:sp>
        <p:nvSpPr>
          <p:cNvPr id="3" name="Zástupný symbol pro obsah 2"/>
          <p:cNvSpPr>
            <a:spLocks noGrp="1"/>
          </p:cNvSpPr>
          <p:nvPr>
            <p:ph idx="1"/>
          </p:nvPr>
        </p:nvSpPr>
        <p:spPr>
          <a:xfrm>
            <a:off x="838200" y="6131243"/>
            <a:ext cx="10515600" cy="45719"/>
          </a:xfrm>
        </p:spPr>
        <p:txBody>
          <a:bodyPr>
            <a:normAutofit fontScale="25000" lnSpcReduction="20000"/>
          </a:bodyPr>
          <a:lstStyle>
            <a:defPPr>
              <a:defRPr kern="1200" smtId="4294967295"/>
            </a:defPPr>
          </a:lstStyle>
          <a:p>
            <a:endParaRPr lang="cs-CZ"/>
          </a:p>
        </p:txBody>
      </p:sp>
    </p:spTree>
    <p:extLst>
      <p:ext uri="{BB962C8B-B14F-4D97-AF65-F5344CB8AC3E}">
        <p14:creationId xmlns:p14="http://schemas.microsoft.com/office/powerpoint/2010/main" val="3235237218"/>
      </p:ext>
    </p:extLst>
  </p:cSld>
  <p:clrMapOvr>
    <a:masterClrMapping/>
  </p:clrMapOvr>
  <p:transition/>
  <p:timing/>
</p:sld>
</file>

<file path=ppt/tags/tag1.xml><?xml version="1.0" encoding="utf-8"?>
<p:tagLst xmlns:p="http://schemas.openxmlformats.org/presentationml/2006/main">
  <p:tag name="AS_NET" val="4.0.30319.42000"/>
  <p:tag name="AS_OS" val="Microsoft Windows NT 10.0.17763.0"/>
  <p:tag name="AS_RELEASE_DATE" val="2015.10.05"/>
  <p:tag name="AS_TITLE" val="Aspose.Slides for .NET 4.0"/>
  <p:tag name="AS_VERSION" val="15.8.0.0"/>
</p:tagLst>
</file>

<file path=ppt/theme/theme1.xml><?xml version="1.0" encoding="utf-8"?>
<a:theme xmlns:r="http://schemas.openxmlformats.org/officeDocument/2006/relationships" xmlns:a="http://schemas.openxmlformats.org/drawingml/2006/main" name="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Template/>
  <Manager/>
  <Company/>
  <PresentationFormat/>
  <SharedDoc>0</SharedDoc>
  <Application>Aspose.Slides for .NET</Application>
  <AppVersion>15.0800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2022-02-28T14:14:32.647</cp:lastPrinted>
  <dcterms:created xsi:type="dcterms:W3CDTF">2022-02-28T14:14:32Z</dcterms:created>
  <dcterms:modified xsi:type="dcterms:W3CDTF">2022-02-28T14:14:32Z</dcterms:modified>
</cp:coreProperties>
</file>