
<file path=[Content_Types].xml><?xml version="1.0" encoding="utf-8"?>
<Types xmlns="http://schemas.openxmlformats.org/package/2006/content-types">
  <Default Extension="rels" ContentType="application/vnd.openxmlformats-package.relationships+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diagrams/colors1.xml" ContentType="application/vnd.openxmlformats-officedocument.drawingml.diagramColors+xml"/>
  <Override PartName="/ppt/diagrams/data1.xml" ContentType="application/vnd.openxmlformats-officedocument.drawingml.diagramData+xml"/>
  <Override PartName="/ppt/diagrams/drawing1.xml" ContentType="application/vnd.ms-office.drawingml.diagramDrawing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revisionInfo.xml" ContentType="application/vnd.ms-powerpoint.revisioninfo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!--Generated by Aspose.Slides for .NET 15.8.0.0-->
<p:presentation xmlns:r="http://schemas.openxmlformats.org/officeDocument/2006/relationships" xmlns:a="http://schemas.openxmlformats.org/drawingml/2006/main" xmlns:p="http://schemas.openxmlformats.org/presentationml/2006/main" saveSubsetFonts="1" autoCompressPictures="0">
  <p:sldMasterIdLst>
    <p:sldMasterId id="2147483648" r:id="rId1"/>
  </p:sldMasterIdLst>
  <p:notesMasterIdLst>
    <p:notesMasterId r:id="rId2"/>
  </p:notesMasterIdLst>
  <p:sldIdLst>
    <p:sldId id="283" r:id="rId3"/>
    <p:sldId id="285" r:id="rId4"/>
    <p:sldId id="265" r:id="rId5"/>
    <p:sldId id="267" r:id="rId6"/>
    <p:sldId id="273" r:id="rId7"/>
    <p:sldId id="288" r:id="rId8"/>
    <p:sldId id="287" r:id="rId9"/>
    <p:sldId id="268" r:id="rId10"/>
    <p:sldId id="266" r:id="rId11"/>
    <p:sldId id="274" r:id="rId12"/>
    <p:sldId id="276" r:id="rId13"/>
    <p:sldId id="278" r:id="rId14"/>
    <p:sldId id="284" r:id="rId15"/>
  </p:sldIdLst>
  <p:sldSz cx="24380825" cy="13714412"/>
  <p:notesSz cx="6858000" cy="9144000"/>
  <p:custDataLst>
    <p:tags r:id="rId16"/>
  </p:custDataLst>
  <p:defaultTextStyle>
    <a:defPPr>
      <a:defRPr lang="en-US"/>
    </a:defPPr>
    <a:lvl1pPr marL="0" algn="l" defTabSz="1828252" rtl="0" eaLnBrk="1" latinLnBrk="0" hangingPunct="1">
      <a:defRPr sz="3599" kern="1200">
        <a:solidFill>
          <a:schemeClr val="tx1"/>
        </a:solidFill>
        <a:latin typeface="+mn-lt"/>
        <a:ea typeface="+mn-ea"/>
        <a:cs typeface="+mn-cs"/>
      </a:defRPr>
    </a:lvl1pPr>
    <a:lvl2pPr marL="914127" algn="l" defTabSz="1828252" rtl="0" eaLnBrk="1" latinLnBrk="0" hangingPunct="1">
      <a:defRPr sz="3599" kern="1200">
        <a:solidFill>
          <a:schemeClr val="tx1"/>
        </a:solidFill>
        <a:latin typeface="+mn-lt"/>
        <a:ea typeface="+mn-ea"/>
        <a:cs typeface="+mn-cs"/>
      </a:defRPr>
    </a:lvl2pPr>
    <a:lvl3pPr marL="1828252" algn="l" defTabSz="1828252" rtl="0" eaLnBrk="1" latinLnBrk="0" hangingPunct="1">
      <a:defRPr sz="3599" kern="1200">
        <a:solidFill>
          <a:schemeClr val="tx1"/>
        </a:solidFill>
        <a:latin typeface="+mn-lt"/>
        <a:ea typeface="+mn-ea"/>
        <a:cs typeface="+mn-cs"/>
      </a:defRPr>
    </a:lvl3pPr>
    <a:lvl4pPr marL="2742379" algn="l" defTabSz="1828252" rtl="0" eaLnBrk="1" latinLnBrk="0" hangingPunct="1">
      <a:defRPr sz="3599" kern="1200">
        <a:solidFill>
          <a:schemeClr val="tx1"/>
        </a:solidFill>
        <a:latin typeface="+mn-lt"/>
        <a:ea typeface="+mn-ea"/>
        <a:cs typeface="+mn-cs"/>
      </a:defRPr>
    </a:lvl4pPr>
    <a:lvl5pPr marL="3656503" algn="l" defTabSz="1828252" rtl="0" eaLnBrk="1" latinLnBrk="0" hangingPunct="1">
      <a:defRPr sz="3599" kern="1200">
        <a:solidFill>
          <a:schemeClr val="tx1"/>
        </a:solidFill>
        <a:latin typeface="+mn-lt"/>
        <a:ea typeface="+mn-ea"/>
        <a:cs typeface="+mn-cs"/>
      </a:defRPr>
    </a:lvl5pPr>
    <a:lvl6pPr marL="4570628" algn="l" defTabSz="1828252" rtl="0" eaLnBrk="1" latinLnBrk="0" hangingPunct="1">
      <a:defRPr sz="3599" kern="1200">
        <a:solidFill>
          <a:schemeClr val="tx1"/>
        </a:solidFill>
        <a:latin typeface="+mn-lt"/>
        <a:ea typeface="+mn-ea"/>
        <a:cs typeface="+mn-cs"/>
      </a:defRPr>
    </a:lvl6pPr>
    <a:lvl7pPr marL="5484755" algn="l" defTabSz="1828252" rtl="0" eaLnBrk="1" latinLnBrk="0" hangingPunct="1">
      <a:defRPr sz="3599" kern="1200">
        <a:solidFill>
          <a:schemeClr val="tx1"/>
        </a:solidFill>
        <a:latin typeface="+mn-lt"/>
        <a:ea typeface="+mn-ea"/>
        <a:cs typeface="+mn-cs"/>
      </a:defRPr>
    </a:lvl7pPr>
    <a:lvl8pPr marL="6398880" algn="l" defTabSz="1828252" rtl="0" eaLnBrk="1" latinLnBrk="0" hangingPunct="1">
      <a:defRPr sz="3599" kern="1200">
        <a:solidFill>
          <a:schemeClr val="tx1"/>
        </a:solidFill>
        <a:latin typeface="+mn-lt"/>
        <a:ea typeface="+mn-ea"/>
        <a:cs typeface="+mn-cs"/>
      </a:defRPr>
    </a:lvl8pPr>
    <a:lvl9pPr marL="7313007" algn="l" defTabSz="1828252" rtl="0" eaLnBrk="1" latinLnBrk="0" hangingPunct="1">
      <a:defRPr sz="3599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4319">
          <p15:clr>
            <a:srgbClr val="A4A3A4"/>
          </p15:clr>
        </p15:guide>
        <p15:guide id="2" pos="7679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13A78"/>
    <a:srgbClr val="009B78"/>
    <a:srgbClr val="F1C350"/>
    <a:srgbClr val="003268"/>
    <a:srgbClr val="326889"/>
    <a:srgbClr val="7E5E9F"/>
    <a:srgbClr val="00A5A5"/>
    <a:srgbClr val="0087C9"/>
    <a:srgbClr val="E55454"/>
    <a:srgbClr val="A7BF4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152" autoAdjust="0"/>
    <p:restoredTop sz="79904" autoAdjust="0"/>
  </p:normalViewPr>
  <p:slideViewPr>
    <p:cSldViewPr snapToGrid="0">
      <p:cViewPr varScale="1">
        <p:scale>
          <a:sx n="26" d="100"/>
          <a:sy n="26" d="100"/>
        </p:scale>
        <p:origin x="2432" y="104"/>
      </p:cViewPr>
      <p:guideLst>
        <p:guide orient="horz" pos="4319"/>
        <p:guide pos="7679"/>
      </p:guideLst>
    </p:cSldViewPr>
  </p:slideViewPr>
  <p:outlineViewPr>
    <p:cViewPr>
      <p:scale>
        <a:sx n="33" d="100"/>
        <a:sy n="33" d="100"/>
      </p:scale>
      <p:origin x="0" y="1224"/>
    </p:cViewPr>
  </p:outlineViewPr>
  <p:notesTextViewPr>
    <p:cViewPr>
      <p:scale>
        <a:sx n="1" d="1"/>
        <a:sy n="1" d="1"/>
      </p:scale>
      <p:origin x="0" y="0"/>
    </p:cViewPr>
  </p:notesTextViewPr>
  <p:notesViewPr>
    <p:cSldViewPr snapToGrid="0" showGuides="1">
      <p:cViewPr varScale="1">
        <p:scale>
          <a:sx n="96" d="100"/>
          <a:sy n="96" d="100"/>
        </p:scale>
        <p:origin x="2880" y="102"/>
      </p:cViewPr>
      <p:guideLst/>
    </p:cSldViewPr>
  </p:notesViewPr>
  <p:gridSpacing cx="72008" cy="72008"/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tags" Target="tags/tag1.xml" /><Relationship Id="rId17" Type="http://schemas.openxmlformats.org/officeDocument/2006/relationships/presProps" Target="presProps.xml" /><Relationship Id="rId18" Type="http://schemas.openxmlformats.org/officeDocument/2006/relationships/viewProps" Target="viewProps.xml" /><Relationship Id="rId19" Type="http://schemas.openxmlformats.org/officeDocument/2006/relationships/theme" Target="theme/theme1.xml" /><Relationship Id="rId2" Type="http://schemas.openxmlformats.org/officeDocument/2006/relationships/notesMaster" Target="notesMasters/notesMaster1.xml" /><Relationship Id="rId20" Type="http://schemas.openxmlformats.org/officeDocument/2006/relationships/tableStyles" Target="tableStyles.xml" /><Relationship Id="rId25" Type="http://schemas.microsoft.com/office/2015/10/relationships/revisionInfo" Target="revisionInfo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diagrams/colors1.xml><?xml version="1.0" encoding="utf-8"?>
<dgm:colorsDef xmlns:a="http://schemas.openxmlformats.org/drawingml/2006/main" xmlns:dgm="http://schemas.openxmlformats.org/drawingml/2006/diagram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a="http://schemas.openxmlformats.org/drawingml/2006/main" xmlns:r="http://schemas.openxmlformats.org/officeDocument/2006/relationships" xmlns:dgm="http://schemas.openxmlformats.org/drawingml/2006/diagram">
  <dgm:ptLst>
    <dgm:pt modelId="{BA101B1C-2741-42C6-80C1-3249A07216A1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>
          <a:defPPr>
            <a:defRPr kern="1200" smtId="4294967295"/>
          </a:defPPr>
        </a:lstStyle>
        <a:p>
          <a:endParaRPr lang="cs-CZ"/>
        </a:p>
      </dgm:t>
    </dgm:pt>
    <dgm:pt modelId="{F40198F3-05DA-40E8-835D-E682067D7B92}" type="parTrans" cxnId="{8FEBC591-6DDC-4B82-81AC-0879DBEFC06D}">
      <dgm:prSet/>
      <dgm:spPr/>
      <dgm:t>
        <a:bodyPr/>
        <a:lstStyle>
          <a:defPPr>
            <a:defRPr kern="1200" smtId="4294967295"/>
          </a:defPPr>
        </a:lstStyle>
        <a:p>
          <a:endParaRPr lang="cs-CZ"/>
        </a:p>
      </dgm:t>
    </dgm:pt>
    <dgm:pt modelId="{115B51AE-33BB-4942-84DC-35D82D2F14CC}">
      <dgm:prSet/>
      <dgm:spPr/>
      <dgm:t>
        <a:bodyPr/>
        <a:lstStyle>
          <a:defPPr>
            <a:defRPr kern="1200" smtId="4294967295"/>
          </a:defPPr>
        </a:lstStyle>
        <a:p>
          <a:pPr rtl="0"/>
          <a:r>
            <a:rPr lang="cs-CZ" smtClean="0"/>
            <a:t>Grant může být poskytnut do výše </a:t>
          </a:r>
          <a:r>
            <a:rPr lang="cs-CZ" b="1" smtClean="0"/>
            <a:t>100 % </a:t>
          </a:r>
          <a:r>
            <a:rPr lang="cs-CZ" smtClean="0"/>
            <a:t>celkových způsobilých výdajů projektu (dle typu organizace žadatele, jak je uvedeno v příslušné výzvě)</a:t>
          </a:r>
          <a:endParaRPr lang="cs-CZ"/>
        </a:p>
      </dgm:t>
    </dgm:pt>
    <dgm:pt modelId="{9C1849C9-E116-44D3-A023-A98B953CDA19}" type="sibTrans" cxnId="{8FEBC591-6DDC-4B82-81AC-0879DBEFC06D}">
      <dgm:prSet/>
      <dgm:spPr/>
      <dgm:t>
        <a:bodyPr/>
        <a:lstStyle>
          <a:defPPr>
            <a:defRPr kern="1200" smtId="4294967295"/>
          </a:defPPr>
        </a:lstStyle>
        <a:p>
          <a:endParaRPr lang="cs-CZ"/>
        </a:p>
      </dgm:t>
    </dgm:pt>
    <dgm:pt modelId="{A2980C40-1038-4DE5-A0E5-AFC1271AD0F6}" type="parTrans" cxnId="{AD2E958C-5FF2-4B6F-890C-A58B7D788822}">
      <dgm:prSet/>
      <dgm:spPr/>
      <dgm:t>
        <a:bodyPr/>
        <a:lstStyle>
          <a:defPPr>
            <a:defRPr kern="1200" smtId="4294967295"/>
          </a:defPPr>
        </a:lstStyle>
        <a:p>
          <a:endParaRPr lang="cs-CZ"/>
        </a:p>
      </dgm:t>
    </dgm:pt>
    <dgm:pt modelId="{F72CD6A8-0088-43D0-891E-89B73FD0EB86}">
      <dgm:prSet/>
      <dgm:spPr/>
      <dgm:t>
        <a:bodyPr/>
        <a:lstStyle>
          <a:defPPr>
            <a:defRPr kern="1200" smtId="4294967295"/>
          </a:defPPr>
        </a:lstStyle>
        <a:p>
          <a:pPr rtl="0"/>
          <a:r>
            <a:rPr lang="cs-CZ" smtClean="0"/>
            <a:t>Výdaje jsou propláceny ex-post na základě žádostí o platbu předkládaných každé 4 měsíce (více viz. Příručka pro příjemce)</a:t>
          </a:r>
          <a:endParaRPr lang="cs-CZ"/>
        </a:p>
      </dgm:t>
    </dgm:pt>
    <dgm:pt modelId="{DE3CC60A-F3B3-4DC8-8F75-783D991A0037}" type="sibTrans" cxnId="{AD2E958C-5FF2-4B6F-890C-A58B7D788822}">
      <dgm:prSet/>
      <dgm:spPr/>
      <dgm:t>
        <a:bodyPr/>
        <a:lstStyle>
          <a:defPPr>
            <a:defRPr kern="1200" smtId="4294967295"/>
          </a:defPPr>
        </a:lstStyle>
        <a:p>
          <a:endParaRPr lang="cs-CZ"/>
        </a:p>
      </dgm:t>
    </dgm:pt>
    <dgm:pt modelId="{130015D8-34D7-42BC-851C-8967AEE9BD77}" type="parTrans" cxnId="{9B67D868-E231-4834-9B64-C3AB2CBBA922}">
      <dgm:prSet/>
      <dgm:spPr/>
      <dgm:t>
        <a:bodyPr/>
        <a:lstStyle>
          <a:defPPr>
            <a:defRPr kern="1200" smtId="4294967295"/>
          </a:defPPr>
        </a:lstStyle>
        <a:p>
          <a:endParaRPr lang="cs-CZ"/>
        </a:p>
      </dgm:t>
    </dgm:pt>
    <dgm:pt modelId="{4EDA517F-E851-41BE-84AF-9C50D57A2BE1}">
      <dgm:prSet/>
      <dgm:spPr/>
      <dgm:t>
        <a:bodyPr/>
        <a:lstStyle>
          <a:defPPr>
            <a:defRPr kern="1200" smtId="4294967295"/>
          </a:defPPr>
        </a:lstStyle>
        <a:p>
          <a:pPr rtl="0"/>
          <a:r>
            <a:rPr lang="cs-CZ" smtClean="0"/>
            <a:t>Možnost zálohy – až </a:t>
          </a:r>
          <a:r>
            <a:rPr lang="cs-CZ" b="1" smtClean="0"/>
            <a:t>60 % </a:t>
          </a:r>
          <a:r>
            <a:rPr lang="cs-CZ" smtClean="0"/>
            <a:t>uděleného grantu</a:t>
          </a:r>
          <a:endParaRPr lang="cs-CZ"/>
        </a:p>
      </dgm:t>
    </dgm:pt>
    <dgm:pt modelId="{A1187CDF-6186-4108-A426-55BFB77D37F3}" type="sibTrans" cxnId="{9B67D868-E231-4834-9B64-C3AB2CBBA922}">
      <dgm:prSet/>
      <dgm:spPr/>
      <dgm:t>
        <a:bodyPr/>
        <a:lstStyle>
          <a:defPPr>
            <a:defRPr kern="1200" smtId="4294967295"/>
          </a:defPPr>
        </a:lstStyle>
        <a:p>
          <a:endParaRPr lang="cs-CZ"/>
        </a:p>
      </dgm:t>
    </dgm:pt>
    <dgm:pt modelId="{698B1ECC-28F1-472E-93C8-6221948BC05D}" type="pres">
      <dgm:prSet presAssocID="{BA101B1C-2741-42C6-80C1-3249A07216A1}" presName="linear">
        <dgm:presLayoutVars>
          <dgm:animLvl val="lvl"/>
          <dgm:resizeHandles val="exact"/>
        </dgm:presLayoutVars>
      </dgm:prSet>
      <dgm:spPr/>
      <dgm:t>
        <a:bodyPr/>
        <a:lstStyle>
          <a:defPPr>
            <a:defRPr kern="1200" smtId="4294967295"/>
          </a:defPPr>
        </a:lstStyle>
        <a:p>
          <a:endParaRPr lang="cs-CZ"/>
        </a:p>
      </dgm:t>
    </dgm:pt>
    <dgm:pt modelId="{7237BC60-CB49-4007-8A55-4290E0824B6F}" type="pres">
      <dgm:prSet presAssocID="{115B51AE-33BB-4942-84DC-35D82D2F14CC}" presName="parentText" presStyleLbl="node1" presStyleCnt="3">
        <dgm:presLayoutVars>
          <dgm:chMax val="0"/>
          <dgm:bulletEnabled val="1"/>
        </dgm:presLayoutVars>
      </dgm:prSet>
      <dgm:spPr/>
      <dgm:t>
        <a:bodyPr/>
        <a:lstStyle>
          <a:defPPr>
            <a:defRPr kern="1200" smtId="4294967295"/>
          </a:defPPr>
        </a:lstStyle>
        <a:p>
          <a:endParaRPr lang="cs-CZ"/>
        </a:p>
      </dgm:t>
    </dgm:pt>
    <dgm:pt modelId="{FFBA5E3C-8C4B-41ED-BFE1-472131DEDC2D}" type="pres">
      <dgm:prSet presAssocID="{9C1849C9-E116-44D3-A023-A98B953CDA19}" presName="spacer"/>
      <dgm:spPr/>
      <dgm:t>
        <a:bodyPr/>
        <a:lstStyle>
          <a:defPPr>
            <a:defRPr kern="1200" smtId="4294967295"/>
          </a:defPPr>
        </a:lstStyle>
        <a:p>
          <a:endParaRPr lang="cs-CZ"/>
        </a:p>
      </dgm:t>
    </dgm:pt>
    <dgm:pt modelId="{C167E066-D66B-488C-8DE1-310ED50C3744}" type="pres">
      <dgm:prSet presAssocID="{F72CD6A8-0088-43D0-891E-89B73FD0EB86}" presName="parentText" presStyleLbl="node1" presStyleIdx="1" presStyleCnt="3">
        <dgm:presLayoutVars>
          <dgm:chMax val="0"/>
          <dgm:bulletEnabled val="1"/>
        </dgm:presLayoutVars>
      </dgm:prSet>
      <dgm:spPr/>
      <dgm:t>
        <a:bodyPr/>
        <a:lstStyle>
          <a:defPPr>
            <a:defRPr kern="1200" smtId="4294967295"/>
          </a:defPPr>
        </a:lstStyle>
        <a:p>
          <a:endParaRPr lang="cs-CZ"/>
        </a:p>
      </dgm:t>
    </dgm:pt>
    <dgm:pt modelId="{F6838609-CD57-4393-B45E-C9D271BB980D}" type="pres">
      <dgm:prSet presAssocID="{DE3CC60A-F3B3-4DC8-8F75-783D991A0037}" presName="spacer"/>
      <dgm:spPr/>
      <dgm:t>
        <a:bodyPr/>
        <a:lstStyle>
          <a:defPPr>
            <a:defRPr kern="1200" smtId="4294967295"/>
          </a:defPPr>
        </a:lstStyle>
        <a:p>
          <a:endParaRPr lang="cs-CZ"/>
        </a:p>
      </dgm:t>
    </dgm:pt>
    <dgm:pt modelId="{72AEBD15-9C82-4545-BB68-8F431748A445}" type="pres">
      <dgm:prSet presAssocID="{4EDA517F-E851-41BE-84AF-9C50D57A2BE1}" presName="parentText" presStyleLbl="node1" presStyleIdx="2" presStyleCnt="3">
        <dgm:presLayoutVars>
          <dgm:chMax val="0"/>
          <dgm:bulletEnabled val="1"/>
        </dgm:presLayoutVars>
      </dgm:prSet>
      <dgm:spPr/>
      <dgm:t>
        <a:bodyPr/>
        <a:lstStyle>
          <a:defPPr>
            <a:defRPr kern="1200" smtId="4294967295"/>
          </a:defPPr>
        </a:lstStyle>
        <a:p>
          <a:endParaRPr lang="cs-CZ"/>
        </a:p>
      </dgm:t>
    </dgm:pt>
  </dgm:ptLst>
  <dgm:cxnLst>
    <dgm:cxn modelId="{8FEBC591-6DDC-4B82-81AC-0879DBEFC06D}" srcId="{BA101B1C-2741-42C6-80C1-3249A07216A1}" destId="{115B51AE-33BB-4942-84DC-35D82D2F14CC}" srcOrd="0" destOrd="0" parTransId="{F40198F3-05DA-40E8-835D-E682067D7B92}" sibTransId="{9C1849C9-E116-44D3-A023-A98B953CDA19}"/>
    <dgm:cxn modelId="{AD2E958C-5FF2-4B6F-890C-A58B7D788822}" srcId="{BA101B1C-2741-42C6-80C1-3249A07216A1}" destId="{F72CD6A8-0088-43D0-891E-89B73FD0EB86}" srcOrd="1" destOrd="0" parTransId="{A2980C40-1038-4DE5-A0E5-AFC1271AD0F6}" sibTransId="{DE3CC60A-F3B3-4DC8-8F75-783D991A0037}"/>
    <dgm:cxn modelId="{9B67D868-E231-4834-9B64-C3AB2CBBA922}" srcId="{BA101B1C-2741-42C6-80C1-3249A07216A1}" destId="{4EDA517F-E851-41BE-84AF-9C50D57A2BE1}" srcOrd="2" destOrd="0" parTransId="{130015D8-34D7-42BC-851C-8967AEE9BD77}" sibTransId="{A1187CDF-6186-4108-A426-55BFB77D37F3}"/>
    <dgm:cxn modelId="{B0168394-5FFD-4C24-9164-3E14961CEDAD}" type="presOf" srcId="{BA101B1C-2741-42C6-80C1-3249A07216A1}" destId="{698B1ECC-28F1-472E-93C8-6221948BC05D}" srcOrd="0" destOrd="0" presId="urn:microsoft.com/office/officeart/2005/8/layout/vList2"/>
    <dgm:cxn modelId="{18FA0995-0FF1-41EB-99C5-E8C0F3D23A50}" type="presParOf" srcId="{698B1ECC-28F1-472E-93C8-6221948BC05D}" destId="{7237BC60-CB49-4007-8A55-4290E0824B6F}" srcOrd="0" destOrd="0" presId="urn:microsoft.com/office/officeart/2005/8/layout/vList2"/>
    <dgm:cxn modelId="{F4850F9C-A68E-4ACC-BFD3-1E392F2279E6}" type="presOf" srcId="{115B51AE-33BB-4942-84DC-35D82D2F14CC}" destId="{7237BC60-CB49-4007-8A55-4290E0824B6F}" srcOrd="0" destOrd="0" presId="urn:microsoft.com/office/officeart/2005/8/layout/vList2"/>
    <dgm:cxn modelId="{C5F71246-A2E2-435B-B6E3-200C6D81AFAB}" type="presParOf" srcId="{698B1ECC-28F1-472E-93C8-6221948BC05D}" destId="{FFBA5E3C-8C4B-41ED-BFE1-472131DEDC2D}" srcOrd="1" destOrd="0" presId="urn:microsoft.com/office/officeart/2005/8/layout/vList2"/>
    <dgm:cxn modelId="{115D48DF-AE31-4617-85C0-B85184206118}" type="presParOf" srcId="{698B1ECC-28F1-472E-93C8-6221948BC05D}" destId="{C167E066-D66B-488C-8DE1-310ED50C3744}" srcOrd="2" destOrd="0" presId="urn:microsoft.com/office/officeart/2005/8/layout/vList2"/>
    <dgm:cxn modelId="{FA9410B7-B83E-4B1F-AAC4-412198361774}" type="presOf" srcId="{F72CD6A8-0088-43D0-891E-89B73FD0EB86}" destId="{C167E066-D66B-488C-8DE1-310ED50C3744}" srcOrd="0" destOrd="0" presId="urn:microsoft.com/office/officeart/2005/8/layout/vList2"/>
    <dgm:cxn modelId="{1BC96E60-7A8D-4220-A329-C7F1A620D2C4}" type="presParOf" srcId="{698B1ECC-28F1-472E-93C8-6221948BC05D}" destId="{F6838609-CD57-4393-B45E-C9D271BB980D}" srcOrd="3" destOrd="0" presId="urn:microsoft.com/office/officeart/2005/8/layout/vList2"/>
    <dgm:cxn modelId="{D8AA2CFA-8F4A-4EE5-9723-B3A0D7F55753}" type="presParOf" srcId="{698B1ECC-28F1-472E-93C8-6221948BC05D}" destId="{72AEBD15-9C82-4545-BB68-8F431748A445}" srcOrd="4" destOrd="0" presId="urn:microsoft.com/office/officeart/2005/8/layout/vList2"/>
    <dgm:cxn modelId="{58D16FC6-CC57-4F67-A832-4AF4221F10BD}" type="presOf" srcId="{4EDA517F-E851-41BE-84AF-9C50D57A2BE1}" destId="{72AEBD15-9C82-4545-BB68-8F431748A445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3" minVer="http://schemas.openxmlformats.org/drawingml/2006/main"/>
    </a:ext>
  </dgm:extLst>
</dgm:dataModel>
</file>

<file path=ppt/diagrams/drawing1.xml><?xml version="1.0" encoding="utf-8"?>
<dsp:drawing xmlns:a="http://schemas.openxmlformats.org/drawingml/2006/main" xmlns:r="http://schemas.openxmlformats.org/officeDocument/2006/relationships" xmlns:dsp="http://schemas.microsoft.com/office/drawing/2008/diagram">
  <dsp:spTree>
    <dsp:nvGrpSpPr>
      <dsp:cNvPr id="7" name=""/>
      <dsp:cNvGrpSpPr/>
    </dsp:nvGrpSpPr>
    <dsp:grpSpPr/>
    <dsp:sp modelId="{7237BC60-CB49-4007-8A55-4290E0824B6F}">
      <dsp:nvSpPr>
        <dsp:cNvPr id="8" name=""/>
        <dsp:cNvSpPr/>
      </dsp:nvSpPr>
      <dsp:spPr>
        <a:xfrm>
          <a:off x="0" y="47364"/>
          <a:ext cx="21861704" cy="315900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8600" tIns="228600" rIns="228600" bIns="228600" anchor="ctr" anchorCtr="0">
          <a:noAutofit/>
        </a:bodyPr>
        <a:lstStyle>
          <a:defPPr>
            <a:defRPr kern="1200" smtId="4294967295"/>
          </a:defPPr>
        </a:lstStyle>
        <a:p>
          <a:pPr lvl="0" algn="l" defTabSz="26670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cs-CZ" sz="6000" kern="1200" smtClean="0"/>
            <a:t>Grant může být poskytnut do výše </a:t>
          </a:r>
          <a:r>
            <a:rPr lang="cs-CZ" sz="6000" b="1" kern="1200" smtClean="0"/>
            <a:t>100 % </a:t>
          </a:r>
          <a:r>
            <a:rPr lang="cs-CZ" sz="6000" kern="1200" smtClean="0"/>
            <a:t>celkových způsobilých výdajů projektu (dle typu organizace žadatele, jak je uvedeno v příslušné výzvě)</a:t>
          </a:r>
          <a:endParaRPr lang="cs-CZ" sz="6000" kern="1200"/>
        </a:p>
      </dsp:txBody>
      <dsp:txXfrm>
        <a:off x="154210" y="201574"/>
        <a:ext cx="21553284" cy="2850581"/>
      </dsp:txXfrm>
    </dsp:sp>
    <dsp:sp modelId="{C167E066-D66B-488C-8DE1-310ED50C3744}">
      <dsp:nvSpPr>
        <dsp:cNvPr id="9" name=""/>
        <dsp:cNvSpPr/>
      </dsp:nvSpPr>
      <dsp:spPr>
        <a:xfrm>
          <a:off x="0" y="3379164"/>
          <a:ext cx="21861704" cy="315900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8600" tIns="228600" rIns="228600" bIns="228600" anchor="ctr" anchorCtr="0">
          <a:noAutofit/>
        </a:bodyPr>
        <a:lstStyle>
          <a:defPPr>
            <a:defRPr kern="1200" smtId="4294967295"/>
          </a:defPPr>
        </a:lstStyle>
        <a:p>
          <a:pPr lvl="0" algn="l" defTabSz="26670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cs-CZ" sz="6000" kern="1200" smtClean="0"/>
            <a:t>Výdaje jsou propláceny ex-post na základě žádostí o platbu předkládaných každé 4 měsíce (více viz. Příručka pro příjemce)</a:t>
          </a:r>
          <a:endParaRPr lang="cs-CZ" sz="6000" kern="1200"/>
        </a:p>
      </dsp:txBody>
      <dsp:txXfrm>
        <a:off x="154210" y="3533374"/>
        <a:ext cx="21553284" cy="2850581"/>
      </dsp:txXfrm>
    </dsp:sp>
    <dsp:sp modelId="{72AEBD15-9C82-4545-BB68-8F431748A445}">
      <dsp:nvSpPr>
        <dsp:cNvPr id="10" name=""/>
        <dsp:cNvSpPr/>
      </dsp:nvSpPr>
      <dsp:spPr>
        <a:xfrm>
          <a:off x="0" y="6710964"/>
          <a:ext cx="21861704" cy="315900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8600" tIns="228600" rIns="228600" bIns="228600" anchor="ctr" anchorCtr="0">
          <a:noAutofit/>
        </a:bodyPr>
        <a:lstStyle>
          <a:defPPr>
            <a:defRPr kern="1200" smtId="4294967295"/>
          </a:defPPr>
        </a:lstStyle>
        <a:p>
          <a:pPr lvl="0" algn="l" defTabSz="26670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cs-CZ" sz="6000" kern="1200" smtClean="0"/>
            <a:t>Možnost zálohy – až </a:t>
          </a:r>
          <a:r>
            <a:rPr lang="cs-CZ" sz="6000" b="1" kern="1200" smtClean="0"/>
            <a:t>60 % </a:t>
          </a:r>
          <a:r>
            <a:rPr lang="cs-CZ" sz="6000" kern="1200" smtClean="0"/>
            <a:t>uděleného grantu</a:t>
          </a:r>
          <a:endParaRPr lang="cs-CZ" sz="6000" kern="1200"/>
        </a:p>
      </dsp:txBody>
      <dsp:txXfrm>
        <a:off x="154210" y="6865173"/>
        <a:ext cx="21553284" cy="2850581"/>
      </dsp:txXfrm>
    </dsp:sp>
  </dsp:spTree>
</dsp:drawing>
</file>

<file path=ppt/diagrams/layout1.xml><?xml version="1.0" encoding="utf-8"?>
<dgm:layoutDef xmlns:a="http://schemas.openxmlformats.org/drawingml/2006/main" xmlns:r="http://schemas.openxmlformats.org/officeDocument/2006/relationships" xmlns:dgm="http://schemas.openxmlformats.org/drawingml/2006/diagram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a="http://schemas.openxmlformats.org/drawingml/2006/main" xmlns:dgm="http://schemas.openxmlformats.org/drawingml/2006/diagram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&#65279;<?xml version="1.0" encoding="utf-8" standalone="yes"?><Relationships xmlns="http://schemas.openxmlformats.org/package/2006/relationships"><Relationship Id="rId1" Type="http://schemas.openxmlformats.org/officeDocument/2006/relationships/theme" Target="../theme/theme2.xml" 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Plassholder for top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defPPr>
              <a:defRPr kern="1200" smtId="4294967295"/>
            </a:defPPr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Plassholder for dato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defPPr>
              <a:defRPr kern="1200" smtId="4294967295"/>
            </a:defPPr>
            <a:lvl1pPr algn="r">
              <a:defRPr sz="1200"/>
            </a:lvl1pPr>
          </a:lstStyle>
          <a:p>
            <a:fld id="{B6A57144-1CBB-4515-B696-16F63A0D6277}" type="datetimeFigureOut">
              <a:rPr lang="en-GB" smtClean="0"/>
              <a:t>15/02/2022</a:t>
            </a:fld>
            <a:endParaRPr lang="en-GB"/>
          </a:p>
        </p:txBody>
      </p:sp>
      <p:sp>
        <p:nvSpPr>
          <p:cNvPr id="4" name="Plassholder for lysbil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5" name="Plassholder for nota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>
            <a:defPPr>
              <a:defRPr kern="1200" smtId="4294967295"/>
            </a:defPPr>
          </a:lstStyle>
          <a:p>
            <a:pPr lvl="0"/>
            <a:r>
              <a:rPr lang="nb-NO"/>
              <a:t>Click to add text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GB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defPPr>
              <a:defRPr kern="1200" smtId="4294967295"/>
            </a:defPPr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defPPr>
              <a:defRPr kern="1200" smtId="4294967295"/>
            </a:defPPr>
            <a:lvl1pPr algn="r">
              <a:defRPr sz="1200"/>
            </a:lvl1pPr>
          </a:lstStyle>
          <a:p>
            <a:fld id="{F9DA259D-87B2-48A8-8896-0559A1CBD78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2246010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1828252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1pPr>
    <a:lvl2pPr marL="914127" algn="l" defTabSz="1828252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2pPr>
    <a:lvl3pPr marL="1828252" algn="l" defTabSz="1828252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3pPr>
    <a:lvl4pPr marL="2742379" algn="l" defTabSz="1828252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4pPr>
    <a:lvl5pPr marL="3656503" algn="l" defTabSz="1828252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5pPr>
    <a:lvl6pPr marL="4570628" algn="l" defTabSz="1828252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6pPr>
    <a:lvl7pPr marL="5484755" algn="l" defTabSz="1828252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7pPr>
    <a:lvl8pPr marL="6398880" algn="l" defTabSz="1828252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8pPr>
    <a:lvl9pPr marL="7313007" algn="l" defTabSz="1828252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3.xml" /><Relationship Id="rId2" Type="http://schemas.openxmlformats.org/officeDocument/2006/relationships/notesMaster" Target="../notesMasters/notesMaster1.xml" /></Relationships>
</file>

<file path=ppt/notesSlides/_rels/notesSlide2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4.xml" /><Relationship Id="rId2" Type="http://schemas.openxmlformats.org/officeDocument/2006/relationships/notesMaster" Target="../notesMasters/notesMaster1.xml" /></Relationships>
</file>

<file path=ppt/notesSlides/_rels/notesSlide3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5.xml" /><Relationship Id="rId2" Type="http://schemas.openxmlformats.org/officeDocument/2006/relationships/notesMaster" Target="../notesMasters/notesMaster1.xml" /></Relationships>
</file>

<file path=ppt/notesSlides/_rels/notesSlide4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8.xml" /><Relationship Id="rId2" Type="http://schemas.openxmlformats.org/officeDocument/2006/relationships/notesMaster" Target="../notesMasters/notesMaster1.xml" /></Relationships>
</file>

<file path=ppt/notesSlides/_rels/notesSlide5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9.xml" /><Relationship Id="rId2" Type="http://schemas.openxmlformats.org/officeDocument/2006/relationships/notesMaster" Target="../notesMasters/notesMaster1.xml" /></Relationships>
</file>

<file path=ppt/notesSlides/_rels/notesSlide6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0.xml" /><Relationship Id="rId2" Type="http://schemas.openxmlformats.org/officeDocument/2006/relationships/notesMaster" Target="../notesMasters/notesMaster1.xml" /></Relationships>
</file>

<file path=ppt/notesSlides/_rels/notesSlide7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1.xml" /><Relationship Id="rId2" Type="http://schemas.openxmlformats.org/officeDocument/2006/relationships/notesMaster" Target="../notesMasters/notesMaster1.xml" /></Relationships>
</file>

<file path=ppt/notesSlides/_rels/notesSlide8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2.xml" /><Relationship Id="rId2" Type="http://schemas.openxmlformats.org/officeDocument/2006/relationships/notesMaster" Target="../notesMasters/notesMaster1.xml" /></Relationships>
</file>

<file path=ppt/notesSlides/_rels/notesSlide9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3.xml" /><Relationship Id="rId2" Type="http://schemas.openxmlformats.org/officeDocument/2006/relationships/notesMaster" Target="../notesMasters/notesMaster1.xml" 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>
            <a:normAutofit fontScale="85000" lnSpcReduction="20000"/>
          </a:bodyPr>
          <a:lstStyle>
            <a:defPPr>
              <a:defRPr kern="1200" smtId="4294967295"/>
            </a:defPPr>
          </a:lstStyle>
          <a:p>
            <a:r>
              <a:rPr lang="cs-CZ" sz="2400" kern="1200" baseline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Žadatel uvede, zda je plátcem DPH a má nárok na odpočet DPH </a:t>
            </a:r>
            <a:r>
              <a:rPr lang="cs-CZ" sz="2400" b="1" kern="1200" baseline="0" smtClean="0">
                <a:solidFill>
                  <a:srgbClr val="FF0000"/>
                </a:solidFill>
                <a:latin typeface="+mn-lt"/>
                <a:ea typeface="+mn-ea"/>
                <a:cs typeface="+mn-cs"/>
              </a:rPr>
              <a:t>ve vztahu k aktivitám projektu. </a:t>
            </a:r>
            <a:r>
              <a:rPr lang="cs-CZ" sz="2400" b="0" kern="1200" baseline="0" smtClean="0">
                <a:solidFill>
                  <a:srgbClr val="FF0000"/>
                </a:solidFill>
                <a:latin typeface="+mn-lt"/>
                <a:ea typeface="+mn-ea"/>
                <a:cs typeface="+mn-cs"/>
              </a:rPr>
              <a:t>V</a:t>
            </a:r>
            <a:r>
              <a:rPr lang="cs-CZ" sz="2400" kern="1200" baseline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ybere odpovídající možnost:</a:t>
            </a:r>
          </a:p>
          <a:p>
            <a:r>
              <a:rPr lang="cs-CZ" sz="2400" kern="1200" baseline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— DPH je zahrnuto do způsobilých výdajů v plné výši; - není plátce</a:t>
            </a:r>
          </a:p>
          <a:p>
            <a:r>
              <a:rPr lang="cs-CZ" sz="2400" kern="1200" baseline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— DPH není zahrnuto do způsobilých výdajů; - je plátce</a:t>
            </a:r>
          </a:p>
          <a:p>
            <a:r>
              <a:rPr lang="cs-CZ" sz="2400" kern="1200" baseline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— DPH je částečně zahrnuto do způsobilých výdajů. – uvede zálohový koeficient stanovený FÚ</a:t>
            </a:r>
          </a:p>
          <a:p>
            <a:r>
              <a:rPr lang="cs-CZ" sz="2400" b="1" u="sng" kern="1200" baseline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Je-li žadatel obecně plátcem DPH, ale pro činnost realizovanou v projektu není plátcem DPH, uvede náklady jednotlivých </a:t>
            </a:r>
            <a:r>
              <a:rPr lang="cs-CZ" sz="2400" u="sng" kern="1200" baseline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položek v rozpočtu včetně DPH a v záložce „Rozpočet“, v poli ,,Zajištění financování projektu ‘‘situaci vysvětlí.</a:t>
            </a:r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fld id="{F9DA259D-87B2-48A8-8896-0559A1CBD787}" type="slidenum">
              <a:rPr lang="en-GB" smtClean="0"/>
              <a:t>3</a:t>
            </a:fld>
            <a:endParaRPr lang="en-GB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>
            <a:defPPr>
              <a:defRPr kern="1200" smtId="4294967295"/>
            </a:defPPr>
          </a:lstStyle>
          <a:p>
            <a:pPr>
              <a:buFont typeface="Arial" pitchFamily="34" charset="0"/>
              <a:buChar char="•"/>
            </a:pPr>
            <a:r>
              <a:rPr lang="cs-CZ" smtClean="0"/>
              <a:t> Může se to zdát matoucí, ale jednotlivé položky</a:t>
            </a:r>
            <a:r>
              <a:rPr lang="cs-CZ" baseline="0" smtClean="0"/>
              <a:t> rozpočtu se přidávají </a:t>
            </a:r>
            <a:r>
              <a:rPr lang="cs-CZ" smtClean="0"/>
              <a:t>Zeleným</a:t>
            </a:r>
            <a:r>
              <a:rPr lang="cs-CZ" baseline="0" smtClean="0"/>
              <a:t> plus.</a:t>
            </a:r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fld id="{F9DA259D-87B2-48A8-8896-0559A1CBD787}" type="slidenum">
              <a:rPr lang="en-GB" smtClean="0"/>
              <a:t>4</a:t>
            </a:fld>
            <a:endParaRPr lang="en-GB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>
            <a:normAutofit fontScale="32500" lnSpcReduction="20000"/>
          </a:bodyPr>
          <a:lstStyle>
            <a:defPPr>
              <a:defRPr kern="1200" smtId="4294967295"/>
            </a:defPPr>
          </a:lstStyle>
          <a:p>
            <a:pPr>
              <a:buFont typeface="Arial" pitchFamily="34" charset="0"/>
              <a:buChar char="•"/>
            </a:pPr>
            <a:r>
              <a:rPr lang="cs-CZ" smtClean="0"/>
              <a:t>Vybrat </a:t>
            </a:r>
            <a:r>
              <a:rPr lang="cs-CZ" u="sng" smtClean="0"/>
              <a:t>kapitolu</a:t>
            </a:r>
            <a:r>
              <a:rPr lang="cs-CZ" smtClean="0"/>
              <a:t> z 5 pevně daných možností: </a:t>
            </a:r>
            <a:r>
              <a:rPr lang="cs-CZ" b="1" smtClean="0"/>
              <a:t>Management</a:t>
            </a:r>
            <a:r>
              <a:rPr lang="cs-CZ" smtClean="0"/>
              <a:t> (omezení max</a:t>
            </a:r>
            <a:r>
              <a:rPr lang="cs-CZ" b="1" smtClean="0"/>
              <a:t>. 10 %)</a:t>
            </a:r>
            <a:r>
              <a:rPr lang="cs-CZ" smtClean="0"/>
              <a:t>, </a:t>
            </a:r>
            <a:r>
              <a:rPr lang="cs-CZ" i="1" smtClean="0"/>
              <a:t>do kpt. Management </a:t>
            </a:r>
            <a:r>
              <a:rPr lang="cs-CZ" i="1" smtClean="0">
                <a:solidFill>
                  <a:srgbClr val="FF0000"/>
                </a:solidFill>
              </a:rPr>
              <a:t>mzdy</a:t>
            </a:r>
            <a:r>
              <a:rPr lang="cs-CZ" i="1" baseline="0" smtClean="0">
                <a:solidFill>
                  <a:srgbClr val="FF0000"/>
                </a:solidFill>
              </a:rPr>
              <a:t> pro pracovníky administrativy a koordinace projektu, mzdy odborných pracovníků podílejících se na realizaci projektu do kpt. Služby</a:t>
            </a:r>
            <a:r>
              <a:rPr lang="cs-CZ" smtClean="0"/>
              <a:t>),</a:t>
            </a:r>
            <a:r>
              <a:rPr lang="cs-CZ" b="1" smtClean="0"/>
              <a:t> Publicita</a:t>
            </a:r>
            <a:r>
              <a:rPr lang="cs-CZ" smtClean="0"/>
              <a:t>, </a:t>
            </a:r>
            <a:r>
              <a:rPr lang="cs-CZ" b="1" smtClean="0"/>
              <a:t>Cestovné</a:t>
            </a:r>
            <a:r>
              <a:rPr lang="cs-CZ" smtClean="0"/>
              <a:t>,</a:t>
            </a:r>
            <a:r>
              <a:rPr lang="cs-CZ" baseline="0" smtClean="0"/>
              <a:t> </a:t>
            </a:r>
            <a:r>
              <a:rPr lang="cs-CZ" b="1" smtClean="0"/>
              <a:t>Stavební práce a dodávky</a:t>
            </a:r>
            <a:r>
              <a:rPr lang="cs-CZ" smtClean="0"/>
              <a:t>. </a:t>
            </a:r>
          </a:p>
          <a:p>
            <a:pPr>
              <a:buFont typeface="Arial" pitchFamily="34" charset="0"/>
              <a:buChar char="•"/>
            </a:pPr>
            <a:r>
              <a:rPr lang="cs-CZ" smtClean="0"/>
              <a:t>Zadat </a:t>
            </a:r>
            <a:r>
              <a:rPr lang="cs-CZ" u="sng" smtClean="0"/>
              <a:t>název položky</a:t>
            </a:r>
            <a:r>
              <a:rPr lang="cs-CZ" smtClean="0"/>
              <a:t>, u kapitol Management a Cestovné jsou položky pevně dané (nelze přidávat) a každá lze vybrat jen jednou, </a:t>
            </a:r>
            <a:r>
              <a:rPr lang="cs-CZ" i="1" smtClean="0"/>
              <a:t>u Cestovného, pokud bude např. cesta na Island i do Norska, kde je rozdílná sazba Per diems, vypočítat jednotkovou cenu průměrem a rozpad vysvětlit do Poznámky</a:t>
            </a:r>
            <a:r>
              <a:rPr lang="cs-CZ" smtClean="0"/>
              <a:t>. U ostatních kapitol buď vybere z navrhovaného seznamu nebo zadá vlastní název položky (žádné dvě položky nesmí mít stejný název). Zahraniční cesty – vždy per diems (může žádat i nižší částku, než je sazba), tuzemské dle položek (ubytování, diety, místní doprava,…), lze využít i položku Nutné vedlejší výdaje.  Položky vytvářet jako souhrnné logické celky s jasnou provázaností s textem aktivit (V textu aktivity uvést, co se bude pořizovat z rozpočtu). Nesmí obsahovat nezpůsobilé výdaje dle </a:t>
            </a:r>
            <a:r>
              <a:rPr lang="cs-CZ" sz="2400" smtClean="0"/>
              <a:t>Pokynu pro ZV.</a:t>
            </a:r>
          </a:p>
          <a:p>
            <a:pPr marL="0" marR="0" lvl="0" indent="0" algn="l" defTabSz="1828252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Char char="•"/>
              <a:defRPr/>
            </a:pPr>
            <a:r>
              <a:rPr lang="cs-CZ" sz="24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Zařazení dalších vlastních položek do těchto kapitol ani úpravy názvů fixních položek nejsou možné. Zároveň není možné uplatnit stejnou fixní položku v rámci jedné kapitoly vícekrát. V případě, že jsou v rámci fixní položky plánovány výdaje, jejichž složky mají různou jednotkovou cenu, žadatel uvede u dané fixní položky průměrnou jednotkovou cenu, příp. kalkuluje položku jako celek a její jednotlivé složky popíše v poli </a:t>
            </a:r>
            <a:r>
              <a:rPr lang="cs-CZ" sz="2400" i="1" kern="120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Poznámka</a:t>
            </a:r>
            <a:r>
              <a:rPr lang="cs-CZ" sz="24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.  </a:t>
            </a:r>
          </a:p>
          <a:p>
            <a:pPr marL="0" marR="0" lvl="0" indent="0" algn="l" defTabSz="1828252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Char char="•"/>
              <a:defRPr/>
            </a:pPr>
            <a:r>
              <a:rPr lang="cs-CZ" sz="24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V rámci jedné kapitoly musí mít každá položka unikátní název. V případě plánované veřejné zakázky je vhodné, aby se tato veřejná zakázka vztahovala pouze k jedné položce.</a:t>
            </a:r>
            <a:endParaRPr lang="cs-CZ" sz="2400" smtClean="0"/>
          </a:p>
          <a:p>
            <a:pPr>
              <a:buFont typeface="Arial" pitchFamily="34" charset="0"/>
              <a:buChar char="•"/>
            </a:pPr>
            <a:r>
              <a:rPr lang="cs-CZ" smtClean="0"/>
              <a:t>Zadat </a:t>
            </a:r>
            <a:r>
              <a:rPr lang="cs-CZ" u="sng" smtClean="0"/>
              <a:t>jednotku</a:t>
            </a:r>
            <a:r>
              <a:rPr lang="cs-CZ" smtClean="0"/>
              <a:t>, individuálně, max. 2 des. čísla, </a:t>
            </a:r>
            <a:r>
              <a:rPr lang="cs-CZ" i="1" smtClean="0"/>
              <a:t>u o</a:t>
            </a:r>
            <a:r>
              <a:rPr lang="cs-CZ" sz="2400" i="1" smtClean="0"/>
              <a:t>sobních výdajů doporučujeme používat jednotky osobo/den, osobo/hodina, osobo/měsíc. – pozor u DPP</a:t>
            </a:r>
          </a:p>
          <a:p>
            <a:pPr>
              <a:buFont typeface="Arial" pitchFamily="34" charset="0"/>
              <a:buChar char="•"/>
            </a:pPr>
            <a:r>
              <a:rPr lang="cs-CZ" sz="2400" smtClean="0"/>
              <a:t>Zadat </a:t>
            </a:r>
            <a:r>
              <a:rPr lang="cs-CZ" sz="2400" u="sng" smtClean="0"/>
              <a:t>počet jednotek </a:t>
            </a:r>
            <a:r>
              <a:rPr lang="cs-CZ" sz="2400" smtClean="0"/>
              <a:t>a </a:t>
            </a:r>
            <a:r>
              <a:rPr lang="cs-CZ" sz="2400" u="sng" smtClean="0"/>
              <a:t>jednotkovou cenu, </a:t>
            </a:r>
            <a:r>
              <a:rPr lang="cs-CZ" sz="2400" smtClean="0"/>
              <a:t>na celá čísla, s DPH nebo bez (</a:t>
            </a:r>
            <a:r>
              <a:rPr lang="cs-CZ" sz="2400" i="1" smtClean="0"/>
              <a:t>u osobních výdajů pozor na zadání správné částky -  </a:t>
            </a:r>
            <a:r>
              <a:rPr lang="cs-CZ" sz="2400" i="1" smtClean="0">
                <a:solidFill>
                  <a:schemeClr val="tx1"/>
                </a:solidFill>
              </a:rPr>
              <a:t>Výdaje jsou způsobilé ve výši nominálních mezd včetně příplatků a odměn, zákonných odvodů na zdravotní pojištění a sociální zabezpečení hrazených zaměstnavatelem, případně včetně dalších odvodů, které je zaměstnavatel povinen hradit na základě platných právních předpisů (např. příděl do FKSP).</a:t>
            </a:r>
          </a:p>
          <a:p>
            <a:pPr>
              <a:buFont typeface="Arial" pitchFamily="34" charset="0"/>
              <a:buChar char="•"/>
            </a:pPr>
            <a:r>
              <a:rPr lang="cs-CZ" sz="2400" smtClean="0">
                <a:solidFill>
                  <a:schemeClr val="tx1"/>
                </a:solidFill>
              </a:rPr>
              <a:t>Zadat </a:t>
            </a:r>
            <a:r>
              <a:rPr lang="cs-CZ" sz="2400" u="sng" smtClean="0">
                <a:solidFill>
                  <a:schemeClr val="tx1"/>
                </a:solidFill>
              </a:rPr>
              <a:t>typ výdaje </a:t>
            </a:r>
            <a:r>
              <a:rPr lang="cs-CZ" sz="2400" smtClean="0">
                <a:solidFill>
                  <a:schemeClr val="tx1"/>
                </a:solidFill>
              </a:rPr>
              <a:t>-  v našem případě to bude pouze NIV</a:t>
            </a:r>
          </a:p>
          <a:p>
            <a:pPr>
              <a:buFont typeface="Arial" pitchFamily="34" charset="0"/>
              <a:buChar char="•"/>
            </a:pPr>
            <a:r>
              <a:rPr lang="cs-CZ" sz="2400" smtClean="0">
                <a:solidFill>
                  <a:schemeClr val="tx1"/>
                </a:solidFill>
              </a:rPr>
              <a:t>Celkovou částku vypočte CEDR</a:t>
            </a:r>
          </a:p>
          <a:p>
            <a:pPr marL="0" marR="0" lvl="0" indent="0" algn="l" defTabSz="1828252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Char char="•"/>
              <a:defRPr/>
            </a:pPr>
            <a:r>
              <a:rPr lang="cs-CZ" sz="2400" smtClean="0">
                <a:solidFill>
                  <a:schemeClr val="tx1"/>
                </a:solidFill>
              </a:rPr>
              <a:t>Vybrat </a:t>
            </a:r>
            <a:r>
              <a:rPr lang="cs-CZ" sz="2400" u="sng" smtClean="0">
                <a:solidFill>
                  <a:schemeClr val="tx1"/>
                </a:solidFill>
              </a:rPr>
              <a:t>související aktivitu</a:t>
            </a:r>
            <a:r>
              <a:rPr lang="cs-CZ" sz="2400" smtClean="0">
                <a:solidFill>
                  <a:schemeClr val="tx1"/>
                </a:solidFill>
              </a:rPr>
              <a:t>, může být i více aktivit k jedné položce. </a:t>
            </a:r>
            <a:r>
              <a:rPr lang="cs-CZ" smtClean="0"/>
              <a:t>Provázanost</a:t>
            </a:r>
            <a:r>
              <a:rPr lang="cs-CZ" baseline="0" smtClean="0"/>
              <a:t> s aktivitami. Neznamená pouze zde označit danou aktivitu, ke které se výdaj váže, ale z popisu aktivity musí být potřeba výdaje jasná. Další aktivity se přidávají přes zelené plus. </a:t>
            </a:r>
            <a:endParaRPr lang="cs-CZ" sz="2400" smtClean="0">
              <a:solidFill>
                <a:schemeClr val="tx1"/>
              </a:solidFill>
            </a:endParaRPr>
          </a:p>
          <a:p>
            <a:pPr marL="0" marR="0" lvl="0" indent="0" algn="l" defTabSz="1828252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Char char="•"/>
              <a:defRPr/>
            </a:pPr>
            <a:r>
              <a:rPr lang="cs-CZ" sz="2400" u="sng" smtClean="0">
                <a:solidFill>
                  <a:schemeClr val="tx1"/>
                </a:solidFill>
              </a:rPr>
              <a:t>Poznámka - </a:t>
            </a:r>
            <a:r>
              <a:rPr lang="cs-CZ" sz="2400" smtClean="0">
                <a:solidFill>
                  <a:schemeClr val="tx1"/>
                </a:solidFill>
              </a:rPr>
              <a:t>uvede podrobnější popis a vysvětlení položky, kde to není jasné. Kumulativní položky tak, aby bylo možné její jednotlivé složky rozklíčovat. </a:t>
            </a:r>
            <a:r>
              <a:rPr lang="cs-CZ" baseline="0" smtClean="0"/>
              <a:t>Pokud jsou položky stanoveny komplikovanějším výpočtem než-li jednotka x jednotková cena, je vhodné uvést tento výpočet na konkrétní aktivitě do dodatečných informací/poznámky. </a:t>
            </a:r>
            <a:endParaRPr lang="cs-CZ" sz="2400" smtClean="0">
              <a:solidFill>
                <a:schemeClr val="tx1"/>
              </a:solidFill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cs-CZ" baseline="0" smtClean="0"/>
              <a:t>Zde je důležité zmínit, že tento rozpočet musí být provázaný s žádostí. Je nutné, aby po přečtení žádosti bylo jasné, proč jsou dané položky rozpočtu v žádosti uvedeny.  Čím větší provázanost, tím větší logika a tím větší šance u hodnotitelů.</a:t>
            </a:r>
            <a:endParaRPr lang="cs-CZ" smtClean="0"/>
          </a:p>
          <a:p>
            <a:endParaRPr lang="cs-CZ" baseline="0" smtClean="0"/>
          </a:p>
          <a:p>
            <a:pPr marL="0" indent="0">
              <a:buFont typeface="Arial" panose="020b0604020202020204" pitchFamily="34" charset="0"/>
              <a:buNone/>
            </a:pPr>
            <a:endParaRPr lang="cs-CZ" b="0" u="sng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fld id="{F9DA259D-87B2-48A8-8896-0559A1CBD787}" type="slidenum">
              <a:rPr lang="en-GB" smtClean="0"/>
              <a:t>5</a:t>
            </a:fld>
            <a:endParaRPr lang="en-GB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>
            <a:normAutofit fontScale="55000" lnSpcReduction="20000"/>
          </a:bodyPr>
          <a:lstStyle>
            <a:defPPr>
              <a:defRPr kern="1200" smtId="4294967295"/>
            </a:defPPr>
          </a:lstStyle>
          <a:p>
            <a:pPr marL="0" marR="0" indent="0" algn="l" defTabSz="1828252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Char char="•"/>
              <a:defRPr/>
            </a:pPr>
            <a:r>
              <a:rPr lang="cs-CZ" sz="2400" b="0" baseline="0" smtClean="0">
                <a:latin typeface="TimesNewRomanPS-BoldMT"/>
              </a:rPr>
              <a:t>Aktualizace pokynů na stránkách www.eeagrants.cz. Závaznou je vždy ta verze Pokynu, která je platná ke dni provádění příslušného </a:t>
            </a:r>
            <a:r>
              <a:rPr lang="cs-CZ" sz="2400" b="0" baseline="0" smtClean="0">
                <a:latin typeface="Times New Roman"/>
              </a:rPr>
              <a:t>úkonu.</a:t>
            </a:r>
          </a:p>
          <a:p>
            <a:pPr marL="0" marR="0" indent="0" algn="l" defTabSz="1828252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Char char="•"/>
              <a:defRPr/>
            </a:pPr>
            <a:r>
              <a:rPr lang="cs-CZ" sz="2400" b="0" baseline="0" smtClean="0">
                <a:latin typeface="Times New Roman"/>
              </a:rPr>
              <a:t> Per diems - </a:t>
            </a:r>
            <a:r>
              <a:rPr lang="cs-CZ" sz="24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V případě zahraničních cest v rámci projektu a zahrnutí nákladů s nimi spojených do podrobného rozpočtu žadatel vždy </a:t>
            </a:r>
            <a:r>
              <a:rPr lang="cs-CZ" sz="2400" b="1" kern="120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kalkuluje výdaje za ubytování, stravné, místní dopravu a pojištění</a:t>
            </a:r>
            <a:r>
              <a:rPr lang="cs-CZ" sz="24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prostřednictvím </a:t>
            </a:r>
            <a:r>
              <a:rPr lang="cs-CZ" sz="2400" b="1" kern="120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paušální částky</a:t>
            </a:r>
            <a:r>
              <a:rPr lang="cs-CZ" sz="24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. Žadatel vybere ze seznamu položek v kapitole Cestovné položku </a:t>
            </a:r>
            <a:r>
              <a:rPr lang="cs-CZ" sz="2400" b="1" kern="120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per diems</a:t>
            </a:r>
            <a:r>
              <a:rPr lang="cs-CZ" sz="24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(zahrnující výdaje na ubytování, místní dopravu, stravu a cestovní pojištění). </a:t>
            </a:r>
            <a:r>
              <a:rPr lang="cs-CZ" sz="2400" b="1" kern="120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Sazba per diems</a:t>
            </a:r>
            <a:r>
              <a:rPr lang="cs-CZ" sz="24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je stanovena dle paušálních sazeb EU.</a:t>
            </a:r>
          </a:p>
          <a:p>
            <a:pPr marL="0" marR="0" lvl="0" indent="0" algn="l" defTabSz="1828252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Char char="•"/>
              <a:defRPr/>
            </a:pPr>
            <a:r>
              <a:rPr lang="cs-CZ" sz="24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Žadatel může v žádosti stanovit nižší paušál v případě, kdy z důvodu plánovaného rozsahu a cíle projektu není hospodárné a efektivní využít standardní paušál (např. zahraniční cesty s vyšším počtem účastníků, dlouhodobější pobyty apod.) Taková sazba pak platí po celou dobu realizace projektu a nesmí být v případě vyšších skutečných výdajů navyšována z úspor v jiných položkách.</a:t>
            </a:r>
          </a:p>
          <a:p>
            <a:pPr marL="0" marR="0" lvl="0" indent="0" algn="l" defTabSz="1828252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Char char="•"/>
              <a:defRPr/>
            </a:pPr>
            <a:r>
              <a:rPr lang="cs-CZ" sz="24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Položka per diems se využívá pouze pro zahraniční cesty v rámci projektu, a to cesty českých i zahraničních subjektů zapojených do realizace projektu. V případě, že jsou v rámci projektu realizovány jak zahraniční cesty, tak vnitrostátní cesty, žadatel kalkuluje položky pro vnitrostátní cesty jednotlivě (vybírá relevantní položky ze seznamu fixních položek v kapitole </a:t>
            </a:r>
            <a:r>
              <a:rPr lang="cs-CZ" sz="2400" i="1" kern="120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Cestovné</a:t>
            </a:r>
            <a:r>
              <a:rPr lang="cs-CZ" sz="24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). </a:t>
            </a:r>
          </a:p>
          <a:p>
            <a:pPr marL="0" marR="0" indent="0" algn="l" defTabSz="1828252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Char char="•"/>
              <a:defRPr/>
            </a:pPr>
            <a:endParaRPr lang="cs-CZ" smtClean="0"/>
          </a:p>
          <a:p>
            <a:pPr>
              <a:buFont typeface="Arial" pitchFamily="34" charset="0"/>
              <a:buChar char="•"/>
            </a:pPr>
            <a:endParaRPr lang="cs-CZ" sz="2400" b="0" baseline="0" smtClean="0">
              <a:latin typeface="TimesNewRomanPS-BoldMT"/>
            </a:endParaRPr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fld id="{F9DA259D-87B2-48A8-8896-0559A1CBD787}" type="slidenum">
              <a:rPr lang="en-GB" smtClean="0"/>
              <a:t>8</a:t>
            </a:fld>
            <a:endParaRPr lang="en-GB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>
            <a:defPPr>
              <a:defRPr kern="1200" smtId="4294967295"/>
            </a:defPPr>
          </a:lstStyle>
          <a:p>
            <a:pPr>
              <a:buFont typeface="Arial" pitchFamily="34" charset="0"/>
              <a:buChar char="•"/>
            </a:pPr>
            <a:r>
              <a:rPr lang="cs-CZ" smtClean="0"/>
              <a:t>Automaticky se sečte</a:t>
            </a:r>
            <a:r>
              <a:rPr lang="cs-CZ" baseline="0" smtClean="0"/>
              <a:t> dle kapitol</a:t>
            </a:r>
          </a:p>
          <a:p>
            <a:pPr>
              <a:buFont typeface="Arial" pitchFamily="34" charset="0"/>
              <a:buChar char="•"/>
            </a:pPr>
            <a:r>
              <a:rPr lang="cs-CZ" sz="2400" u="sng" kern="1200" baseline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Způsobilé výdaje partnerů </a:t>
            </a:r>
            <a:r>
              <a:rPr lang="cs-CZ" sz="2400" kern="1200" baseline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– pokud v záložce partneři zaškrtl, že má partnera, </a:t>
            </a:r>
            <a:r>
              <a:rPr lang="cs-CZ" sz="2400" b="0" kern="1200" baseline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uvede celkovou částku připadající na partnera projektu (ať už výdaje přímo hradí partner projektu či mu je hradí konečný příjemce), které budou hrazeny z rozpočtu projektu </a:t>
            </a:r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fld id="{F9DA259D-87B2-48A8-8896-0559A1CBD787}" type="slidenum">
              <a:rPr lang="en-GB" smtClean="0"/>
              <a:t>9</a:t>
            </a:fld>
            <a:endParaRPr lang="en-GB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>
            <a:normAutofit fontScale="32500" lnSpcReduction="20000"/>
          </a:bodyPr>
          <a:lstStyle>
            <a:defPPr>
              <a:defRPr kern="1200" smtId="4294967295"/>
            </a:defPPr>
          </a:lstStyle>
          <a:p>
            <a:pPr marL="0" marR="0" lvl="0" indent="0" algn="l" defTabSz="1828252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Char char="•"/>
              <a:defRPr/>
            </a:pPr>
            <a:r>
              <a:rPr lang="cs-CZ" u="sng" smtClean="0"/>
              <a:t>Režijní náklady </a:t>
            </a:r>
            <a:r>
              <a:rPr lang="cs-CZ" smtClean="0"/>
              <a:t>– uvede, zda chce uplatnit režijní náklady (</a:t>
            </a:r>
            <a:r>
              <a:rPr lang="cs-CZ" sz="24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nelze</a:t>
            </a:r>
            <a:r>
              <a:rPr lang="cs-CZ" sz="2400" kern="1200" baseline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cs-CZ" sz="24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určit přímou přiřaditelnost k projektu, ale lze je v účetním systému identifikovat a odůvodnit jako výdaje vzniklé v přímé spojitosti s realizací projektu). Jedná se o výdaje na zajištění chodu organizace KP. Jedná se o relevantní podíl veškerých celk. režijních nákladů (např. relevantní podíl na nájmu kanceláře pro projektového manažera, který pracuje na více projektech, neprokazuje se účetními doklady)</a:t>
            </a:r>
          </a:p>
          <a:p>
            <a:pPr marL="0" marR="0" lvl="0" indent="0" algn="l" defTabSz="1828252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Char char="•"/>
              <a:defRPr/>
            </a:pPr>
            <a:r>
              <a:rPr lang="cs-CZ" u="sng" smtClean="0"/>
              <a:t>Metoda kalkulace - na výběr jedna z 5 možností</a:t>
            </a:r>
            <a:r>
              <a:rPr lang="cs-CZ" smtClean="0"/>
              <a:t>,</a:t>
            </a:r>
            <a:r>
              <a:rPr lang="cs-CZ" baseline="0" smtClean="0"/>
              <a:t> blíže popsáno v Pokynu ZV, vybrat možnost, která nejvíce vyhovuje. Použití paušálu (nedokládá se účetními doklady). Nejjednodušší je 15 % z výdajů na zaměstnance, může být v kapitole Služby i Management. Další možnost: 25 % celkových (čistých) přímých způsobilých výdajů, tj. s vyloučením přímých způsobilých výdajů na subdodávky, v kapitole Služby.</a:t>
            </a:r>
          </a:p>
          <a:p>
            <a:pPr marL="0" marR="0" lvl="0" indent="0" algn="l" defTabSz="1828252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Char char="•"/>
              <a:defRPr/>
            </a:pPr>
            <a:r>
              <a:rPr lang="cs-CZ" sz="24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 </a:t>
            </a:r>
            <a:r>
              <a:rPr lang="cs-CZ" sz="2400" u="sng" kern="120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Pokyn pro ZV </a:t>
            </a:r>
            <a:r>
              <a:rPr lang="cs-CZ" sz="24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- </a:t>
            </a:r>
            <a:r>
              <a:rPr lang="cs-CZ" sz="2400" kern="1200" baseline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Jedná se o výdaje na zajištění chodu organizace příjemce prostředků jako např. nájem kanceláře, nákup vody, paliv, energie, úklid, údržba, pojištění, kancelářské potřeby, připojení na internet, poplatky za telefon, poštovné, provoz služebního vozidla a výdaje na průřezové aktivity jako např. řízení lidských zdrojů, vedení účetnictví a administrativy, školení, právní poradenství apod.</a:t>
            </a:r>
            <a:endParaRPr lang="cs-CZ" sz="2400" kern="120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>
              <a:buFont typeface="Arial" pitchFamily="34" charset="0"/>
              <a:buChar char="•"/>
            </a:pPr>
            <a:r>
              <a:rPr lang="cs-CZ" sz="2400" u="sng" kern="120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Rozdíl mezi přímými a nepřímými výdaji </a:t>
            </a:r>
            <a:r>
              <a:rPr lang="cs-CZ" sz="24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-  </a:t>
            </a:r>
            <a:r>
              <a:rPr lang="cs-CZ" sz="2400" i="1" kern="120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Např. pokud je vedení účetnictví průřezová aktivita, u které nelze určit přímou přiřaditelnost k projektu, pak může být zahnuto v rámci režijních výdajů. Pokud je účetní zaměstnanec nebo externí subjekt, který vykonává specifickou činnost pro projekt (jasně definovanou ve smlouvě, včetně jasně dané části pracovního úvazku, pokud není 100 %), pak je veden v kapitole Management jako přímý výdaj.</a:t>
            </a:r>
          </a:p>
          <a:p>
            <a:pPr>
              <a:buFont typeface="Arial" pitchFamily="34" charset="0"/>
              <a:buChar char="•"/>
            </a:pPr>
            <a:r>
              <a:rPr lang="cs-CZ" sz="2400" u="sng" kern="120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Zajištění financování </a:t>
            </a:r>
            <a:r>
              <a:rPr lang="cs-CZ" sz="24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– popsat finanční situaci, jak zajistí předfinancování a spolufinancování (dle typu žadatele, míra spolufinancování,možnost  zálohy), popř. situace s DPH.</a:t>
            </a:r>
          </a:p>
          <a:p>
            <a:pPr>
              <a:buFont typeface="Arial" pitchFamily="34" charset="0"/>
              <a:buChar char="•"/>
            </a:pPr>
            <a:r>
              <a:rPr lang="cs-CZ" sz="2400" u="sng" kern="120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Příjmy generované projektem – </a:t>
            </a:r>
            <a:r>
              <a:rPr lang="cs-CZ" sz="2400" u="none" kern="120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projekty ve veřejném zájmu,které negenerují zisk. Žadatel uvede, zda bude projekt vytvářet nějaké příjmy</a:t>
            </a:r>
            <a:r>
              <a:rPr lang="cs-CZ" sz="2400" u="none" kern="1200" baseline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(např. </a:t>
            </a:r>
            <a:r>
              <a:rPr lang="cs-CZ" sz="2400" kern="1200" baseline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vstupné, účastnické poplatky za seminář, příjmy z prodeje publikací, atd.), z jakých činností a v jaké výši za rok, včetně předpokládaného způsobu využití těchto příjmů v souladu s účelem projektu. Žadatel dále uvede odhad ročních provozních nákladů souvisejících s výstupy projektu (např. mzdy zaměstnanců, výdaje za energie, nákup zboží), které nebyly zahrnuty do rozpočtu</a:t>
            </a:r>
          </a:p>
          <a:p>
            <a:r>
              <a:rPr lang="cs-CZ" sz="2400" kern="1200" baseline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projektu a nebyly uhrazeny poskytovatelem dotace. Rozdíl tvoří tzv. </a:t>
            </a:r>
            <a:r>
              <a:rPr lang="cs-CZ" sz="2400" b="0" u="sng" kern="1200" baseline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čisté příjmy</a:t>
            </a:r>
            <a:r>
              <a:rPr lang="cs-CZ" sz="2400" b="0" kern="1200" baseline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. </a:t>
            </a:r>
            <a:endParaRPr lang="cs-CZ" sz="2400" kern="1200" baseline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cs-CZ" sz="2400" kern="1200" baseline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V průběhu realizace jsou příjmy řešeny následujícím způsobem:</a:t>
            </a:r>
          </a:p>
          <a:p>
            <a:r>
              <a:rPr lang="cs-CZ" sz="2400" kern="1200" baseline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a) jako dodatečný zdroj na financování dalších aktivit souvisejících s projektem a přispívajících k dosažení účelu projektu schválených na základě změnového řízení;</a:t>
            </a:r>
          </a:p>
          <a:p>
            <a:r>
              <a:rPr lang="cs-CZ" sz="2400" kern="1200" baseline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b) jako zdroj spolufinancování vkládaného do projektu příjemcem </a:t>
            </a:r>
          </a:p>
          <a:p>
            <a:r>
              <a:rPr lang="cs-CZ" sz="2400" kern="1200" baseline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c) vráceny poskytovateli dotace.</a:t>
            </a:r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fld id="{F9DA259D-87B2-48A8-8896-0559A1CBD787}" type="slidenum">
              <a:rPr lang="en-GB" smtClean="0"/>
              <a:t>10</a:t>
            </a:fld>
            <a:endParaRPr lang="en-GB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>
            <a:normAutofit fontScale="77500" lnSpcReduction="20000"/>
          </a:bodyPr>
          <a:lstStyle>
            <a:defPPr>
              <a:defRPr kern="1200" smtId="4294967295"/>
            </a:defPPr>
          </a:lstStyle>
          <a:p>
            <a:pPr>
              <a:buFont typeface="Arial" pitchFamily="34" charset="0"/>
              <a:buChar char="•"/>
            </a:pPr>
            <a:r>
              <a:rPr lang="cs-CZ" sz="2400" kern="1200" baseline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Všechny pole se vyplní automaticky, kromě pole </a:t>
            </a:r>
            <a:r>
              <a:rPr lang="cs-CZ" sz="2400" b="0" u="sng" kern="1200" baseline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Požadovaný grant </a:t>
            </a:r>
            <a:r>
              <a:rPr lang="cs-CZ" sz="2400" b="0" u="none" kern="1200" baseline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(většinou odpovídá výši maximálního grantu,pokud žadatel nechce mít spolufinancování)</a:t>
            </a:r>
          </a:p>
          <a:p>
            <a:pPr>
              <a:buFont typeface="Arial" pitchFamily="34" charset="0"/>
              <a:buChar char="•"/>
            </a:pPr>
            <a:r>
              <a:rPr lang="cs-CZ" sz="2400" b="0" u="none" kern="1200" baseline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pozor na 0,50 Kč – CEDR zaokrouhluje dolů na celé koruny, ale těch 50 haléřů zůstává „viset“ jako spolufinancování.</a:t>
            </a:r>
          </a:p>
          <a:p>
            <a:pPr>
              <a:buFont typeface="Arial" pitchFamily="34" charset="0"/>
              <a:buChar char="•"/>
            </a:pPr>
            <a:r>
              <a:rPr lang="cs-CZ" sz="2400" b="0" u="sng" kern="1200" baseline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Míra dotace (%): </a:t>
            </a:r>
            <a:r>
              <a:rPr lang="cs-CZ" sz="2400" b="0" kern="1200" baseline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grant může být poskytnut do výše </a:t>
            </a:r>
            <a:r>
              <a:rPr lang="cs-CZ" sz="2400" b="1" kern="1200" baseline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100 % </a:t>
            </a:r>
            <a:r>
              <a:rPr lang="cs-CZ" sz="2400" b="0" kern="1200" baseline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celkových způsobilých výdajů projektu;</a:t>
            </a:r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fld id="{F9DA259D-87B2-48A8-8896-0559A1CBD787}" type="slidenum">
              <a:rPr lang="en-GB" smtClean="0"/>
              <a:t>11</a:t>
            </a:fld>
            <a:endParaRPr lang="en-GB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>
            <a:normAutofit lnSpcReduction="10000"/>
          </a:bodyPr>
          <a:lstStyle>
            <a:defPPr>
              <a:defRPr kern="1200" smtId="4294967295"/>
            </a:defPPr>
          </a:lstStyle>
          <a:p>
            <a:pPr>
              <a:buFont typeface="Arial" pitchFamily="34" charset="0"/>
              <a:buChar char="•"/>
            </a:pPr>
            <a:r>
              <a:rPr lang="cs-CZ" sz="2400" kern="1200" baseline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Výdaje budou propláceny</a:t>
            </a:r>
            <a:r>
              <a:rPr lang="cs-CZ" sz="2400" u="sng" kern="1200" baseline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ex-post </a:t>
            </a:r>
            <a:r>
              <a:rPr lang="cs-CZ" sz="2400" kern="1200" baseline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na základě skutečně vynaložených výdajů, Žádost o platbu bude předkládána společně s monitorovací zprávou; monitorovací zprávy se předkládají za období 4 měsíců</a:t>
            </a:r>
          </a:p>
          <a:p>
            <a:pPr>
              <a:buFont typeface="Arial" pitchFamily="34" charset="0"/>
              <a:buChar char="•"/>
            </a:pPr>
            <a:r>
              <a:rPr lang="cs-CZ" sz="2400" kern="1200" baseline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Žadatel může požádat o </a:t>
            </a:r>
            <a:r>
              <a:rPr lang="cs-CZ" sz="2400" u="sng" kern="1200" baseline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zálohu</a:t>
            </a:r>
            <a:r>
              <a:rPr lang="cs-CZ" sz="2400" kern="1200" baseline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na financování projektu do </a:t>
            </a:r>
            <a:r>
              <a:rPr lang="cs-CZ" sz="2400" b="0" kern="1200" baseline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výše max. </a:t>
            </a:r>
            <a:r>
              <a:rPr lang="cs-CZ" sz="2400" b="0" u="sng" kern="1200" baseline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60 % uděleného grantu </a:t>
            </a:r>
            <a:r>
              <a:rPr lang="cs-CZ" sz="2400" b="0" u="none" kern="1200" baseline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(musí se zdůvodnit v žádosti o grant). </a:t>
            </a:r>
            <a:endParaRPr lang="cs-CZ" sz="2400" b="0" kern="1200" baseline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fld id="{F9DA259D-87B2-48A8-8896-0559A1CBD787}" type="slidenum">
              <a:rPr lang="en-GB" smtClean="0"/>
              <a:t>12</a:t>
            </a:fld>
            <a:endParaRPr lang="en-GB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fld id="{F9DA259D-87B2-48A8-8896-0559A1CBD787}" type="slidenum">
              <a:rPr lang="en-GB" smtClean="0"/>
              <a:t>13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40838558"/>
      </p:ext>
    </p:extLst>
  </p:cSld>
  <p:clrMapOvr>
    <a:masterClrMapping/>
  </p:clrMapOvr>
</p:note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2.png" /><Relationship Id="rId2" Type="http://schemas.openxmlformats.org/officeDocument/2006/relationships/image" Target="../media/image3.jpeg" /><Relationship Id="rId3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3.jpeg" /><Relationship Id="rId2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2.png" /><Relationship Id="rId2" Type="http://schemas.openxmlformats.org/officeDocument/2006/relationships/image" Target="../media/image3.jpeg" /><Relationship Id="rId3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showMasterSp="0" preserve="1" userDrawn="1">
  <p:cSld name="Title- light background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tel 1"/>
          <p:cNvSpPr>
            <a:spLocks noGrp="1"/>
          </p:cNvSpPr>
          <p:nvPr>
            <p:ph type="ctrTitle" hasCustomPrompt="1"/>
          </p:nvPr>
        </p:nvSpPr>
        <p:spPr>
          <a:xfrm>
            <a:off x="1260157" y="6382328"/>
            <a:ext cx="18332510" cy="1231106"/>
          </a:xfrm>
        </p:spPr>
        <p:txBody>
          <a:bodyPr wrap="square" lIns="0" tIns="0" rIns="0" bIns="0" anchor="ctr">
            <a:spAutoFit/>
          </a:bodyPr>
          <a:lstStyle>
            <a:defPPr>
              <a:defRPr kern="1200" smtId="4294967295"/>
            </a:defPPr>
            <a:lvl1pPr algn="l">
              <a:defRPr sz="8000"/>
            </a:lvl1pPr>
          </a:lstStyle>
          <a:p>
            <a:r>
              <a:rPr lang="nb-NO"/>
              <a:t>Click to add title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>
          <a:xfrm>
            <a:off x="19136392" y="12705989"/>
            <a:ext cx="3985698" cy="461665"/>
          </a:xfrm>
          <a:prstGeom prst="rect">
            <a:avLst/>
          </a:prstGeom>
        </p:spPr>
        <p:txBody>
          <a:bodyPr anchor="b">
            <a:spAutoFit/>
          </a:bodyPr>
          <a:lstStyle>
            <a:defPPr>
              <a:defRPr kern="1200" smtId="4294967295"/>
            </a:defPPr>
            <a:lvl1pPr>
              <a:defRPr sz="3000">
                <a:solidFill>
                  <a:schemeClr val="dk2"/>
                </a:solidFill>
              </a:defRPr>
            </a:lvl1pPr>
          </a:lstStyle>
          <a:p>
            <a:fld id="{D5906656-A9BE-4917-BFD7-16C60DDEE872}" type="datetime1">
              <a:rPr lang="nb-NO" smtClean="0"/>
              <a:t>15.02.2022</a:t>
            </a:fld>
            <a:endParaRPr lang="nb-NO"/>
          </a:p>
        </p:txBody>
      </p:sp>
      <p:sp>
        <p:nvSpPr>
          <p:cNvPr id="13" name="Plassholder for tekst 12"/>
          <p:cNvSpPr>
            <a:spLocks noGrp="1"/>
          </p:cNvSpPr>
          <p:nvPr>
            <p:ph type="body" sz="quarter" idx="13" hasCustomPrompt="1"/>
          </p:nvPr>
        </p:nvSpPr>
        <p:spPr>
          <a:xfrm>
            <a:off x="1260157" y="12153389"/>
            <a:ext cx="4220063" cy="461665"/>
          </a:xfrm>
        </p:spPr>
        <p:txBody>
          <a:bodyPr anchor="b">
            <a:spAutoFit/>
          </a:bodyPr>
          <a:lstStyle>
            <a:defPPr>
              <a:defRPr kern="1200" smtId="4294967295"/>
            </a:defPPr>
            <a:lvl1pPr marL="0" indent="0">
              <a:buNone/>
              <a:defRPr b="1">
                <a:solidFill>
                  <a:schemeClr val="dk2"/>
                </a:solidFill>
              </a:defRPr>
            </a:lvl1pPr>
          </a:lstStyle>
          <a:p>
            <a:pPr lvl="0"/>
            <a:r>
              <a:rPr lang="nb-NO"/>
              <a:t>Name</a:t>
            </a:r>
            <a:endParaRPr lang="en-GB"/>
          </a:p>
        </p:txBody>
      </p:sp>
      <p:sp>
        <p:nvSpPr>
          <p:cNvPr id="14" name="Plassholder for tekst 12"/>
          <p:cNvSpPr>
            <a:spLocks noGrp="1"/>
          </p:cNvSpPr>
          <p:nvPr>
            <p:ph type="body" sz="quarter" idx="14" hasCustomPrompt="1"/>
          </p:nvPr>
        </p:nvSpPr>
        <p:spPr>
          <a:xfrm>
            <a:off x="1260157" y="12707725"/>
            <a:ext cx="4220063" cy="461665"/>
          </a:xfrm>
        </p:spPr>
        <p:txBody>
          <a:bodyPr anchor="b">
            <a:spAutoFit/>
          </a:bodyPr>
          <a:lstStyle>
            <a:defPPr>
              <a:defRPr kern="1200" smtId="4294967295"/>
            </a:defPPr>
            <a:lvl1pPr marL="0" indent="0">
              <a:buNone/>
              <a:defRPr b="1">
                <a:solidFill>
                  <a:schemeClr val="dk2"/>
                </a:solidFill>
              </a:defRPr>
            </a:lvl1pPr>
          </a:lstStyle>
          <a:p>
            <a:pPr lvl="0"/>
            <a:r>
              <a:rPr lang="nb-NO"/>
              <a:t>Title</a:t>
            </a:r>
            <a:endParaRPr lang="en-GB"/>
          </a:p>
        </p:txBody>
      </p:sp>
      <p:sp>
        <p:nvSpPr>
          <p:cNvPr id="17" name="Plassholder for tekst 12"/>
          <p:cNvSpPr>
            <a:spLocks noGrp="1"/>
          </p:cNvSpPr>
          <p:nvPr>
            <p:ph type="body" sz="quarter" idx="15" hasCustomPrompt="1"/>
          </p:nvPr>
        </p:nvSpPr>
        <p:spPr>
          <a:xfrm>
            <a:off x="10200074" y="12146546"/>
            <a:ext cx="6767125" cy="461665"/>
          </a:xfrm>
        </p:spPr>
        <p:txBody>
          <a:bodyPr wrap="square" anchor="b">
            <a:spAutoFit/>
          </a:bodyPr>
          <a:lstStyle>
            <a:defPPr>
              <a:defRPr kern="1200" smtId="4294967295"/>
            </a:defPPr>
            <a:lvl1pPr marL="0" indent="0">
              <a:buNone/>
              <a:defRPr b="0">
                <a:solidFill>
                  <a:schemeClr val="dk2"/>
                </a:solidFill>
              </a:defRPr>
            </a:lvl1pPr>
          </a:lstStyle>
          <a:p>
            <a:pPr lvl="0"/>
            <a:r>
              <a:rPr lang="nb-NO"/>
              <a:t>Office</a:t>
            </a:r>
            <a:endParaRPr lang="en-GB"/>
          </a:p>
        </p:txBody>
      </p:sp>
      <p:sp>
        <p:nvSpPr>
          <p:cNvPr id="18" name="Plassholder for tekst 12"/>
          <p:cNvSpPr>
            <a:spLocks noGrp="1"/>
          </p:cNvSpPr>
          <p:nvPr>
            <p:ph type="body" sz="quarter" idx="16" hasCustomPrompt="1"/>
          </p:nvPr>
        </p:nvSpPr>
        <p:spPr>
          <a:xfrm>
            <a:off x="10200075" y="12705989"/>
            <a:ext cx="6767125" cy="461665"/>
          </a:xfrm>
        </p:spPr>
        <p:txBody>
          <a:bodyPr wrap="square" anchor="b">
            <a:spAutoFit/>
          </a:bodyPr>
          <a:lstStyle>
            <a:defPPr>
              <a:defRPr kern="1200" smtId="4294967295"/>
            </a:defPPr>
            <a:lvl1pPr marL="0" indent="0">
              <a:buNone/>
              <a:defRPr b="0">
                <a:solidFill>
                  <a:schemeClr val="dk2"/>
                </a:solidFill>
              </a:defRPr>
            </a:lvl1pPr>
          </a:lstStyle>
          <a:p>
            <a:pPr lvl="0"/>
            <a:r>
              <a:rPr lang="nb-NO"/>
              <a:t>Company</a:t>
            </a:r>
            <a:endParaRPr lang="en-GB"/>
          </a:p>
        </p:txBody>
      </p:sp>
      <p:pic>
        <p:nvPicPr>
          <p:cNvPr id="20" name="Bilde 19"/>
          <p:cNvPicPr>
            <a:picLocks noChangeAspect="1"/>
          </p:cNvPicPr>
          <p:nvPr userDrawn="1"/>
        </p:nvPicPr>
        <p:blipFill>
          <a:blip r:embed="rId1"/>
          <a:stretch>
            <a:fillRect/>
          </a:stretch>
        </p:blipFill>
        <p:spPr>
          <a:xfrm>
            <a:off x="1" y="0"/>
            <a:ext cx="24380825" cy="24137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6559389"/>
      </p:ext>
    </p:extLst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showMasterSp="0" preserve="1" userDrawn="1">
  <p:cSld name="Title with photo background"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tel 1"/>
          <p:cNvSpPr>
            <a:spLocks noGrp="1"/>
          </p:cNvSpPr>
          <p:nvPr>
            <p:ph type="ctrTitle" hasCustomPrompt="1"/>
          </p:nvPr>
        </p:nvSpPr>
        <p:spPr>
          <a:xfrm>
            <a:off x="1260157" y="6382328"/>
            <a:ext cx="18332510" cy="1231106"/>
          </a:xfrm>
        </p:spPr>
        <p:txBody>
          <a:bodyPr wrap="square" lIns="0" tIns="0" rIns="0" bIns="0" anchor="ctr">
            <a:spAutoFit/>
          </a:bodyPr>
          <a:lstStyle>
            <a:defPPr>
              <a:defRPr kern="1200" smtId="4294967295"/>
            </a:defPPr>
            <a:lvl1pPr algn="l">
              <a:defRPr sz="8000">
                <a:solidFill>
                  <a:schemeClr val="bg1"/>
                </a:solidFill>
              </a:defRPr>
            </a:lvl1pPr>
          </a:lstStyle>
          <a:p>
            <a:r>
              <a:rPr lang="nb-NO"/>
              <a:t>Click to add title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>
          <a:xfrm>
            <a:off x="19136392" y="12705989"/>
            <a:ext cx="3985698" cy="461665"/>
          </a:xfrm>
          <a:prstGeom prst="rect">
            <a:avLst/>
          </a:prstGeom>
        </p:spPr>
        <p:txBody>
          <a:bodyPr anchor="b">
            <a:spAutoFit/>
          </a:bodyPr>
          <a:lstStyle>
            <a:defPPr>
              <a:defRPr kern="1200" smtId="4294967295"/>
            </a:defPPr>
            <a:lvl1pPr>
              <a:defRPr sz="3000">
                <a:solidFill>
                  <a:schemeClr val="bg1"/>
                </a:solidFill>
              </a:defRPr>
            </a:lvl1pPr>
          </a:lstStyle>
          <a:p>
            <a:fld id="{35900153-C3D1-4B62-A437-E57CAB8AEB13}" type="datetime1">
              <a:rPr lang="nb-NO" smtClean="0"/>
              <a:t>15.02.2022</a:t>
            </a:fld>
            <a:endParaRPr lang="nb-NO"/>
          </a:p>
        </p:txBody>
      </p:sp>
      <p:sp>
        <p:nvSpPr>
          <p:cNvPr id="13" name="Plassholder for tekst 12"/>
          <p:cNvSpPr>
            <a:spLocks noGrp="1"/>
          </p:cNvSpPr>
          <p:nvPr>
            <p:ph type="body" sz="quarter" idx="13" hasCustomPrompt="1"/>
          </p:nvPr>
        </p:nvSpPr>
        <p:spPr>
          <a:xfrm>
            <a:off x="1260157" y="12153389"/>
            <a:ext cx="4220063" cy="461665"/>
          </a:xfrm>
        </p:spPr>
        <p:txBody>
          <a:bodyPr anchor="b">
            <a:spAutoFit/>
          </a:bodyPr>
          <a:lstStyle>
            <a:defPPr>
              <a:defRPr kern="1200" smtId="4294967295"/>
            </a:defPPr>
            <a:lvl1pPr marL="0" indent="0">
              <a:buNone/>
              <a:defRPr b="1">
                <a:solidFill>
                  <a:schemeClr val="bg1"/>
                </a:solidFill>
              </a:defRPr>
            </a:lvl1pPr>
          </a:lstStyle>
          <a:p>
            <a:pPr lvl="0"/>
            <a:r>
              <a:rPr lang="nb-NO"/>
              <a:t>Name</a:t>
            </a:r>
            <a:endParaRPr lang="en-GB"/>
          </a:p>
        </p:txBody>
      </p:sp>
      <p:sp>
        <p:nvSpPr>
          <p:cNvPr id="14" name="Plassholder for tekst 12"/>
          <p:cNvSpPr>
            <a:spLocks noGrp="1"/>
          </p:cNvSpPr>
          <p:nvPr>
            <p:ph type="body" sz="quarter" idx="14" hasCustomPrompt="1"/>
          </p:nvPr>
        </p:nvSpPr>
        <p:spPr>
          <a:xfrm>
            <a:off x="1260157" y="12707725"/>
            <a:ext cx="4220063" cy="461665"/>
          </a:xfrm>
        </p:spPr>
        <p:txBody>
          <a:bodyPr anchor="b">
            <a:spAutoFit/>
          </a:bodyPr>
          <a:lstStyle>
            <a:defPPr>
              <a:defRPr kern="1200" smtId="4294967295"/>
            </a:defPPr>
            <a:lvl1pPr marL="0" indent="0">
              <a:buNone/>
              <a:defRPr b="1">
                <a:solidFill>
                  <a:schemeClr val="bg1"/>
                </a:solidFill>
              </a:defRPr>
            </a:lvl1pPr>
          </a:lstStyle>
          <a:p>
            <a:pPr lvl="0"/>
            <a:r>
              <a:rPr lang="nb-NO"/>
              <a:t>Title</a:t>
            </a:r>
            <a:endParaRPr lang="en-GB"/>
          </a:p>
        </p:txBody>
      </p:sp>
      <p:sp>
        <p:nvSpPr>
          <p:cNvPr id="17" name="Plassholder for tekst 12"/>
          <p:cNvSpPr>
            <a:spLocks noGrp="1"/>
          </p:cNvSpPr>
          <p:nvPr>
            <p:ph type="body" sz="quarter" idx="15" hasCustomPrompt="1"/>
          </p:nvPr>
        </p:nvSpPr>
        <p:spPr>
          <a:xfrm>
            <a:off x="10200074" y="12146546"/>
            <a:ext cx="6767125" cy="461665"/>
          </a:xfrm>
        </p:spPr>
        <p:txBody>
          <a:bodyPr wrap="square" anchor="b">
            <a:spAutoFit/>
          </a:bodyPr>
          <a:lstStyle>
            <a:defPPr>
              <a:defRPr kern="1200" smtId="4294967295"/>
            </a:defPPr>
            <a:lvl1pPr marL="0" indent="0">
              <a:buNone/>
              <a:defRPr b="0">
                <a:solidFill>
                  <a:schemeClr val="bg1"/>
                </a:solidFill>
              </a:defRPr>
            </a:lvl1pPr>
          </a:lstStyle>
          <a:p>
            <a:pPr lvl="0"/>
            <a:r>
              <a:rPr lang="nb-NO"/>
              <a:t>Office</a:t>
            </a:r>
            <a:endParaRPr lang="en-GB"/>
          </a:p>
        </p:txBody>
      </p:sp>
      <p:sp>
        <p:nvSpPr>
          <p:cNvPr id="18" name="Plassholder for tekst 12"/>
          <p:cNvSpPr>
            <a:spLocks noGrp="1"/>
          </p:cNvSpPr>
          <p:nvPr>
            <p:ph type="body" sz="quarter" idx="16" hasCustomPrompt="1"/>
          </p:nvPr>
        </p:nvSpPr>
        <p:spPr>
          <a:xfrm>
            <a:off x="10200075" y="12705989"/>
            <a:ext cx="6767125" cy="461665"/>
          </a:xfrm>
        </p:spPr>
        <p:txBody>
          <a:bodyPr wrap="square" anchor="b">
            <a:spAutoFit/>
          </a:bodyPr>
          <a:lstStyle>
            <a:defPPr>
              <a:defRPr kern="1200" smtId="4294967295"/>
            </a:defPPr>
            <a:lvl1pPr marL="0" indent="0">
              <a:buNone/>
              <a:defRPr b="0">
                <a:solidFill>
                  <a:schemeClr val="bg1"/>
                </a:solidFill>
              </a:defRPr>
            </a:lvl1pPr>
          </a:lstStyle>
          <a:p>
            <a:pPr lvl="0"/>
            <a:r>
              <a:rPr lang="nb-NO"/>
              <a:t>Company</a:t>
            </a:r>
            <a:endParaRPr lang="en-GB"/>
          </a:p>
        </p:txBody>
      </p:sp>
      <p:pic>
        <p:nvPicPr>
          <p:cNvPr id="5" name="Bilde 4"/>
          <p:cNvPicPr>
            <a:picLocks noChangeAspect="1"/>
          </p:cNvPicPr>
          <p:nvPr userDrawn="1"/>
        </p:nvPicPr>
        <p:blipFill>
          <a:blip r:embed="rId1"/>
          <a:stretch>
            <a:fillRect/>
          </a:stretch>
        </p:blipFill>
        <p:spPr>
          <a:xfrm>
            <a:off x="1" y="0"/>
            <a:ext cx="24380825" cy="25234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8077482"/>
      </p:ext>
    </p:extLst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tel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defPPr>
              <a:defRPr kern="1200" smtId="4294967295"/>
            </a:defPPr>
            <a:lvl1pPr>
              <a:defRPr/>
            </a:lvl1pPr>
          </a:lstStyle>
          <a:p>
            <a:r>
              <a:rPr lang="nb-NO"/>
              <a:t>Click to add title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 hasCustomPrompt="1"/>
          </p:nvPr>
        </p:nvSpPr>
        <p:spPr>
          <a:xfrm>
            <a:off x="1260386" y="3091543"/>
            <a:ext cx="21861704" cy="9187986"/>
          </a:xfrm>
        </p:spPr>
        <p:txBody>
          <a:bodyPr/>
          <a:lstStyle>
            <a:defPPr>
              <a:defRPr kern="1200" smtId="4294967295"/>
            </a:defPPr>
            <a:lvl1pPr>
              <a:defRPr/>
            </a:lvl1pPr>
          </a:lstStyle>
          <a:p>
            <a:pPr lvl="0"/>
            <a:r>
              <a:rPr lang="nb-NO" smtClean="0"/>
              <a:t>Click to add text</a:t>
            </a:r>
          </a:p>
          <a:p>
            <a:pPr lvl="1"/>
            <a:r>
              <a:rPr lang="nb-NO" smtClean="0"/>
              <a:t>Second level</a:t>
            </a:r>
          </a:p>
          <a:p>
            <a:pPr lvl="2"/>
            <a:r>
              <a:rPr lang="nb-NO" smtClean="0"/>
              <a:t>Third level</a:t>
            </a:r>
          </a:p>
          <a:p>
            <a:pPr lvl="3"/>
            <a:r>
              <a:rPr lang="nb-NO" smtClean="0"/>
              <a:t>Fourth level</a:t>
            </a:r>
          </a:p>
          <a:p>
            <a:pPr lvl="4"/>
            <a:r>
              <a:rPr lang="nb-NO" smtClean="0"/>
              <a:t>Fifth level</a:t>
            </a:r>
            <a:endParaRPr lang="nb-NO"/>
          </a:p>
        </p:txBody>
      </p:sp>
      <p:sp>
        <p:nvSpPr>
          <p:cNvPr id="9" name="Plassholder for tekst 8"/>
          <p:cNvSpPr>
            <a:spLocks noGrp="1"/>
          </p:cNvSpPr>
          <p:nvPr>
            <p:ph type="body" sz="quarter" idx="10" hasCustomPrompt="1"/>
          </p:nvPr>
        </p:nvSpPr>
        <p:spPr>
          <a:xfrm>
            <a:off x="1259560" y="2630802"/>
            <a:ext cx="21861704" cy="461665"/>
          </a:xfrm>
        </p:spPr>
        <p:txBody>
          <a:bodyPr>
            <a:spAutoFit/>
          </a:bodyPr>
          <a:lstStyle>
            <a:defPPr>
              <a:defRPr kern="1200" smtId="4294967295"/>
            </a:defPPr>
            <a:lvl1pPr marL="0" indent="0">
              <a:buNone/>
              <a:defRPr b="1">
                <a:solidFill>
                  <a:schemeClr val="accent1"/>
                </a:solidFill>
              </a:defRPr>
            </a:lvl1pPr>
          </a:lstStyle>
          <a:p>
            <a:pPr lvl="0"/>
            <a:r>
              <a:rPr lang="nb-NO"/>
              <a:t>Click to add subtitle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39579462"/>
      </p:ext>
    </p:extLst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Title and text red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tel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defPPr>
              <a:defRPr kern="1200" smtId="4294967295"/>
            </a:defPPr>
            <a:lvl1pPr>
              <a:defRPr>
                <a:solidFill>
                  <a:schemeClr val="accent2"/>
                </a:solidFill>
              </a:defRPr>
            </a:lvl1pPr>
          </a:lstStyle>
          <a:p>
            <a:r>
              <a:rPr lang="nb-NO"/>
              <a:t>Click to add title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 hasCustomPrompt="1"/>
          </p:nvPr>
        </p:nvSpPr>
        <p:spPr>
          <a:xfrm>
            <a:off x="1260386" y="3091543"/>
            <a:ext cx="21861704" cy="9187986"/>
          </a:xfrm>
        </p:spPr>
        <p:txBody>
          <a:bodyPr/>
          <a:lstStyle>
            <a:defPPr>
              <a:defRPr kern="1200" smtId="4294967295"/>
            </a:defPPr>
            <a:lvl1pPr>
              <a:defRPr/>
            </a:lvl1pPr>
          </a:lstStyle>
          <a:p>
            <a:pPr lvl="0"/>
            <a:r>
              <a:rPr lang="nb-NO" smtClean="0"/>
              <a:t>Click to add text</a:t>
            </a:r>
          </a:p>
          <a:p>
            <a:pPr lvl="1"/>
            <a:r>
              <a:rPr lang="nb-NO" smtClean="0"/>
              <a:t>Second level</a:t>
            </a:r>
          </a:p>
          <a:p>
            <a:pPr lvl="2"/>
            <a:r>
              <a:rPr lang="nb-NO" smtClean="0"/>
              <a:t>Third level</a:t>
            </a:r>
          </a:p>
          <a:p>
            <a:pPr lvl="3"/>
            <a:r>
              <a:rPr lang="nb-NO" smtClean="0"/>
              <a:t>Fourth level</a:t>
            </a:r>
          </a:p>
          <a:p>
            <a:pPr lvl="4"/>
            <a:r>
              <a:rPr lang="nb-NO" smtClean="0"/>
              <a:t>Fifth level</a:t>
            </a:r>
            <a:endParaRPr lang="nb-NO"/>
          </a:p>
        </p:txBody>
      </p:sp>
      <p:sp>
        <p:nvSpPr>
          <p:cNvPr id="9" name="Plassholder for tekst 8"/>
          <p:cNvSpPr>
            <a:spLocks noGrp="1"/>
          </p:cNvSpPr>
          <p:nvPr>
            <p:ph type="body" sz="quarter" idx="10" hasCustomPrompt="1"/>
          </p:nvPr>
        </p:nvSpPr>
        <p:spPr>
          <a:xfrm>
            <a:off x="1259560" y="2630802"/>
            <a:ext cx="21861704" cy="461665"/>
          </a:xfrm>
        </p:spPr>
        <p:txBody>
          <a:bodyPr>
            <a:spAutoFit/>
          </a:bodyPr>
          <a:lstStyle>
            <a:defPPr>
              <a:defRPr kern="1200" smtId="4294967295"/>
            </a:defPPr>
            <a:lvl1pPr marL="0" indent="0">
              <a:buNone/>
              <a:defRPr b="1">
                <a:solidFill>
                  <a:schemeClr val="accent2"/>
                </a:solidFill>
              </a:defRPr>
            </a:lvl1pPr>
          </a:lstStyle>
          <a:p>
            <a:pPr lvl="0"/>
            <a:r>
              <a:rPr lang="nb-NO"/>
              <a:t>Click to add subtitle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37428218"/>
      </p:ext>
    </p:extLst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Title, text and photo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" name="Rektangel 6"/>
          <p:cNvSpPr/>
          <p:nvPr userDrawn="1"/>
        </p:nvSpPr>
        <p:spPr>
          <a:xfrm>
            <a:off x="14689837" y="-1"/>
            <a:ext cx="9690988" cy="1371441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kern="1200" smtId="4294967295"/>
            </a:defPPr>
          </a:lstStyle>
          <a:p>
            <a:pPr algn="ctr"/>
            <a:endParaRPr lang="en-GB"/>
          </a:p>
        </p:txBody>
      </p:sp>
      <p:sp>
        <p:nvSpPr>
          <p:cNvPr id="5" name="Plassholder for bilde 4"/>
          <p:cNvSpPr>
            <a:spLocks noGrp="1"/>
          </p:cNvSpPr>
          <p:nvPr>
            <p:ph type="pic" sz="quarter" idx="10" hasCustomPrompt="1"/>
          </p:nvPr>
        </p:nvSpPr>
        <p:spPr>
          <a:xfrm>
            <a:off x="14689837" y="-1"/>
            <a:ext cx="9690988" cy="13714412"/>
          </a:xfrm>
        </p:spPr>
        <p:txBody>
          <a:bodyPr/>
          <a:lstStyle>
            <a:defPPr>
              <a:defRPr kern="1200" smtId="4294967295"/>
            </a:defPPr>
            <a:lvl1pPr>
              <a:defRPr/>
            </a:lvl1pPr>
          </a:lstStyle>
          <a:p>
            <a:r>
              <a:rPr lang="en-GB"/>
              <a:t>Click the icon to add picture</a:t>
            </a:r>
          </a:p>
        </p:txBody>
      </p:sp>
      <p:sp>
        <p:nvSpPr>
          <p:cNvPr id="2" name="Tittel 1"/>
          <p:cNvSpPr>
            <a:spLocks noGrp="1"/>
          </p:cNvSpPr>
          <p:nvPr>
            <p:ph type="title" hasCustomPrompt="1"/>
          </p:nvPr>
        </p:nvSpPr>
        <p:spPr>
          <a:xfrm>
            <a:off x="1260387" y="1097394"/>
            <a:ext cx="12277305" cy="1077218"/>
          </a:xfrm>
        </p:spPr>
        <p:txBody>
          <a:bodyPr/>
          <a:lstStyle>
            <a:defPPr>
              <a:defRPr kern="1200" smtId="4294967295"/>
            </a:defPPr>
            <a:lvl1pPr>
              <a:defRPr>
                <a:solidFill>
                  <a:srgbClr val="002060"/>
                </a:solidFill>
              </a:defRPr>
            </a:lvl1pPr>
          </a:lstStyle>
          <a:p>
            <a:r>
              <a:rPr lang="nb-NO"/>
              <a:t>Click to add title</a:t>
            </a:r>
          </a:p>
        </p:txBody>
      </p:sp>
      <p:sp>
        <p:nvSpPr>
          <p:cNvPr id="8" name="Plassholder for innhold 2"/>
          <p:cNvSpPr>
            <a:spLocks noGrp="1"/>
          </p:cNvSpPr>
          <p:nvPr>
            <p:ph idx="1" hasCustomPrompt="1"/>
          </p:nvPr>
        </p:nvSpPr>
        <p:spPr>
          <a:xfrm>
            <a:off x="1260387" y="3091543"/>
            <a:ext cx="12277306" cy="9187986"/>
          </a:xfrm>
        </p:spPr>
        <p:txBody>
          <a:bodyPr/>
          <a:lstStyle>
            <a:defPPr>
              <a:defRPr kern="1200" smtId="4294967295"/>
            </a:defPPr>
            <a:lvl1pPr>
              <a:defRPr/>
            </a:lvl1pPr>
          </a:lstStyle>
          <a:p>
            <a:pPr lvl="0"/>
            <a:r>
              <a:rPr lang="nb-NO" smtClean="0"/>
              <a:t>Click to add text</a:t>
            </a:r>
          </a:p>
          <a:p>
            <a:pPr lvl="1"/>
            <a:r>
              <a:rPr lang="nb-NO" smtClean="0"/>
              <a:t>Second level</a:t>
            </a:r>
          </a:p>
          <a:p>
            <a:pPr lvl="2"/>
            <a:r>
              <a:rPr lang="nb-NO" smtClean="0"/>
              <a:t>Third level</a:t>
            </a:r>
          </a:p>
          <a:p>
            <a:pPr lvl="3"/>
            <a:r>
              <a:rPr lang="nb-NO" smtClean="0"/>
              <a:t>Fourth level</a:t>
            </a:r>
          </a:p>
          <a:p>
            <a:pPr lvl="4"/>
            <a:r>
              <a:rPr lang="nb-NO" smtClean="0"/>
              <a:t>Fifth level</a:t>
            </a:r>
            <a:endParaRPr lang="nb-NO"/>
          </a:p>
        </p:txBody>
      </p:sp>
      <p:sp>
        <p:nvSpPr>
          <p:cNvPr id="9" name="Plassholder for tekst 8"/>
          <p:cNvSpPr>
            <a:spLocks noGrp="1"/>
          </p:cNvSpPr>
          <p:nvPr>
            <p:ph type="body" sz="quarter" idx="11" hasCustomPrompt="1"/>
          </p:nvPr>
        </p:nvSpPr>
        <p:spPr>
          <a:xfrm>
            <a:off x="1259560" y="2630802"/>
            <a:ext cx="12277305" cy="461665"/>
          </a:xfrm>
        </p:spPr>
        <p:txBody>
          <a:bodyPr wrap="square">
            <a:spAutoFit/>
          </a:bodyPr>
          <a:lstStyle>
            <a:defPPr>
              <a:defRPr kern="1200" smtId="4294967295"/>
            </a:defPPr>
            <a:lvl1pPr marL="0" indent="0">
              <a:buNone/>
              <a:defRPr b="1">
                <a:solidFill>
                  <a:srgbClr val="002060"/>
                </a:solidFill>
              </a:defRPr>
            </a:lvl1pPr>
          </a:lstStyle>
          <a:p>
            <a:pPr lvl="0"/>
            <a:r>
              <a:rPr lang="nb-NO"/>
              <a:t>Click to add subtitle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78700516"/>
      </p:ext>
    </p:extLst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Title, text and photo red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" name="Rektangel 6"/>
          <p:cNvSpPr/>
          <p:nvPr userDrawn="1"/>
        </p:nvSpPr>
        <p:spPr>
          <a:xfrm>
            <a:off x="14689837" y="-1"/>
            <a:ext cx="9690988" cy="1371441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kern="1200" smtId="4294967295"/>
            </a:defPPr>
          </a:lstStyle>
          <a:p>
            <a:pPr algn="ctr"/>
            <a:endParaRPr lang="en-GB"/>
          </a:p>
        </p:txBody>
      </p:sp>
      <p:sp>
        <p:nvSpPr>
          <p:cNvPr id="5" name="Plassholder for bilde 4"/>
          <p:cNvSpPr>
            <a:spLocks noGrp="1"/>
          </p:cNvSpPr>
          <p:nvPr>
            <p:ph type="pic" sz="quarter" idx="10" hasCustomPrompt="1"/>
          </p:nvPr>
        </p:nvSpPr>
        <p:spPr>
          <a:xfrm>
            <a:off x="14689837" y="-1"/>
            <a:ext cx="9690988" cy="13714412"/>
          </a:xfrm>
        </p:spPr>
        <p:txBody>
          <a:bodyPr/>
          <a:lstStyle>
            <a:defPPr>
              <a:defRPr kern="1200" smtId="4294967295"/>
            </a:defPPr>
            <a:lvl1pPr>
              <a:defRPr/>
            </a:lvl1pPr>
          </a:lstStyle>
          <a:p>
            <a:r>
              <a:rPr lang="en-GB"/>
              <a:t>Click the icon to add picture</a:t>
            </a:r>
          </a:p>
        </p:txBody>
      </p:sp>
      <p:sp>
        <p:nvSpPr>
          <p:cNvPr id="2" name="Tittel 1"/>
          <p:cNvSpPr>
            <a:spLocks noGrp="1"/>
          </p:cNvSpPr>
          <p:nvPr>
            <p:ph type="title" hasCustomPrompt="1"/>
          </p:nvPr>
        </p:nvSpPr>
        <p:spPr>
          <a:xfrm>
            <a:off x="1260387" y="1097394"/>
            <a:ext cx="12277305" cy="1077218"/>
          </a:xfrm>
        </p:spPr>
        <p:txBody>
          <a:bodyPr/>
          <a:lstStyle>
            <a:defPPr>
              <a:defRPr kern="1200" smtId="4294967295"/>
            </a:defPPr>
            <a:lvl1pPr>
              <a:defRPr>
                <a:solidFill>
                  <a:schemeClr val="accent2"/>
                </a:solidFill>
              </a:defRPr>
            </a:lvl1pPr>
          </a:lstStyle>
          <a:p>
            <a:r>
              <a:rPr lang="nb-NO"/>
              <a:t>Click to add title</a:t>
            </a:r>
          </a:p>
        </p:txBody>
      </p:sp>
      <p:sp>
        <p:nvSpPr>
          <p:cNvPr id="8" name="Plassholder for innhold 2"/>
          <p:cNvSpPr>
            <a:spLocks noGrp="1"/>
          </p:cNvSpPr>
          <p:nvPr>
            <p:ph idx="1" hasCustomPrompt="1"/>
          </p:nvPr>
        </p:nvSpPr>
        <p:spPr>
          <a:xfrm>
            <a:off x="1260387" y="3091543"/>
            <a:ext cx="12277306" cy="9187986"/>
          </a:xfrm>
        </p:spPr>
        <p:txBody>
          <a:bodyPr/>
          <a:lstStyle>
            <a:defPPr>
              <a:defRPr kern="1200" smtId="4294967295"/>
            </a:defPPr>
            <a:lvl1pPr>
              <a:defRPr/>
            </a:lvl1pPr>
          </a:lstStyle>
          <a:p>
            <a:pPr lvl="0"/>
            <a:r>
              <a:rPr lang="nb-NO" smtClean="0"/>
              <a:t>Click to add text</a:t>
            </a:r>
          </a:p>
          <a:p>
            <a:pPr lvl="1"/>
            <a:r>
              <a:rPr lang="nb-NO" smtClean="0"/>
              <a:t>Second level</a:t>
            </a:r>
          </a:p>
          <a:p>
            <a:pPr lvl="2"/>
            <a:r>
              <a:rPr lang="nb-NO" smtClean="0"/>
              <a:t>Third level</a:t>
            </a:r>
          </a:p>
          <a:p>
            <a:pPr lvl="3"/>
            <a:r>
              <a:rPr lang="nb-NO" smtClean="0"/>
              <a:t>Fourth level</a:t>
            </a:r>
          </a:p>
          <a:p>
            <a:pPr lvl="4"/>
            <a:r>
              <a:rPr lang="nb-NO" smtClean="0"/>
              <a:t>Fifth level</a:t>
            </a:r>
            <a:endParaRPr lang="nb-NO"/>
          </a:p>
        </p:txBody>
      </p:sp>
      <p:sp>
        <p:nvSpPr>
          <p:cNvPr id="9" name="Plassholder for tekst 8"/>
          <p:cNvSpPr>
            <a:spLocks noGrp="1"/>
          </p:cNvSpPr>
          <p:nvPr>
            <p:ph type="body" sz="quarter" idx="11" hasCustomPrompt="1"/>
          </p:nvPr>
        </p:nvSpPr>
        <p:spPr>
          <a:xfrm>
            <a:off x="1259560" y="2630802"/>
            <a:ext cx="12277305" cy="461665"/>
          </a:xfrm>
        </p:spPr>
        <p:txBody>
          <a:bodyPr wrap="square">
            <a:spAutoFit/>
          </a:bodyPr>
          <a:lstStyle>
            <a:defPPr>
              <a:defRPr kern="1200" smtId="4294967295"/>
            </a:defPPr>
            <a:lvl1pPr marL="0" indent="0">
              <a:buNone/>
              <a:defRPr b="1">
                <a:solidFill>
                  <a:schemeClr val="accent2"/>
                </a:solidFill>
              </a:defRPr>
            </a:lvl1pPr>
          </a:lstStyle>
          <a:p>
            <a:pPr lvl="0"/>
            <a:r>
              <a:rPr lang="nb-NO"/>
              <a:t>Click to add subtitle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32741281"/>
      </p:ext>
    </p:extLst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Text and photo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" name="Rektangel 6"/>
          <p:cNvSpPr/>
          <p:nvPr userDrawn="1"/>
        </p:nvSpPr>
        <p:spPr>
          <a:xfrm>
            <a:off x="5742718" y="-1"/>
            <a:ext cx="18638107" cy="1371441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kern="1200" smtId="4294967295"/>
            </a:defPPr>
          </a:lstStyle>
          <a:p>
            <a:pPr algn="ctr"/>
            <a:endParaRPr lang="en-GB"/>
          </a:p>
        </p:txBody>
      </p:sp>
      <p:sp>
        <p:nvSpPr>
          <p:cNvPr id="5" name="Plassholder for bilde 4"/>
          <p:cNvSpPr>
            <a:spLocks noGrp="1"/>
          </p:cNvSpPr>
          <p:nvPr>
            <p:ph type="pic" sz="quarter" idx="10" hasCustomPrompt="1"/>
          </p:nvPr>
        </p:nvSpPr>
        <p:spPr>
          <a:xfrm>
            <a:off x="5742717" y="-1"/>
            <a:ext cx="18638107" cy="13714412"/>
          </a:xfrm>
        </p:spPr>
        <p:txBody>
          <a:bodyPr/>
          <a:lstStyle>
            <a:defPPr>
              <a:defRPr kern="1200" smtId="4294967295"/>
            </a:defPPr>
            <a:lvl1pPr>
              <a:defRPr/>
            </a:lvl1pPr>
          </a:lstStyle>
          <a:p>
            <a:r>
              <a:rPr lang="en-GB"/>
              <a:t>Click the icon to add picture</a:t>
            </a:r>
          </a:p>
        </p:txBody>
      </p:sp>
      <p:sp>
        <p:nvSpPr>
          <p:cNvPr id="10" name="Plassholder for innhold 2"/>
          <p:cNvSpPr>
            <a:spLocks noGrp="1"/>
          </p:cNvSpPr>
          <p:nvPr>
            <p:ph idx="11" hasCustomPrompt="1"/>
          </p:nvPr>
        </p:nvSpPr>
        <p:spPr>
          <a:xfrm>
            <a:off x="1260386" y="1629141"/>
            <a:ext cx="4010673" cy="10650388"/>
          </a:xfrm>
        </p:spPr>
        <p:txBody>
          <a:bodyPr/>
          <a:lstStyle>
            <a:defPPr>
              <a:defRPr kern="1200" smtId="4294967295"/>
            </a:defPPr>
            <a:lvl1pPr>
              <a:defRPr/>
            </a:lvl1pPr>
          </a:lstStyle>
          <a:p>
            <a:pPr lvl="0"/>
            <a:r>
              <a:rPr lang="nb-NO" smtClean="0"/>
              <a:t>Click to add text</a:t>
            </a:r>
          </a:p>
          <a:p>
            <a:pPr lvl="1"/>
            <a:r>
              <a:rPr lang="nb-NO" smtClean="0"/>
              <a:t>Second level</a:t>
            </a:r>
          </a:p>
          <a:p>
            <a:pPr lvl="2"/>
            <a:r>
              <a:rPr lang="nb-NO" smtClean="0"/>
              <a:t>Third level</a:t>
            </a:r>
          </a:p>
          <a:p>
            <a:pPr lvl="3"/>
            <a:r>
              <a:rPr lang="nb-NO" smtClean="0"/>
              <a:t>Fourth level</a:t>
            </a:r>
          </a:p>
          <a:p>
            <a:pPr lvl="4"/>
            <a:r>
              <a:rPr lang="nb-NO" smtClean="0"/>
              <a:t>Fifth level</a:t>
            </a:r>
            <a:endParaRPr lang="nb-NO"/>
          </a:p>
        </p:txBody>
      </p:sp>
      <p:sp>
        <p:nvSpPr>
          <p:cNvPr id="11" name="Plassholder for tekst 8"/>
          <p:cNvSpPr>
            <a:spLocks noGrp="1"/>
          </p:cNvSpPr>
          <p:nvPr>
            <p:ph type="body" sz="quarter" idx="12" hasCustomPrompt="1"/>
          </p:nvPr>
        </p:nvSpPr>
        <p:spPr>
          <a:xfrm>
            <a:off x="1259560" y="1168400"/>
            <a:ext cx="4010673" cy="461665"/>
          </a:xfrm>
        </p:spPr>
        <p:txBody>
          <a:bodyPr wrap="square">
            <a:spAutoFit/>
          </a:bodyPr>
          <a:lstStyle>
            <a:defPPr>
              <a:defRPr kern="1200" smtId="4294967295"/>
            </a:defPPr>
            <a:lvl1pPr marL="0" indent="0">
              <a:buNone/>
              <a:defRPr b="1">
                <a:solidFill>
                  <a:schemeClr val="accent1"/>
                </a:solidFill>
              </a:defRPr>
            </a:lvl1pPr>
          </a:lstStyle>
          <a:p>
            <a:pPr lvl="0"/>
            <a:r>
              <a:rPr lang="nb-NO"/>
              <a:t>Click to add subtitle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27736841"/>
      </p:ext>
    </p:extLst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Title and photo red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" name="Rektangel 6"/>
          <p:cNvSpPr/>
          <p:nvPr userDrawn="1"/>
        </p:nvSpPr>
        <p:spPr>
          <a:xfrm>
            <a:off x="5742718" y="-1"/>
            <a:ext cx="18638107" cy="1371441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kern="1200" smtId="4294967295"/>
            </a:defPPr>
          </a:lstStyle>
          <a:p>
            <a:pPr algn="ctr"/>
            <a:endParaRPr lang="en-GB"/>
          </a:p>
        </p:txBody>
      </p:sp>
      <p:sp>
        <p:nvSpPr>
          <p:cNvPr id="5" name="Plassholder for bilde 4"/>
          <p:cNvSpPr>
            <a:spLocks noGrp="1"/>
          </p:cNvSpPr>
          <p:nvPr>
            <p:ph type="pic" sz="quarter" idx="10" hasCustomPrompt="1"/>
          </p:nvPr>
        </p:nvSpPr>
        <p:spPr>
          <a:xfrm>
            <a:off x="5742717" y="-1"/>
            <a:ext cx="18638107" cy="13714412"/>
          </a:xfrm>
        </p:spPr>
        <p:txBody>
          <a:bodyPr/>
          <a:lstStyle>
            <a:defPPr>
              <a:defRPr kern="1200" smtId="4294967295"/>
            </a:defPPr>
            <a:lvl1pPr>
              <a:defRPr/>
            </a:lvl1pPr>
          </a:lstStyle>
          <a:p>
            <a:r>
              <a:rPr lang="en-GB"/>
              <a:t>Click the icon to add picture</a:t>
            </a:r>
          </a:p>
        </p:txBody>
      </p:sp>
      <p:sp>
        <p:nvSpPr>
          <p:cNvPr id="10" name="Plassholder for innhold 2"/>
          <p:cNvSpPr>
            <a:spLocks noGrp="1"/>
          </p:cNvSpPr>
          <p:nvPr>
            <p:ph idx="11" hasCustomPrompt="1"/>
          </p:nvPr>
        </p:nvSpPr>
        <p:spPr>
          <a:xfrm>
            <a:off x="1260386" y="1629141"/>
            <a:ext cx="4010673" cy="10650388"/>
          </a:xfrm>
        </p:spPr>
        <p:txBody>
          <a:bodyPr/>
          <a:lstStyle>
            <a:defPPr>
              <a:defRPr kern="1200" smtId="4294967295"/>
            </a:defPPr>
          </a:lstStyle>
          <a:p>
            <a:pPr lvl="0"/>
            <a:r>
              <a:rPr lang="nb-NO" smtClean="0"/>
              <a:t>Click to add text</a:t>
            </a:r>
          </a:p>
          <a:p>
            <a:pPr lvl="1"/>
            <a:r>
              <a:rPr lang="nb-NO" smtClean="0"/>
              <a:t>Second level</a:t>
            </a:r>
          </a:p>
          <a:p>
            <a:pPr lvl="2"/>
            <a:r>
              <a:rPr lang="nb-NO" smtClean="0"/>
              <a:t>Third level</a:t>
            </a:r>
          </a:p>
          <a:p>
            <a:pPr lvl="3"/>
            <a:r>
              <a:rPr lang="nb-NO" smtClean="0"/>
              <a:t>Fourth level</a:t>
            </a:r>
          </a:p>
          <a:p>
            <a:pPr lvl="4"/>
            <a:r>
              <a:rPr lang="nb-NO" smtClean="0"/>
              <a:t>Fifth level</a:t>
            </a:r>
            <a:endParaRPr lang="nb-NO"/>
          </a:p>
        </p:txBody>
      </p:sp>
      <p:sp>
        <p:nvSpPr>
          <p:cNvPr id="11" name="Plassholder for tekst 8"/>
          <p:cNvSpPr>
            <a:spLocks noGrp="1"/>
          </p:cNvSpPr>
          <p:nvPr>
            <p:ph type="body" sz="quarter" idx="12" hasCustomPrompt="1"/>
          </p:nvPr>
        </p:nvSpPr>
        <p:spPr>
          <a:xfrm>
            <a:off x="1259560" y="1168400"/>
            <a:ext cx="4010673" cy="461665"/>
          </a:xfrm>
        </p:spPr>
        <p:txBody>
          <a:bodyPr wrap="square">
            <a:spAutoFit/>
          </a:bodyPr>
          <a:lstStyle>
            <a:defPPr>
              <a:defRPr kern="1200" smtId="4294967295"/>
            </a:defPPr>
            <a:lvl1pPr marL="0" indent="0">
              <a:buNone/>
              <a:defRPr b="1">
                <a:solidFill>
                  <a:schemeClr val="accent2"/>
                </a:solidFill>
              </a:defRPr>
            </a:lvl1pPr>
          </a:lstStyle>
          <a:p>
            <a:pPr lvl="0"/>
            <a:r>
              <a:rPr lang="nb-NO"/>
              <a:t>Click to add subtitle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44334217"/>
      </p:ext>
    </p:extLst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showMasterSp="0" preserve="1" userDrawn="1">
  <p:cSld name="Large photo">
    <p:bg>
      <p:bgPr>
        <a:blipFill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1" name="Rectangle 5"/>
          <p:cNvSpPr>
            <a:spLocks noChangeArrowheads="1"/>
          </p:cNvSpPr>
          <p:nvPr userDrawn="1"/>
        </p:nvSpPr>
        <p:spPr bwMode="auto">
          <a:xfrm>
            <a:off x="1906588" y="12903932"/>
            <a:ext cx="155575" cy="161925"/>
          </a:xfrm>
          <a:prstGeom prst="rect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42" name="Freeform 6"/>
          <p:cNvSpPr/>
          <p:nvPr userDrawn="1"/>
        </p:nvSpPr>
        <p:spPr bwMode="auto">
          <a:xfrm>
            <a:off x="1433513" y="12903932"/>
            <a:ext cx="158750" cy="161925"/>
          </a:xfrm>
          <a:custGeom>
            <a:gdLst>
              <a:gd name="T0" fmla="*/ 100 w 100"/>
              <a:gd name="T1" fmla="*/ 102 h 102"/>
              <a:gd name="T2" fmla="*/ 0 w 100"/>
              <a:gd name="T3" fmla="*/ 102 h 102"/>
              <a:gd name="T4" fmla="*/ 0 w 100"/>
              <a:gd name="T5" fmla="*/ 0 h 102"/>
              <a:gd name="T6" fmla="*/ 100 w 100"/>
              <a:gd name="T7" fmla="*/ 102 h 102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00" h="102">
                <a:moveTo>
                  <a:pt x="100" y="102"/>
                </a:moveTo>
                <a:lnTo>
                  <a:pt x="0" y="102"/>
                </a:lnTo>
                <a:lnTo>
                  <a:pt x="0" y="0"/>
                </a:lnTo>
                <a:lnTo>
                  <a:pt x="100" y="102"/>
                </a:lnTo>
                <a:close/>
              </a:path>
            </a:pathLst>
          </a:cu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43" name="Rectangle 7"/>
          <p:cNvSpPr>
            <a:spLocks noChangeArrowheads="1"/>
          </p:cNvSpPr>
          <p:nvPr userDrawn="1"/>
        </p:nvSpPr>
        <p:spPr bwMode="auto">
          <a:xfrm>
            <a:off x="1277938" y="12903932"/>
            <a:ext cx="155575" cy="319088"/>
          </a:xfrm>
          <a:prstGeom prst="rect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44" name="Freeform 8"/>
          <p:cNvSpPr/>
          <p:nvPr userDrawn="1"/>
        </p:nvSpPr>
        <p:spPr bwMode="auto">
          <a:xfrm>
            <a:off x="1592263" y="12746770"/>
            <a:ext cx="155575" cy="476250"/>
          </a:xfrm>
          <a:custGeom>
            <a:gdLst>
              <a:gd name="T0" fmla="*/ 0 w 98"/>
              <a:gd name="T1" fmla="*/ 0 h 300"/>
              <a:gd name="T2" fmla="*/ 0 w 98"/>
              <a:gd name="T3" fmla="*/ 201 h 300"/>
              <a:gd name="T4" fmla="*/ 98 w 98"/>
              <a:gd name="T5" fmla="*/ 300 h 300"/>
              <a:gd name="T6" fmla="*/ 98 w 98"/>
              <a:gd name="T7" fmla="*/ 0 h 300"/>
              <a:gd name="T8" fmla="*/ 0 w 98"/>
              <a:gd name="T9" fmla="*/ 0 h 300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98" h="300">
                <a:moveTo>
                  <a:pt x="0" y="0"/>
                </a:moveTo>
                <a:lnTo>
                  <a:pt x="0" y="201"/>
                </a:lnTo>
                <a:lnTo>
                  <a:pt x="98" y="300"/>
                </a:lnTo>
                <a:lnTo>
                  <a:pt x="98" y="0"/>
                </a:lnTo>
                <a:lnTo>
                  <a:pt x="0" y="0"/>
                </a:lnTo>
                <a:close/>
              </a:path>
            </a:pathLst>
          </a:cu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45" name="Freeform 9"/>
          <p:cNvSpPr/>
          <p:nvPr userDrawn="1"/>
        </p:nvSpPr>
        <p:spPr bwMode="auto">
          <a:xfrm>
            <a:off x="2609850" y="12903932"/>
            <a:ext cx="155575" cy="161925"/>
          </a:xfrm>
          <a:custGeom>
            <a:gdLst>
              <a:gd name="T0" fmla="*/ 98 w 98"/>
              <a:gd name="T1" fmla="*/ 102 h 102"/>
              <a:gd name="T2" fmla="*/ 0 w 98"/>
              <a:gd name="T3" fmla="*/ 102 h 102"/>
              <a:gd name="T4" fmla="*/ 0 w 98"/>
              <a:gd name="T5" fmla="*/ 0 h 102"/>
              <a:gd name="T6" fmla="*/ 98 w 98"/>
              <a:gd name="T7" fmla="*/ 102 h 102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98" h="102">
                <a:moveTo>
                  <a:pt x="98" y="102"/>
                </a:moveTo>
                <a:lnTo>
                  <a:pt x="0" y="102"/>
                </a:lnTo>
                <a:lnTo>
                  <a:pt x="0" y="0"/>
                </a:lnTo>
                <a:lnTo>
                  <a:pt x="98" y="102"/>
                </a:lnTo>
                <a:close/>
              </a:path>
            </a:pathLst>
          </a:cu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46" name="Rectangle 10"/>
          <p:cNvSpPr>
            <a:spLocks noChangeArrowheads="1"/>
          </p:cNvSpPr>
          <p:nvPr userDrawn="1"/>
        </p:nvSpPr>
        <p:spPr bwMode="auto">
          <a:xfrm>
            <a:off x="2455863" y="12903932"/>
            <a:ext cx="153988" cy="319088"/>
          </a:xfrm>
          <a:prstGeom prst="rect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47" name="Freeform 11"/>
          <p:cNvSpPr/>
          <p:nvPr userDrawn="1"/>
        </p:nvSpPr>
        <p:spPr bwMode="auto">
          <a:xfrm>
            <a:off x="2765425" y="12746770"/>
            <a:ext cx="158750" cy="476250"/>
          </a:xfrm>
          <a:custGeom>
            <a:gdLst>
              <a:gd name="T0" fmla="*/ 0 w 100"/>
              <a:gd name="T1" fmla="*/ 0 h 300"/>
              <a:gd name="T2" fmla="*/ 0 w 100"/>
              <a:gd name="T3" fmla="*/ 201 h 300"/>
              <a:gd name="T4" fmla="*/ 100 w 100"/>
              <a:gd name="T5" fmla="*/ 300 h 300"/>
              <a:gd name="T6" fmla="*/ 100 w 100"/>
              <a:gd name="T7" fmla="*/ 0 h 300"/>
              <a:gd name="T8" fmla="*/ 0 w 100"/>
              <a:gd name="T9" fmla="*/ 0 h 300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00" h="300">
                <a:moveTo>
                  <a:pt x="0" y="0"/>
                </a:moveTo>
                <a:lnTo>
                  <a:pt x="0" y="201"/>
                </a:lnTo>
                <a:lnTo>
                  <a:pt x="100" y="300"/>
                </a:lnTo>
                <a:lnTo>
                  <a:pt x="100" y="0"/>
                </a:lnTo>
                <a:lnTo>
                  <a:pt x="0" y="0"/>
                </a:lnTo>
                <a:close/>
              </a:path>
            </a:pathLst>
          </a:cu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48" name="Rectangle 12"/>
          <p:cNvSpPr>
            <a:spLocks noChangeArrowheads="1"/>
          </p:cNvSpPr>
          <p:nvPr userDrawn="1"/>
        </p:nvSpPr>
        <p:spPr bwMode="auto">
          <a:xfrm>
            <a:off x="1747838" y="12589607"/>
            <a:ext cx="158750" cy="476250"/>
          </a:xfrm>
          <a:prstGeom prst="rect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49" name="Line 13"/>
          <p:cNvSpPr>
            <a:spLocks noChangeShapeType="1"/>
          </p:cNvSpPr>
          <p:nvPr userDrawn="1"/>
        </p:nvSpPr>
        <p:spPr bwMode="auto">
          <a:xfrm>
            <a:off x="2062163" y="13065857"/>
            <a:ext cx="393700" cy="0"/>
          </a:xfrm>
          <a:prstGeom prst="line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50" name="Line 14"/>
          <p:cNvSpPr>
            <a:spLocks noChangeShapeType="1"/>
          </p:cNvSpPr>
          <p:nvPr userDrawn="1"/>
        </p:nvSpPr>
        <p:spPr bwMode="auto">
          <a:xfrm>
            <a:off x="2924175" y="13065857"/>
            <a:ext cx="21443950" cy="0"/>
          </a:xfrm>
          <a:prstGeom prst="line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51" name="Line 15"/>
          <p:cNvSpPr>
            <a:spLocks noChangeShapeType="1"/>
          </p:cNvSpPr>
          <p:nvPr userDrawn="1"/>
        </p:nvSpPr>
        <p:spPr bwMode="auto">
          <a:xfrm>
            <a:off x="6350" y="13065857"/>
            <a:ext cx="1271588" cy="0"/>
          </a:xfrm>
          <a:prstGeom prst="line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11133492"/>
      </p:ext>
    </p:extLst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Text and diagram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Plassholder for diagram 1"/>
          <p:cNvSpPr>
            <a:spLocks noGrp="1"/>
          </p:cNvSpPr>
          <p:nvPr>
            <p:ph type="chart" sz="quarter" idx="11" hasCustomPrompt="1"/>
          </p:nvPr>
        </p:nvSpPr>
        <p:spPr>
          <a:xfrm>
            <a:off x="5742718" y="1168400"/>
            <a:ext cx="17375191" cy="11111129"/>
          </a:xfrm>
          <a:prstGeom prst="rect">
            <a:avLst/>
          </a:prstGeom>
        </p:spPr>
        <p:txBody>
          <a:bodyPr lIns="0" tIns="0" rIns="0" bIns="0"/>
          <a:lstStyle>
            <a:defPPr>
              <a:defRPr kern="1200" smtId="4294967295"/>
            </a:defPPr>
            <a:lvl1pPr>
              <a:defRPr/>
            </a:lvl1pPr>
          </a:lstStyle>
          <a:p>
            <a:r>
              <a:rPr lang="en-GB"/>
              <a:t>Click the icon to add a chart</a:t>
            </a:r>
          </a:p>
        </p:txBody>
      </p:sp>
      <p:sp>
        <p:nvSpPr>
          <p:cNvPr id="6" name="Plassholder for innhold 2"/>
          <p:cNvSpPr>
            <a:spLocks noGrp="1"/>
          </p:cNvSpPr>
          <p:nvPr>
            <p:ph idx="12" hasCustomPrompt="1"/>
          </p:nvPr>
        </p:nvSpPr>
        <p:spPr>
          <a:xfrm>
            <a:off x="1260386" y="1629141"/>
            <a:ext cx="4010673" cy="10650388"/>
          </a:xfrm>
        </p:spPr>
        <p:txBody>
          <a:bodyPr/>
          <a:lstStyle>
            <a:defPPr>
              <a:defRPr kern="1200" smtId="4294967295"/>
            </a:defPPr>
            <a:lvl1pPr>
              <a:defRPr/>
            </a:lvl1pPr>
          </a:lstStyle>
          <a:p>
            <a:pPr lvl="0"/>
            <a:r>
              <a:rPr lang="nb-NO" smtClean="0"/>
              <a:t>Click to add text</a:t>
            </a:r>
          </a:p>
          <a:p>
            <a:pPr lvl="1"/>
            <a:r>
              <a:rPr lang="nb-NO" smtClean="0"/>
              <a:t>Second level</a:t>
            </a:r>
          </a:p>
          <a:p>
            <a:pPr lvl="2"/>
            <a:r>
              <a:rPr lang="nb-NO" smtClean="0"/>
              <a:t>Third level</a:t>
            </a:r>
          </a:p>
          <a:p>
            <a:pPr lvl="3"/>
            <a:r>
              <a:rPr lang="nb-NO" smtClean="0"/>
              <a:t>Fourth level</a:t>
            </a:r>
          </a:p>
          <a:p>
            <a:pPr lvl="4"/>
            <a:r>
              <a:rPr lang="nb-NO" smtClean="0"/>
              <a:t>Fifth level</a:t>
            </a:r>
            <a:endParaRPr lang="nb-NO"/>
          </a:p>
        </p:txBody>
      </p:sp>
      <p:sp>
        <p:nvSpPr>
          <p:cNvPr id="8" name="Plassholder for tekst 8"/>
          <p:cNvSpPr>
            <a:spLocks noGrp="1"/>
          </p:cNvSpPr>
          <p:nvPr>
            <p:ph type="body" sz="quarter" idx="13" hasCustomPrompt="1"/>
          </p:nvPr>
        </p:nvSpPr>
        <p:spPr>
          <a:xfrm>
            <a:off x="1259560" y="1168400"/>
            <a:ext cx="4010673" cy="461665"/>
          </a:xfrm>
        </p:spPr>
        <p:txBody>
          <a:bodyPr wrap="square">
            <a:spAutoFit/>
          </a:bodyPr>
          <a:lstStyle>
            <a:defPPr>
              <a:defRPr kern="1200" smtId="4294967295"/>
            </a:defPPr>
            <a:lvl1pPr marL="0" indent="0">
              <a:buNone/>
              <a:defRPr b="1">
                <a:solidFill>
                  <a:schemeClr val="accent1"/>
                </a:solidFill>
              </a:defRPr>
            </a:lvl1pPr>
          </a:lstStyle>
          <a:p>
            <a:pPr lvl="0"/>
            <a:r>
              <a:rPr lang="nb-NO"/>
              <a:t>Click to add subtitle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08680499"/>
      </p:ext>
    </p:extLst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Text and diagram red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Plassholder for diagram 1"/>
          <p:cNvSpPr>
            <a:spLocks noGrp="1"/>
          </p:cNvSpPr>
          <p:nvPr>
            <p:ph type="chart" sz="quarter" idx="11" hasCustomPrompt="1"/>
          </p:nvPr>
        </p:nvSpPr>
        <p:spPr>
          <a:xfrm>
            <a:off x="5742718" y="1168400"/>
            <a:ext cx="17375191" cy="11111129"/>
          </a:xfrm>
          <a:prstGeom prst="rect">
            <a:avLst/>
          </a:prstGeom>
        </p:spPr>
        <p:txBody>
          <a:bodyPr lIns="0" tIns="0" rIns="0" bIns="0"/>
          <a:lstStyle>
            <a:defPPr>
              <a:defRPr kern="1200" smtId="4294967295"/>
            </a:defPPr>
            <a:lvl1pPr>
              <a:defRPr/>
            </a:lvl1pPr>
          </a:lstStyle>
          <a:p>
            <a:r>
              <a:rPr lang="en-GB"/>
              <a:t>Click the icon to add a chart</a:t>
            </a:r>
          </a:p>
        </p:txBody>
      </p:sp>
      <p:sp>
        <p:nvSpPr>
          <p:cNvPr id="6" name="Plassholder for innhold 2"/>
          <p:cNvSpPr>
            <a:spLocks noGrp="1"/>
          </p:cNvSpPr>
          <p:nvPr>
            <p:ph idx="12" hasCustomPrompt="1"/>
          </p:nvPr>
        </p:nvSpPr>
        <p:spPr>
          <a:xfrm>
            <a:off x="1260386" y="1629141"/>
            <a:ext cx="4010673" cy="10650388"/>
          </a:xfrm>
        </p:spPr>
        <p:txBody>
          <a:bodyPr/>
          <a:lstStyle>
            <a:defPPr>
              <a:defRPr kern="1200" smtId="4294967295"/>
            </a:defPPr>
            <a:lvl1pPr>
              <a:defRPr/>
            </a:lvl1pPr>
          </a:lstStyle>
          <a:p>
            <a:pPr lvl="0"/>
            <a:r>
              <a:rPr lang="nb-NO" smtClean="0"/>
              <a:t>Click to add text</a:t>
            </a:r>
          </a:p>
          <a:p>
            <a:pPr lvl="1"/>
            <a:r>
              <a:rPr lang="nb-NO" smtClean="0"/>
              <a:t>Second level</a:t>
            </a:r>
          </a:p>
          <a:p>
            <a:pPr lvl="2"/>
            <a:r>
              <a:rPr lang="nb-NO" smtClean="0"/>
              <a:t>Third level</a:t>
            </a:r>
          </a:p>
          <a:p>
            <a:pPr lvl="3"/>
            <a:r>
              <a:rPr lang="nb-NO" smtClean="0"/>
              <a:t>Fourth level</a:t>
            </a:r>
          </a:p>
          <a:p>
            <a:pPr lvl="4"/>
            <a:r>
              <a:rPr lang="nb-NO" smtClean="0"/>
              <a:t>Fifth level</a:t>
            </a:r>
            <a:endParaRPr lang="nb-NO"/>
          </a:p>
        </p:txBody>
      </p:sp>
      <p:sp>
        <p:nvSpPr>
          <p:cNvPr id="8" name="Plassholder for tekst 8"/>
          <p:cNvSpPr>
            <a:spLocks noGrp="1"/>
          </p:cNvSpPr>
          <p:nvPr>
            <p:ph type="body" sz="quarter" idx="13" hasCustomPrompt="1"/>
          </p:nvPr>
        </p:nvSpPr>
        <p:spPr>
          <a:xfrm>
            <a:off x="1259560" y="1168400"/>
            <a:ext cx="4010673" cy="461665"/>
          </a:xfrm>
        </p:spPr>
        <p:txBody>
          <a:bodyPr wrap="square">
            <a:spAutoFit/>
          </a:bodyPr>
          <a:lstStyle>
            <a:defPPr>
              <a:defRPr kern="1200" smtId="4294967295"/>
            </a:defPPr>
            <a:lvl1pPr marL="0" indent="0">
              <a:buNone/>
              <a:defRPr b="1">
                <a:solidFill>
                  <a:schemeClr val="accent2"/>
                </a:solidFill>
              </a:defRPr>
            </a:lvl1pPr>
          </a:lstStyle>
          <a:p>
            <a:pPr lvl="0"/>
            <a:r>
              <a:rPr lang="nb-NO"/>
              <a:t>Click to add subtitle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22626821"/>
      </p:ext>
    </p:extLst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Text and tabl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Plassholder for tabell 1"/>
          <p:cNvSpPr>
            <a:spLocks noGrp="1"/>
          </p:cNvSpPr>
          <p:nvPr>
            <p:ph type="tbl" sz="quarter" idx="12" hasCustomPrompt="1"/>
          </p:nvPr>
        </p:nvSpPr>
        <p:spPr>
          <a:xfrm>
            <a:off x="5742718" y="1168400"/>
            <a:ext cx="17375191" cy="11111129"/>
          </a:xfrm>
          <a:prstGeom prst="rect">
            <a:avLst/>
          </a:prstGeom>
        </p:spPr>
        <p:txBody>
          <a:bodyPr lIns="0" tIns="0" rIns="0" bIns="0"/>
          <a:lstStyle>
            <a:defPPr>
              <a:defRPr kern="1200" smtId="4294967295"/>
            </a:defPPr>
            <a:lvl1pPr>
              <a:defRPr/>
            </a:lvl1pPr>
          </a:lstStyle>
          <a:p>
            <a:r>
              <a:rPr lang="en-GB"/>
              <a:t>Click on the icon to add a table</a:t>
            </a:r>
          </a:p>
        </p:txBody>
      </p:sp>
      <p:sp>
        <p:nvSpPr>
          <p:cNvPr id="8" name="Plassholder for innhold 2"/>
          <p:cNvSpPr>
            <a:spLocks noGrp="1"/>
          </p:cNvSpPr>
          <p:nvPr>
            <p:ph idx="11" hasCustomPrompt="1"/>
          </p:nvPr>
        </p:nvSpPr>
        <p:spPr>
          <a:xfrm>
            <a:off x="1260386" y="1629141"/>
            <a:ext cx="4010673" cy="10650388"/>
          </a:xfrm>
        </p:spPr>
        <p:txBody>
          <a:bodyPr/>
          <a:lstStyle>
            <a:defPPr>
              <a:defRPr kern="1200" smtId="4294967295"/>
            </a:defPPr>
            <a:lvl1pPr>
              <a:defRPr/>
            </a:lvl1pPr>
          </a:lstStyle>
          <a:p>
            <a:pPr lvl="0"/>
            <a:r>
              <a:rPr lang="nb-NO" smtClean="0"/>
              <a:t>Click to add text</a:t>
            </a:r>
          </a:p>
          <a:p>
            <a:pPr lvl="1"/>
            <a:r>
              <a:rPr lang="nb-NO" smtClean="0"/>
              <a:t>Second level</a:t>
            </a:r>
          </a:p>
          <a:p>
            <a:pPr lvl="2"/>
            <a:r>
              <a:rPr lang="nb-NO" smtClean="0"/>
              <a:t>Third level</a:t>
            </a:r>
          </a:p>
          <a:p>
            <a:pPr lvl="3"/>
            <a:r>
              <a:rPr lang="nb-NO" smtClean="0"/>
              <a:t>Fourth level</a:t>
            </a:r>
          </a:p>
          <a:p>
            <a:pPr lvl="4"/>
            <a:r>
              <a:rPr lang="nb-NO" smtClean="0"/>
              <a:t>Fifth level</a:t>
            </a:r>
            <a:endParaRPr lang="nb-NO"/>
          </a:p>
        </p:txBody>
      </p:sp>
      <p:sp>
        <p:nvSpPr>
          <p:cNvPr id="9" name="Plassholder for tekst 8"/>
          <p:cNvSpPr>
            <a:spLocks noGrp="1"/>
          </p:cNvSpPr>
          <p:nvPr>
            <p:ph type="body" sz="quarter" idx="13" hasCustomPrompt="1"/>
          </p:nvPr>
        </p:nvSpPr>
        <p:spPr>
          <a:xfrm>
            <a:off x="1259560" y="1168400"/>
            <a:ext cx="4010673" cy="461665"/>
          </a:xfrm>
        </p:spPr>
        <p:txBody>
          <a:bodyPr wrap="square">
            <a:spAutoFit/>
          </a:bodyPr>
          <a:lstStyle>
            <a:defPPr>
              <a:defRPr kern="1200" smtId="4294967295"/>
            </a:defPPr>
            <a:lvl1pPr marL="0" indent="0">
              <a:buNone/>
              <a:defRPr b="1">
                <a:solidFill>
                  <a:schemeClr val="accent1"/>
                </a:solidFill>
              </a:defRPr>
            </a:lvl1pPr>
          </a:lstStyle>
          <a:p>
            <a:pPr lvl="0"/>
            <a:r>
              <a:rPr lang="nb-NO"/>
              <a:t>Click to add subtitle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36584890"/>
      </p:ext>
    </p:extLst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Text and table red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Plassholder for tabell 1"/>
          <p:cNvSpPr>
            <a:spLocks noGrp="1"/>
          </p:cNvSpPr>
          <p:nvPr>
            <p:ph type="tbl" sz="quarter" idx="12" hasCustomPrompt="1"/>
          </p:nvPr>
        </p:nvSpPr>
        <p:spPr>
          <a:xfrm>
            <a:off x="5742718" y="1168400"/>
            <a:ext cx="17375191" cy="11111129"/>
          </a:xfrm>
          <a:prstGeom prst="rect">
            <a:avLst/>
          </a:prstGeom>
        </p:spPr>
        <p:txBody>
          <a:bodyPr lIns="0" tIns="0" rIns="0" bIns="0"/>
          <a:lstStyle>
            <a:defPPr>
              <a:defRPr kern="1200" smtId="4294967295"/>
            </a:defPPr>
            <a:lvl1pPr>
              <a:defRPr/>
            </a:lvl1pPr>
          </a:lstStyle>
          <a:p>
            <a:r>
              <a:rPr lang="en-GB"/>
              <a:t>Click on the icon to add a table</a:t>
            </a:r>
          </a:p>
        </p:txBody>
      </p:sp>
      <p:sp>
        <p:nvSpPr>
          <p:cNvPr id="8" name="Plassholder for innhold 2"/>
          <p:cNvSpPr>
            <a:spLocks noGrp="1"/>
          </p:cNvSpPr>
          <p:nvPr>
            <p:ph idx="11" hasCustomPrompt="1"/>
          </p:nvPr>
        </p:nvSpPr>
        <p:spPr>
          <a:xfrm>
            <a:off x="1260386" y="1629141"/>
            <a:ext cx="4010673" cy="10650388"/>
          </a:xfrm>
        </p:spPr>
        <p:txBody>
          <a:bodyPr/>
          <a:lstStyle>
            <a:defPPr>
              <a:defRPr kern="1200" smtId="4294967295"/>
            </a:defPPr>
            <a:lvl1pPr>
              <a:defRPr/>
            </a:lvl1pPr>
          </a:lstStyle>
          <a:p>
            <a:pPr lvl="0"/>
            <a:r>
              <a:rPr lang="nb-NO" smtClean="0"/>
              <a:t>Click to add text</a:t>
            </a:r>
          </a:p>
          <a:p>
            <a:pPr lvl="1"/>
            <a:r>
              <a:rPr lang="nb-NO" smtClean="0"/>
              <a:t>Second level</a:t>
            </a:r>
          </a:p>
          <a:p>
            <a:pPr lvl="2"/>
            <a:r>
              <a:rPr lang="nb-NO" smtClean="0"/>
              <a:t>Third level</a:t>
            </a:r>
          </a:p>
          <a:p>
            <a:pPr lvl="3"/>
            <a:r>
              <a:rPr lang="nb-NO" smtClean="0"/>
              <a:t>Fourth level</a:t>
            </a:r>
          </a:p>
          <a:p>
            <a:pPr lvl="4"/>
            <a:r>
              <a:rPr lang="nb-NO" smtClean="0"/>
              <a:t>Fifth level</a:t>
            </a:r>
            <a:endParaRPr lang="nb-NO"/>
          </a:p>
        </p:txBody>
      </p:sp>
      <p:sp>
        <p:nvSpPr>
          <p:cNvPr id="9" name="Plassholder for tekst 8"/>
          <p:cNvSpPr>
            <a:spLocks noGrp="1"/>
          </p:cNvSpPr>
          <p:nvPr>
            <p:ph type="body" sz="quarter" idx="13" hasCustomPrompt="1"/>
          </p:nvPr>
        </p:nvSpPr>
        <p:spPr>
          <a:xfrm>
            <a:off x="1259560" y="1168400"/>
            <a:ext cx="4010673" cy="461665"/>
          </a:xfrm>
        </p:spPr>
        <p:txBody>
          <a:bodyPr wrap="square">
            <a:spAutoFit/>
          </a:bodyPr>
          <a:lstStyle>
            <a:defPPr>
              <a:defRPr kern="1200" smtId="4294967295"/>
            </a:defPPr>
            <a:lvl1pPr marL="0" indent="0">
              <a:buNone/>
              <a:defRPr b="1">
                <a:solidFill>
                  <a:schemeClr val="accent2"/>
                </a:solidFill>
              </a:defRPr>
            </a:lvl1pPr>
          </a:lstStyle>
          <a:p>
            <a:pPr lvl="0"/>
            <a:r>
              <a:rPr lang="nb-NO"/>
              <a:t>Click to add subtitle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91945313"/>
      </p:ext>
    </p:extLst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showMasterSp="0" preserve="1" userDrawn="1">
  <p:cSld name="Large text red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tel 1"/>
          <p:cNvSpPr>
            <a:spLocks noGrp="1"/>
          </p:cNvSpPr>
          <p:nvPr>
            <p:ph type="title" hasCustomPrompt="1"/>
          </p:nvPr>
        </p:nvSpPr>
        <p:spPr>
          <a:xfrm>
            <a:off x="1260157" y="5633541"/>
            <a:ext cx="21028462" cy="1384995"/>
          </a:xfrm>
        </p:spPr>
        <p:txBody>
          <a:bodyPr anchor="ctr"/>
          <a:lstStyle>
            <a:defPPr>
              <a:defRPr kern="1200" smtId="4294967295"/>
            </a:defPPr>
            <a:lvl1pPr>
              <a:defRPr sz="9000">
                <a:solidFill>
                  <a:schemeClr val="lt1"/>
                </a:solidFill>
              </a:defRPr>
            </a:lvl1pPr>
          </a:lstStyle>
          <a:p>
            <a:r>
              <a:rPr lang="nb-NO"/>
              <a:t>Click to add title</a:t>
            </a:r>
          </a:p>
        </p:txBody>
      </p:sp>
      <p:sp>
        <p:nvSpPr>
          <p:cNvPr id="7" name="Rectangle 5"/>
          <p:cNvSpPr>
            <a:spLocks noChangeArrowheads="1"/>
          </p:cNvSpPr>
          <p:nvPr userDrawn="1"/>
        </p:nvSpPr>
        <p:spPr bwMode="auto">
          <a:xfrm>
            <a:off x="1906588" y="12903932"/>
            <a:ext cx="155575" cy="161925"/>
          </a:xfrm>
          <a:prstGeom prst="rect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8" name="Freeform 6"/>
          <p:cNvSpPr/>
          <p:nvPr userDrawn="1"/>
        </p:nvSpPr>
        <p:spPr bwMode="auto">
          <a:xfrm>
            <a:off x="1433513" y="12903932"/>
            <a:ext cx="158750" cy="161925"/>
          </a:xfrm>
          <a:custGeom>
            <a:gdLst>
              <a:gd name="T0" fmla="*/ 100 w 100"/>
              <a:gd name="T1" fmla="*/ 102 h 102"/>
              <a:gd name="T2" fmla="*/ 0 w 100"/>
              <a:gd name="T3" fmla="*/ 102 h 102"/>
              <a:gd name="T4" fmla="*/ 0 w 100"/>
              <a:gd name="T5" fmla="*/ 0 h 102"/>
              <a:gd name="T6" fmla="*/ 100 w 100"/>
              <a:gd name="T7" fmla="*/ 102 h 102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00" h="102">
                <a:moveTo>
                  <a:pt x="100" y="102"/>
                </a:moveTo>
                <a:lnTo>
                  <a:pt x="0" y="102"/>
                </a:lnTo>
                <a:lnTo>
                  <a:pt x="0" y="0"/>
                </a:lnTo>
                <a:lnTo>
                  <a:pt x="100" y="102"/>
                </a:lnTo>
                <a:close/>
              </a:path>
            </a:pathLst>
          </a:cu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9" name="Rectangle 7"/>
          <p:cNvSpPr>
            <a:spLocks noChangeArrowheads="1"/>
          </p:cNvSpPr>
          <p:nvPr userDrawn="1"/>
        </p:nvSpPr>
        <p:spPr bwMode="auto">
          <a:xfrm>
            <a:off x="1277938" y="12903932"/>
            <a:ext cx="155575" cy="319088"/>
          </a:xfrm>
          <a:prstGeom prst="rect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10" name="Freeform 8"/>
          <p:cNvSpPr/>
          <p:nvPr userDrawn="1"/>
        </p:nvSpPr>
        <p:spPr bwMode="auto">
          <a:xfrm>
            <a:off x="1592263" y="12746770"/>
            <a:ext cx="155575" cy="476250"/>
          </a:xfrm>
          <a:custGeom>
            <a:gdLst>
              <a:gd name="T0" fmla="*/ 0 w 98"/>
              <a:gd name="T1" fmla="*/ 0 h 300"/>
              <a:gd name="T2" fmla="*/ 0 w 98"/>
              <a:gd name="T3" fmla="*/ 201 h 300"/>
              <a:gd name="T4" fmla="*/ 98 w 98"/>
              <a:gd name="T5" fmla="*/ 300 h 300"/>
              <a:gd name="T6" fmla="*/ 98 w 98"/>
              <a:gd name="T7" fmla="*/ 0 h 300"/>
              <a:gd name="T8" fmla="*/ 0 w 98"/>
              <a:gd name="T9" fmla="*/ 0 h 300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98" h="300">
                <a:moveTo>
                  <a:pt x="0" y="0"/>
                </a:moveTo>
                <a:lnTo>
                  <a:pt x="0" y="201"/>
                </a:lnTo>
                <a:lnTo>
                  <a:pt x="98" y="300"/>
                </a:lnTo>
                <a:lnTo>
                  <a:pt x="98" y="0"/>
                </a:lnTo>
                <a:lnTo>
                  <a:pt x="0" y="0"/>
                </a:lnTo>
                <a:close/>
              </a:path>
            </a:pathLst>
          </a:cu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11" name="Freeform 9"/>
          <p:cNvSpPr/>
          <p:nvPr userDrawn="1"/>
        </p:nvSpPr>
        <p:spPr bwMode="auto">
          <a:xfrm>
            <a:off x="2609850" y="12903932"/>
            <a:ext cx="155575" cy="161925"/>
          </a:xfrm>
          <a:custGeom>
            <a:gdLst>
              <a:gd name="T0" fmla="*/ 98 w 98"/>
              <a:gd name="T1" fmla="*/ 102 h 102"/>
              <a:gd name="T2" fmla="*/ 0 w 98"/>
              <a:gd name="T3" fmla="*/ 102 h 102"/>
              <a:gd name="T4" fmla="*/ 0 w 98"/>
              <a:gd name="T5" fmla="*/ 0 h 102"/>
              <a:gd name="T6" fmla="*/ 98 w 98"/>
              <a:gd name="T7" fmla="*/ 102 h 102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98" h="102">
                <a:moveTo>
                  <a:pt x="98" y="102"/>
                </a:moveTo>
                <a:lnTo>
                  <a:pt x="0" y="102"/>
                </a:lnTo>
                <a:lnTo>
                  <a:pt x="0" y="0"/>
                </a:lnTo>
                <a:lnTo>
                  <a:pt x="98" y="102"/>
                </a:lnTo>
                <a:close/>
              </a:path>
            </a:pathLst>
          </a:cu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12" name="Rectangle 10"/>
          <p:cNvSpPr>
            <a:spLocks noChangeArrowheads="1"/>
          </p:cNvSpPr>
          <p:nvPr userDrawn="1"/>
        </p:nvSpPr>
        <p:spPr bwMode="auto">
          <a:xfrm>
            <a:off x="2455863" y="12903932"/>
            <a:ext cx="153988" cy="319088"/>
          </a:xfrm>
          <a:prstGeom prst="rect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13" name="Freeform 11"/>
          <p:cNvSpPr/>
          <p:nvPr userDrawn="1"/>
        </p:nvSpPr>
        <p:spPr bwMode="auto">
          <a:xfrm>
            <a:off x="2765425" y="12746770"/>
            <a:ext cx="158750" cy="476250"/>
          </a:xfrm>
          <a:custGeom>
            <a:gdLst>
              <a:gd name="T0" fmla="*/ 0 w 100"/>
              <a:gd name="T1" fmla="*/ 0 h 300"/>
              <a:gd name="T2" fmla="*/ 0 w 100"/>
              <a:gd name="T3" fmla="*/ 201 h 300"/>
              <a:gd name="T4" fmla="*/ 100 w 100"/>
              <a:gd name="T5" fmla="*/ 300 h 300"/>
              <a:gd name="T6" fmla="*/ 100 w 100"/>
              <a:gd name="T7" fmla="*/ 0 h 300"/>
              <a:gd name="T8" fmla="*/ 0 w 100"/>
              <a:gd name="T9" fmla="*/ 0 h 300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00" h="300">
                <a:moveTo>
                  <a:pt x="0" y="0"/>
                </a:moveTo>
                <a:lnTo>
                  <a:pt x="0" y="201"/>
                </a:lnTo>
                <a:lnTo>
                  <a:pt x="100" y="300"/>
                </a:lnTo>
                <a:lnTo>
                  <a:pt x="100" y="0"/>
                </a:lnTo>
                <a:lnTo>
                  <a:pt x="0" y="0"/>
                </a:lnTo>
                <a:close/>
              </a:path>
            </a:pathLst>
          </a:cu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14" name="Rectangle 12"/>
          <p:cNvSpPr>
            <a:spLocks noChangeArrowheads="1"/>
          </p:cNvSpPr>
          <p:nvPr userDrawn="1"/>
        </p:nvSpPr>
        <p:spPr bwMode="auto">
          <a:xfrm>
            <a:off x="1747838" y="12589607"/>
            <a:ext cx="158750" cy="476250"/>
          </a:xfrm>
          <a:prstGeom prst="rect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15" name="Line 13"/>
          <p:cNvSpPr>
            <a:spLocks noChangeShapeType="1"/>
          </p:cNvSpPr>
          <p:nvPr userDrawn="1"/>
        </p:nvSpPr>
        <p:spPr bwMode="auto">
          <a:xfrm>
            <a:off x="2062163" y="13065857"/>
            <a:ext cx="393700" cy="0"/>
          </a:xfrm>
          <a:prstGeom prst="line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16" name="Line 14"/>
          <p:cNvSpPr>
            <a:spLocks noChangeShapeType="1"/>
          </p:cNvSpPr>
          <p:nvPr userDrawn="1"/>
        </p:nvSpPr>
        <p:spPr bwMode="auto">
          <a:xfrm>
            <a:off x="2924175" y="13065857"/>
            <a:ext cx="21443950" cy="0"/>
          </a:xfrm>
          <a:prstGeom prst="line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17" name="Line 15"/>
          <p:cNvSpPr>
            <a:spLocks noChangeShapeType="1"/>
          </p:cNvSpPr>
          <p:nvPr userDrawn="1"/>
        </p:nvSpPr>
        <p:spPr bwMode="auto">
          <a:xfrm>
            <a:off x="6350" y="13065857"/>
            <a:ext cx="1271588" cy="0"/>
          </a:xfrm>
          <a:prstGeom prst="line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03204339"/>
      </p:ext>
    </p:extLst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showMasterSp="0" preserve="1" userDrawn="1">
  <p:cSld name="Large text green"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tel 1"/>
          <p:cNvSpPr>
            <a:spLocks noGrp="1"/>
          </p:cNvSpPr>
          <p:nvPr>
            <p:ph type="title" hasCustomPrompt="1"/>
          </p:nvPr>
        </p:nvSpPr>
        <p:spPr>
          <a:xfrm>
            <a:off x="1260157" y="5633541"/>
            <a:ext cx="21028462" cy="1384995"/>
          </a:xfrm>
        </p:spPr>
        <p:txBody>
          <a:bodyPr anchor="ctr"/>
          <a:lstStyle>
            <a:defPPr>
              <a:defRPr kern="1200" smtId="4294967295"/>
            </a:defPPr>
            <a:lvl1pPr>
              <a:defRPr sz="9000">
                <a:solidFill>
                  <a:schemeClr val="lt1"/>
                </a:solidFill>
              </a:defRPr>
            </a:lvl1pPr>
          </a:lstStyle>
          <a:p>
            <a:r>
              <a:rPr lang="nb-NO"/>
              <a:t>Click to add title</a:t>
            </a:r>
          </a:p>
        </p:txBody>
      </p:sp>
      <p:sp>
        <p:nvSpPr>
          <p:cNvPr id="7" name="Rectangle 5"/>
          <p:cNvSpPr>
            <a:spLocks noChangeArrowheads="1"/>
          </p:cNvSpPr>
          <p:nvPr userDrawn="1"/>
        </p:nvSpPr>
        <p:spPr bwMode="auto">
          <a:xfrm>
            <a:off x="1906588" y="12903932"/>
            <a:ext cx="155575" cy="161925"/>
          </a:xfrm>
          <a:prstGeom prst="rect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8" name="Freeform 6"/>
          <p:cNvSpPr/>
          <p:nvPr userDrawn="1"/>
        </p:nvSpPr>
        <p:spPr bwMode="auto">
          <a:xfrm>
            <a:off x="1433513" y="12903932"/>
            <a:ext cx="158750" cy="161925"/>
          </a:xfrm>
          <a:custGeom>
            <a:gdLst>
              <a:gd name="T0" fmla="*/ 100 w 100"/>
              <a:gd name="T1" fmla="*/ 102 h 102"/>
              <a:gd name="T2" fmla="*/ 0 w 100"/>
              <a:gd name="T3" fmla="*/ 102 h 102"/>
              <a:gd name="T4" fmla="*/ 0 w 100"/>
              <a:gd name="T5" fmla="*/ 0 h 102"/>
              <a:gd name="T6" fmla="*/ 100 w 100"/>
              <a:gd name="T7" fmla="*/ 102 h 102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00" h="102">
                <a:moveTo>
                  <a:pt x="100" y="102"/>
                </a:moveTo>
                <a:lnTo>
                  <a:pt x="0" y="102"/>
                </a:lnTo>
                <a:lnTo>
                  <a:pt x="0" y="0"/>
                </a:lnTo>
                <a:lnTo>
                  <a:pt x="100" y="102"/>
                </a:lnTo>
                <a:close/>
              </a:path>
            </a:pathLst>
          </a:cu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9" name="Rectangle 7"/>
          <p:cNvSpPr>
            <a:spLocks noChangeArrowheads="1"/>
          </p:cNvSpPr>
          <p:nvPr userDrawn="1"/>
        </p:nvSpPr>
        <p:spPr bwMode="auto">
          <a:xfrm>
            <a:off x="1277938" y="12903932"/>
            <a:ext cx="155575" cy="319088"/>
          </a:xfrm>
          <a:prstGeom prst="rect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10" name="Freeform 8"/>
          <p:cNvSpPr/>
          <p:nvPr userDrawn="1"/>
        </p:nvSpPr>
        <p:spPr bwMode="auto">
          <a:xfrm>
            <a:off x="1592263" y="12746770"/>
            <a:ext cx="155575" cy="476250"/>
          </a:xfrm>
          <a:custGeom>
            <a:gdLst>
              <a:gd name="T0" fmla="*/ 0 w 98"/>
              <a:gd name="T1" fmla="*/ 0 h 300"/>
              <a:gd name="T2" fmla="*/ 0 w 98"/>
              <a:gd name="T3" fmla="*/ 201 h 300"/>
              <a:gd name="T4" fmla="*/ 98 w 98"/>
              <a:gd name="T5" fmla="*/ 300 h 300"/>
              <a:gd name="T6" fmla="*/ 98 w 98"/>
              <a:gd name="T7" fmla="*/ 0 h 300"/>
              <a:gd name="T8" fmla="*/ 0 w 98"/>
              <a:gd name="T9" fmla="*/ 0 h 300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98" h="300">
                <a:moveTo>
                  <a:pt x="0" y="0"/>
                </a:moveTo>
                <a:lnTo>
                  <a:pt x="0" y="201"/>
                </a:lnTo>
                <a:lnTo>
                  <a:pt x="98" y="300"/>
                </a:lnTo>
                <a:lnTo>
                  <a:pt x="98" y="0"/>
                </a:lnTo>
                <a:lnTo>
                  <a:pt x="0" y="0"/>
                </a:lnTo>
                <a:close/>
              </a:path>
            </a:pathLst>
          </a:cu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11" name="Freeform 9"/>
          <p:cNvSpPr/>
          <p:nvPr userDrawn="1"/>
        </p:nvSpPr>
        <p:spPr bwMode="auto">
          <a:xfrm>
            <a:off x="2609850" y="12903932"/>
            <a:ext cx="155575" cy="161925"/>
          </a:xfrm>
          <a:custGeom>
            <a:gdLst>
              <a:gd name="T0" fmla="*/ 98 w 98"/>
              <a:gd name="T1" fmla="*/ 102 h 102"/>
              <a:gd name="T2" fmla="*/ 0 w 98"/>
              <a:gd name="T3" fmla="*/ 102 h 102"/>
              <a:gd name="T4" fmla="*/ 0 w 98"/>
              <a:gd name="T5" fmla="*/ 0 h 102"/>
              <a:gd name="T6" fmla="*/ 98 w 98"/>
              <a:gd name="T7" fmla="*/ 102 h 102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98" h="102">
                <a:moveTo>
                  <a:pt x="98" y="102"/>
                </a:moveTo>
                <a:lnTo>
                  <a:pt x="0" y="102"/>
                </a:lnTo>
                <a:lnTo>
                  <a:pt x="0" y="0"/>
                </a:lnTo>
                <a:lnTo>
                  <a:pt x="98" y="102"/>
                </a:lnTo>
                <a:close/>
              </a:path>
            </a:pathLst>
          </a:cu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12" name="Rectangle 10"/>
          <p:cNvSpPr>
            <a:spLocks noChangeArrowheads="1"/>
          </p:cNvSpPr>
          <p:nvPr userDrawn="1"/>
        </p:nvSpPr>
        <p:spPr bwMode="auto">
          <a:xfrm>
            <a:off x="2455863" y="12903932"/>
            <a:ext cx="153988" cy="319088"/>
          </a:xfrm>
          <a:prstGeom prst="rect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13" name="Freeform 11"/>
          <p:cNvSpPr/>
          <p:nvPr userDrawn="1"/>
        </p:nvSpPr>
        <p:spPr bwMode="auto">
          <a:xfrm>
            <a:off x="2765425" y="12746770"/>
            <a:ext cx="158750" cy="476250"/>
          </a:xfrm>
          <a:custGeom>
            <a:gdLst>
              <a:gd name="T0" fmla="*/ 0 w 100"/>
              <a:gd name="T1" fmla="*/ 0 h 300"/>
              <a:gd name="T2" fmla="*/ 0 w 100"/>
              <a:gd name="T3" fmla="*/ 201 h 300"/>
              <a:gd name="T4" fmla="*/ 100 w 100"/>
              <a:gd name="T5" fmla="*/ 300 h 300"/>
              <a:gd name="T6" fmla="*/ 100 w 100"/>
              <a:gd name="T7" fmla="*/ 0 h 300"/>
              <a:gd name="T8" fmla="*/ 0 w 100"/>
              <a:gd name="T9" fmla="*/ 0 h 300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00" h="300">
                <a:moveTo>
                  <a:pt x="0" y="0"/>
                </a:moveTo>
                <a:lnTo>
                  <a:pt x="0" y="201"/>
                </a:lnTo>
                <a:lnTo>
                  <a:pt x="100" y="300"/>
                </a:lnTo>
                <a:lnTo>
                  <a:pt x="100" y="0"/>
                </a:lnTo>
                <a:lnTo>
                  <a:pt x="0" y="0"/>
                </a:lnTo>
                <a:close/>
              </a:path>
            </a:pathLst>
          </a:cu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14" name="Rectangle 12"/>
          <p:cNvSpPr>
            <a:spLocks noChangeArrowheads="1"/>
          </p:cNvSpPr>
          <p:nvPr userDrawn="1"/>
        </p:nvSpPr>
        <p:spPr bwMode="auto">
          <a:xfrm>
            <a:off x="1747838" y="12589607"/>
            <a:ext cx="158750" cy="476250"/>
          </a:xfrm>
          <a:prstGeom prst="rect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15" name="Line 13"/>
          <p:cNvSpPr>
            <a:spLocks noChangeShapeType="1"/>
          </p:cNvSpPr>
          <p:nvPr userDrawn="1"/>
        </p:nvSpPr>
        <p:spPr bwMode="auto">
          <a:xfrm>
            <a:off x="2062163" y="13065857"/>
            <a:ext cx="393700" cy="0"/>
          </a:xfrm>
          <a:prstGeom prst="line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16" name="Line 14"/>
          <p:cNvSpPr>
            <a:spLocks noChangeShapeType="1"/>
          </p:cNvSpPr>
          <p:nvPr userDrawn="1"/>
        </p:nvSpPr>
        <p:spPr bwMode="auto">
          <a:xfrm>
            <a:off x="2924175" y="13065857"/>
            <a:ext cx="21443950" cy="0"/>
          </a:xfrm>
          <a:prstGeom prst="line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17" name="Line 15"/>
          <p:cNvSpPr>
            <a:spLocks noChangeShapeType="1"/>
          </p:cNvSpPr>
          <p:nvPr userDrawn="1"/>
        </p:nvSpPr>
        <p:spPr bwMode="auto">
          <a:xfrm>
            <a:off x="6350" y="13065857"/>
            <a:ext cx="1271588" cy="0"/>
          </a:xfrm>
          <a:prstGeom prst="line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25927531"/>
      </p:ext>
    </p:extLst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showMasterSp="0" preserve="1" userDrawn="1">
  <p:cSld name="Large text blu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tel 1"/>
          <p:cNvSpPr>
            <a:spLocks noGrp="1"/>
          </p:cNvSpPr>
          <p:nvPr>
            <p:ph type="title" hasCustomPrompt="1"/>
          </p:nvPr>
        </p:nvSpPr>
        <p:spPr>
          <a:xfrm>
            <a:off x="1260157" y="5633541"/>
            <a:ext cx="21028462" cy="1384995"/>
          </a:xfrm>
        </p:spPr>
        <p:txBody>
          <a:bodyPr anchor="ctr"/>
          <a:lstStyle>
            <a:defPPr>
              <a:defRPr kern="1200" smtId="4294967295"/>
            </a:defPPr>
            <a:lvl1pPr>
              <a:defRPr sz="9000">
                <a:solidFill>
                  <a:schemeClr val="lt1"/>
                </a:solidFill>
              </a:defRPr>
            </a:lvl1pPr>
          </a:lstStyle>
          <a:p>
            <a:r>
              <a:rPr lang="nb-NO"/>
              <a:t>Click to add title</a:t>
            </a:r>
          </a:p>
        </p:txBody>
      </p:sp>
      <p:sp>
        <p:nvSpPr>
          <p:cNvPr id="7" name="Rectangle 5"/>
          <p:cNvSpPr>
            <a:spLocks noChangeArrowheads="1"/>
          </p:cNvSpPr>
          <p:nvPr userDrawn="1"/>
        </p:nvSpPr>
        <p:spPr bwMode="auto">
          <a:xfrm>
            <a:off x="1906588" y="12903932"/>
            <a:ext cx="155575" cy="161925"/>
          </a:xfrm>
          <a:prstGeom prst="rect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8" name="Freeform 6"/>
          <p:cNvSpPr/>
          <p:nvPr userDrawn="1"/>
        </p:nvSpPr>
        <p:spPr bwMode="auto">
          <a:xfrm>
            <a:off x="1433513" y="12903932"/>
            <a:ext cx="158750" cy="161925"/>
          </a:xfrm>
          <a:custGeom>
            <a:gdLst>
              <a:gd name="T0" fmla="*/ 100 w 100"/>
              <a:gd name="T1" fmla="*/ 102 h 102"/>
              <a:gd name="T2" fmla="*/ 0 w 100"/>
              <a:gd name="T3" fmla="*/ 102 h 102"/>
              <a:gd name="T4" fmla="*/ 0 w 100"/>
              <a:gd name="T5" fmla="*/ 0 h 102"/>
              <a:gd name="T6" fmla="*/ 100 w 100"/>
              <a:gd name="T7" fmla="*/ 102 h 102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00" h="102">
                <a:moveTo>
                  <a:pt x="100" y="102"/>
                </a:moveTo>
                <a:lnTo>
                  <a:pt x="0" y="102"/>
                </a:lnTo>
                <a:lnTo>
                  <a:pt x="0" y="0"/>
                </a:lnTo>
                <a:lnTo>
                  <a:pt x="100" y="102"/>
                </a:lnTo>
                <a:close/>
              </a:path>
            </a:pathLst>
          </a:cu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9" name="Rectangle 7"/>
          <p:cNvSpPr>
            <a:spLocks noChangeArrowheads="1"/>
          </p:cNvSpPr>
          <p:nvPr userDrawn="1"/>
        </p:nvSpPr>
        <p:spPr bwMode="auto">
          <a:xfrm>
            <a:off x="1277938" y="12903932"/>
            <a:ext cx="155575" cy="319088"/>
          </a:xfrm>
          <a:prstGeom prst="rect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10" name="Freeform 8"/>
          <p:cNvSpPr/>
          <p:nvPr userDrawn="1"/>
        </p:nvSpPr>
        <p:spPr bwMode="auto">
          <a:xfrm>
            <a:off x="1592263" y="12746770"/>
            <a:ext cx="155575" cy="476250"/>
          </a:xfrm>
          <a:custGeom>
            <a:gdLst>
              <a:gd name="T0" fmla="*/ 0 w 98"/>
              <a:gd name="T1" fmla="*/ 0 h 300"/>
              <a:gd name="T2" fmla="*/ 0 w 98"/>
              <a:gd name="T3" fmla="*/ 201 h 300"/>
              <a:gd name="T4" fmla="*/ 98 w 98"/>
              <a:gd name="T5" fmla="*/ 300 h 300"/>
              <a:gd name="T6" fmla="*/ 98 w 98"/>
              <a:gd name="T7" fmla="*/ 0 h 300"/>
              <a:gd name="T8" fmla="*/ 0 w 98"/>
              <a:gd name="T9" fmla="*/ 0 h 300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98" h="300">
                <a:moveTo>
                  <a:pt x="0" y="0"/>
                </a:moveTo>
                <a:lnTo>
                  <a:pt x="0" y="201"/>
                </a:lnTo>
                <a:lnTo>
                  <a:pt x="98" y="300"/>
                </a:lnTo>
                <a:lnTo>
                  <a:pt x="98" y="0"/>
                </a:lnTo>
                <a:lnTo>
                  <a:pt x="0" y="0"/>
                </a:lnTo>
                <a:close/>
              </a:path>
            </a:pathLst>
          </a:cu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11" name="Freeform 9"/>
          <p:cNvSpPr/>
          <p:nvPr userDrawn="1"/>
        </p:nvSpPr>
        <p:spPr bwMode="auto">
          <a:xfrm>
            <a:off x="2609850" y="12903932"/>
            <a:ext cx="155575" cy="161925"/>
          </a:xfrm>
          <a:custGeom>
            <a:gdLst>
              <a:gd name="T0" fmla="*/ 98 w 98"/>
              <a:gd name="T1" fmla="*/ 102 h 102"/>
              <a:gd name="T2" fmla="*/ 0 w 98"/>
              <a:gd name="T3" fmla="*/ 102 h 102"/>
              <a:gd name="T4" fmla="*/ 0 w 98"/>
              <a:gd name="T5" fmla="*/ 0 h 102"/>
              <a:gd name="T6" fmla="*/ 98 w 98"/>
              <a:gd name="T7" fmla="*/ 102 h 102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98" h="102">
                <a:moveTo>
                  <a:pt x="98" y="102"/>
                </a:moveTo>
                <a:lnTo>
                  <a:pt x="0" y="102"/>
                </a:lnTo>
                <a:lnTo>
                  <a:pt x="0" y="0"/>
                </a:lnTo>
                <a:lnTo>
                  <a:pt x="98" y="102"/>
                </a:lnTo>
                <a:close/>
              </a:path>
            </a:pathLst>
          </a:cu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12" name="Rectangle 10"/>
          <p:cNvSpPr>
            <a:spLocks noChangeArrowheads="1"/>
          </p:cNvSpPr>
          <p:nvPr userDrawn="1"/>
        </p:nvSpPr>
        <p:spPr bwMode="auto">
          <a:xfrm>
            <a:off x="2455863" y="12903932"/>
            <a:ext cx="153988" cy="319088"/>
          </a:xfrm>
          <a:prstGeom prst="rect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13" name="Freeform 11"/>
          <p:cNvSpPr/>
          <p:nvPr userDrawn="1"/>
        </p:nvSpPr>
        <p:spPr bwMode="auto">
          <a:xfrm>
            <a:off x="2765425" y="12746770"/>
            <a:ext cx="158750" cy="476250"/>
          </a:xfrm>
          <a:custGeom>
            <a:gdLst>
              <a:gd name="T0" fmla="*/ 0 w 100"/>
              <a:gd name="T1" fmla="*/ 0 h 300"/>
              <a:gd name="T2" fmla="*/ 0 w 100"/>
              <a:gd name="T3" fmla="*/ 201 h 300"/>
              <a:gd name="T4" fmla="*/ 100 w 100"/>
              <a:gd name="T5" fmla="*/ 300 h 300"/>
              <a:gd name="T6" fmla="*/ 100 w 100"/>
              <a:gd name="T7" fmla="*/ 0 h 300"/>
              <a:gd name="T8" fmla="*/ 0 w 100"/>
              <a:gd name="T9" fmla="*/ 0 h 300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00" h="300">
                <a:moveTo>
                  <a:pt x="0" y="0"/>
                </a:moveTo>
                <a:lnTo>
                  <a:pt x="0" y="201"/>
                </a:lnTo>
                <a:lnTo>
                  <a:pt x="100" y="300"/>
                </a:lnTo>
                <a:lnTo>
                  <a:pt x="100" y="0"/>
                </a:lnTo>
                <a:lnTo>
                  <a:pt x="0" y="0"/>
                </a:lnTo>
                <a:close/>
              </a:path>
            </a:pathLst>
          </a:cu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14" name="Rectangle 12"/>
          <p:cNvSpPr>
            <a:spLocks noChangeArrowheads="1"/>
          </p:cNvSpPr>
          <p:nvPr userDrawn="1"/>
        </p:nvSpPr>
        <p:spPr bwMode="auto">
          <a:xfrm>
            <a:off x="1747838" y="12589607"/>
            <a:ext cx="158750" cy="476250"/>
          </a:xfrm>
          <a:prstGeom prst="rect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15" name="Line 13"/>
          <p:cNvSpPr>
            <a:spLocks noChangeShapeType="1"/>
          </p:cNvSpPr>
          <p:nvPr userDrawn="1"/>
        </p:nvSpPr>
        <p:spPr bwMode="auto">
          <a:xfrm>
            <a:off x="2062163" y="13065857"/>
            <a:ext cx="393700" cy="0"/>
          </a:xfrm>
          <a:prstGeom prst="line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16" name="Line 14"/>
          <p:cNvSpPr>
            <a:spLocks noChangeShapeType="1"/>
          </p:cNvSpPr>
          <p:nvPr userDrawn="1"/>
        </p:nvSpPr>
        <p:spPr bwMode="auto">
          <a:xfrm>
            <a:off x="2924175" y="13065857"/>
            <a:ext cx="21443950" cy="0"/>
          </a:xfrm>
          <a:prstGeom prst="line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17" name="Line 15"/>
          <p:cNvSpPr>
            <a:spLocks noChangeShapeType="1"/>
          </p:cNvSpPr>
          <p:nvPr userDrawn="1"/>
        </p:nvSpPr>
        <p:spPr bwMode="auto">
          <a:xfrm>
            <a:off x="6350" y="13065857"/>
            <a:ext cx="1271588" cy="0"/>
          </a:xfrm>
          <a:prstGeom prst="line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23412192"/>
      </p:ext>
    </p:extLst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tel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defPPr>
              <a:defRPr kern="1200" smtId="4294967295"/>
            </a:defPPr>
            <a:lvl1pPr>
              <a:defRPr/>
            </a:lvl1pPr>
          </a:lstStyle>
          <a:p>
            <a:r>
              <a:rPr lang="nb-NO"/>
              <a:t>Click to add title</a:t>
            </a:r>
          </a:p>
        </p:txBody>
      </p:sp>
    </p:spTree>
    <p:extLst>
      <p:ext uri="{BB962C8B-B14F-4D97-AF65-F5344CB8AC3E}">
        <p14:creationId xmlns:p14="http://schemas.microsoft.com/office/powerpoint/2010/main" val="2436915275"/>
      </p:ext>
    </p:extLst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showMasterSp="0" preserve="1" userDrawn="1">
  <p:cSld name="Backside"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tel 1"/>
          <p:cNvSpPr>
            <a:spLocks noGrp="1"/>
          </p:cNvSpPr>
          <p:nvPr>
            <p:ph type="ctrTitle" hasCustomPrompt="1"/>
          </p:nvPr>
        </p:nvSpPr>
        <p:spPr>
          <a:xfrm>
            <a:off x="1260157" y="3543261"/>
            <a:ext cx="18332510" cy="1231106"/>
          </a:xfrm>
        </p:spPr>
        <p:txBody>
          <a:bodyPr wrap="square" lIns="0" tIns="0" rIns="0" bIns="0" anchor="ctr">
            <a:spAutoFit/>
          </a:bodyPr>
          <a:lstStyle>
            <a:defPPr>
              <a:defRPr kern="1200" smtId="4294967295"/>
            </a:defPPr>
            <a:lvl1pPr algn="l">
              <a:defRPr sz="8000" b="1">
                <a:solidFill>
                  <a:schemeClr val="bg1"/>
                </a:solidFill>
              </a:defRPr>
            </a:lvl1pPr>
          </a:lstStyle>
          <a:p>
            <a:r>
              <a:rPr lang="nb-NO"/>
              <a:t>Click to add title</a:t>
            </a:r>
          </a:p>
        </p:txBody>
      </p:sp>
      <p:pic>
        <p:nvPicPr>
          <p:cNvPr id="5" name="Bilde 4"/>
          <p:cNvPicPr>
            <a:picLocks noChangeAspect="1"/>
          </p:cNvPicPr>
          <p:nvPr userDrawn="1"/>
        </p:nvPicPr>
        <p:blipFill>
          <a:blip r:embed="rId1"/>
          <a:stretch>
            <a:fillRect/>
          </a:stretch>
        </p:blipFill>
        <p:spPr>
          <a:xfrm>
            <a:off x="1" y="0"/>
            <a:ext cx="24380825" cy="2523415"/>
          </a:xfrm>
          <a:prstGeom prst="rect">
            <a:avLst/>
          </a:prstGeom>
        </p:spPr>
      </p:pic>
      <p:sp>
        <p:nvSpPr>
          <p:cNvPr id="7" name="Plassholder for tekst 6"/>
          <p:cNvSpPr>
            <a:spLocks noGrp="1"/>
          </p:cNvSpPr>
          <p:nvPr>
            <p:ph type="body" sz="quarter" idx="10" hasCustomPrompt="1"/>
          </p:nvPr>
        </p:nvSpPr>
        <p:spPr>
          <a:xfrm>
            <a:off x="1260474" y="5161524"/>
            <a:ext cx="18332193" cy="2154238"/>
          </a:xfrm>
        </p:spPr>
        <p:txBody>
          <a:bodyPr/>
          <a:lstStyle>
            <a:defPPr>
              <a:defRPr kern="1200" smtId="4294967295"/>
            </a:defPPr>
            <a:lvl1pPr marL="0" indent="0">
              <a:buNone/>
              <a:defRPr b="1">
                <a:solidFill>
                  <a:schemeClr val="bg1"/>
                </a:solidFill>
              </a:defRPr>
            </a:lvl1pPr>
            <a:lvl2pPr marL="914263" indent="0">
              <a:buNone/>
              <a:defRPr b="1">
                <a:solidFill>
                  <a:schemeClr val="bg1"/>
                </a:solidFill>
              </a:defRPr>
            </a:lvl2pPr>
            <a:lvl3pPr marL="1828526" indent="0">
              <a:buNone/>
              <a:defRPr b="1">
                <a:solidFill>
                  <a:schemeClr val="bg1"/>
                </a:solidFill>
              </a:defRPr>
            </a:lvl3pPr>
            <a:lvl4pPr marL="2742789" indent="0">
              <a:buNone/>
              <a:defRPr b="1">
                <a:solidFill>
                  <a:schemeClr val="bg1"/>
                </a:solidFill>
              </a:defRPr>
            </a:lvl4pPr>
            <a:lvl5pPr marL="3657052" indent="0">
              <a:buNone/>
              <a:defRPr b="1">
                <a:solidFill>
                  <a:schemeClr val="bg1"/>
                </a:solidFill>
              </a:defRPr>
            </a:lvl5pPr>
          </a:lstStyle>
          <a:p>
            <a:pPr lvl="0"/>
            <a:r>
              <a:rPr lang="nb-NO"/>
              <a:t>Click to add text</a:t>
            </a:r>
          </a:p>
        </p:txBody>
      </p:sp>
    </p:spTree>
    <p:extLst>
      <p:ext uri="{BB962C8B-B14F-4D97-AF65-F5344CB8AC3E}">
        <p14:creationId xmlns:p14="http://schemas.microsoft.com/office/powerpoint/2010/main" val="2468644125"/>
      </p:ext>
    </p:extLst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slideLayout" Target="../slideLayouts/slideLayout12.xml" /><Relationship Id="rId13" Type="http://schemas.openxmlformats.org/officeDocument/2006/relationships/slideLayout" Target="../slideLayouts/slideLayout13.xml" /><Relationship Id="rId14" Type="http://schemas.openxmlformats.org/officeDocument/2006/relationships/slideLayout" Target="../slideLayouts/slideLayout14.xml" /><Relationship Id="rId15" Type="http://schemas.openxmlformats.org/officeDocument/2006/relationships/slideLayout" Target="../slideLayouts/slideLayout15.xml" /><Relationship Id="rId16" Type="http://schemas.openxmlformats.org/officeDocument/2006/relationships/slideLayout" Target="../slideLayouts/slideLayout16.xml" /><Relationship Id="rId17" Type="http://schemas.openxmlformats.org/officeDocument/2006/relationships/slideLayout" Target="../slideLayouts/slideLayout17.xml" /><Relationship Id="rId18" Type="http://schemas.openxmlformats.org/officeDocument/2006/relationships/slideLayout" Target="../slideLayouts/slideLayout18.xml" /><Relationship Id="rId19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Plassholder for tittel 1"/>
          <p:cNvSpPr>
            <a:spLocks noGrp="1"/>
          </p:cNvSpPr>
          <p:nvPr>
            <p:ph type="title"/>
          </p:nvPr>
        </p:nvSpPr>
        <p:spPr>
          <a:xfrm>
            <a:off x="1260386" y="1097394"/>
            <a:ext cx="21861704" cy="1077218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defPPr>
              <a:defRPr kern="1200" smtId="4294967295"/>
            </a:defPPr>
          </a:lstStyle>
          <a:p>
            <a:r>
              <a:rPr lang="nb-NO"/>
              <a:t>Click to add title</a:t>
            </a:r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1260386" y="2647950"/>
            <a:ext cx="21861704" cy="9631579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>
            <a:defPPr>
              <a:defRPr kern="1200" smtId="4294967295"/>
            </a:defPPr>
          </a:lstStyle>
          <a:p>
            <a:pPr lvl="0"/>
            <a:r>
              <a:rPr lang="nb-NO"/>
              <a:t>Click to add text</a:t>
            </a:r>
          </a:p>
          <a:p>
            <a:pPr lvl="1"/>
            <a:r>
              <a:rPr lang="nb-NO" smtClean="0"/>
              <a:t>Second level</a:t>
            </a:r>
            <a:endParaRPr lang="nb-NO"/>
          </a:p>
          <a:p>
            <a:pPr lvl="2"/>
            <a:r>
              <a:rPr lang="nb-NO" smtClean="0"/>
              <a:t>Third level</a:t>
            </a:r>
            <a:endParaRPr lang="nb-NO"/>
          </a:p>
          <a:p>
            <a:pPr lvl="3"/>
            <a:r>
              <a:rPr lang="nb-NO" smtClean="0"/>
              <a:t>Fourth level</a:t>
            </a:r>
            <a:endParaRPr lang="nb-NO"/>
          </a:p>
          <a:p>
            <a:pPr lvl="4"/>
            <a:r>
              <a:rPr lang="nb-NO" smtClean="0"/>
              <a:t>Fifth level</a:t>
            </a:r>
            <a:endParaRPr lang="nb-NO"/>
          </a:p>
        </p:txBody>
      </p:sp>
      <p:sp>
        <p:nvSpPr>
          <p:cNvPr id="29" name="Rectangle 5"/>
          <p:cNvSpPr>
            <a:spLocks noChangeArrowheads="1"/>
          </p:cNvSpPr>
          <p:nvPr userDrawn="1"/>
        </p:nvSpPr>
        <p:spPr bwMode="auto">
          <a:xfrm>
            <a:off x="1906588" y="12903932"/>
            <a:ext cx="155575" cy="161925"/>
          </a:xfrm>
          <a:prstGeom prst="rect">
            <a:avLst/>
          </a:prstGeom>
          <a:noFill/>
          <a:ln w="19050" cap="rnd">
            <a:solidFill>
              <a:srgbClr val="1D1E1C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30" name="Freeform 6"/>
          <p:cNvSpPr/>
          <p:nvPr userDrawn="1"/>
        </p:nvSpPr>
        <p:spPr bwMode="auto">
          <a:xfrm>
            <a:off x="1433513" y="12903932"/>
            <a:ext cx="158750" cy="161925"/>
          </a:xfrm>
          <a:custGeom>
            <a:gdLst>
              <a:gd name="T0" fmla="*/ 100 w 100"/>
              <a:gd name="T1" fmla="*/ 102 h 102"/>
              <a:gd name="T2" fmla="*/ 0 w 100"/>
              <a:gd name="T3" fmla="*/ 102 h 102"/>
              <a:gd name="T4" fmla="*/ 0 w 100"/>
              <a:gd name="T5" fmla="*/ 0 h 102"/>
              <a:gd name="T6" fmla="*/ 100 w 100"/>
              <a:gd name="T7" fmla="*/ 102 h 102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00" h="102">
                <a:moveTo>
                  <a:pt x="100" y="102"/>
                </a:moveTo>
                <a:lnTo>
                  <a:pt x="0" y="102"/>
                </a:lnTo>
                <a:lnTo>
                  <a:pt x="0" y="0"/>
                </a:lnTo>
                <a:lnTo>
                  <a:pt x="100" y="102"/>
                </a:lnTo>
                <a:close/>
              </a:path>
            </a:pathLst>
          </a:custGeom>
          <a:noFill/>
          <a:ln w="19050" cap="rnd">
            <a:solidFill>
              <a:srgbClr val="1D1E1C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31" name="Rectangle 7"/>
          <p:cNvSpPr>
            <a:spLocks noChangeArrowheads="1"/>
          </p:cNvSpPr>
          <p:nvPr userDrawn="1"/>
        </p:nvSpPr>
        <p:spPr bwMode="auto">
          <a:xfrm>
            <a:off x="1277938" y="12903932"/>
            <a:ext cx="155575" cy="319088"/>
          </a:xfrm>
          <a:prstGeom prst="rect">
            <a:avLst/>
          </a:prstGeom>
          <a:noFill/>
          <a:ln w="19050" cap="rnd">
            <a:solidFill>
              <a:srgbClr val="1D1E1C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32" name="Freeform 8"/>
          <p:cNvSpPr/>
          <p:nvPr userDrawn="1"/>
        </p:nvSpPr>
        <p:spPr bwMode="auto">
          <a:xfrm>
            <a:off x="1592263" y="12746770"/>
            <a:ext cx="155575" cy="476250"/>
          </a:xfrm>
          <a:custGeom>
            <a:gdLst>
              <a:gd name="T0" fmla="*/ 0 w 98"/>
              <a:gd name="T1" fmla="*/ 0 h 300"/>
              <a:gd name="T2" fmla="*/ 0 w 98"/>
              <a:gd name="T3" fmla="*/ 201 h 300"/>
              <a:gd name="T4" fmla="*/ 98 w 98"/>
              <a:gd name="T5" fmla="*/ 300 h 300"/>
              <a:gd name="T6" fmla="*/ 98 w 98"/>
              <a:gd name="T7" fmla="*/ 0 h 300"/>
              <a:gd name="T8" fmla="*/ 0 w 98"/>
              <a:gd name="T9" fmla="*/ 0 h 300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98" h="300">
                <a:moveTo>
                  <a:pt x="0" y="0"/>
                </a:moveTo>
                <a:lnTo>
                  <a:pt x="0" y="201"/>
                </a:lnTo>
                <a:lnTo>
                  <a:pt x="98" y="300"/>
                </a:lnTo>
                <a:lnTo>
                  <a:pt x="98" y="0"/>
                </a:lnTo>
                <a:lnTo>
                  <a:pt x="0" y="0"/>
                </a:lnTo>
                <a:close/>
              </a:path>
            </a:pathLst>
          </a:custGeom>
          <a:noFill/>
          <a:ln w="19050" cap="rnd">
            <a:solidFill>
              <a:srgbClr val="1D1E1C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33" name="Freeform 9"/>
          <p:cNvSpPr/>
          <p:nvPr userDrawn="1"/>
        </p:nvSpPr>
        <p:spPr bwMode="auto">
          <a:xfrm>
            <a:off x="2609850" y="12903932"/>
            <a:ext cx="155575" cy="161925"/>
          </a:xfrm>
          <a:custGeom>
            <a:gdLst>
              <a:gd name="T0" fmla="*/ 98 w 98"/>
              <a:gd name="T1" fmla="*/ 102 h 102"/>
              <a:gd name="T2" fmla="*/ 0 w 98"/>
              <a:gd name="T3" fmla="*/ 102 h 102"/>
              <a:gd name="T4" fmla="*/ 0 w 98"/>
              <a:gd name="T5" fmla="*/ 0 h 102"/>
              <a:gd name="T6" fmla="*/ 98 w 98"/>
              <a:gd name="T7" fmla="*/ 102 h 102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98" h="102">
                <a:moveTo>
                  <a:pt x="98" y="102"/>
                </a:moveTo>
                <a:lnTo>
                  <a:pt x="0" y="102"/>
                </a:lnTo>
                <a:lnTo>
                  <a:pt x="0" y="0"/>
                </a:lnTo>
                <a:lnTo>
                  <a:pt x="98" y="102"/>
                </a:lnTo>
                <a:close/>
              </a:path>
            </a:pathLst>
          </a:custGeom>
          <a:noFill/>
          <a:ln w="19050" cap="rnd">
            <a:solidFill>
              <a:srgbClr val="1D1E1C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34" name="Rectangle 10"/>
          <p:cNvSpPr>
            <a:spLocks noChangeArrowheads="1"/>
          </p:cNvSpPr>
          <p:nvPr userDrawn="1"/>
        </p:nvSpPr>
        <p:spPr bwMode="auto">
          <a:xfrm>
            <a:off x="2455863" y="12903932"/>
            <a:ext cx="153988" cy="319088"/>
          </a:xfrm>
          <a:prstGeom prst="rect">
            <a:avLst/>
          </a:prstGeom>
          <a:noFill/>
          <a:ln w="19050" cap="rnd">
            <a:solidFill>
              <a:srgbClr val="1D1E1C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35" name="Freeform 11"/>
          <p:cNvSpPr/>
          <p:nvPr userDrawn="1"/>
        </p:nvSpPr>
        <p:spPr bwMode="auto">
          <a:xfrm>
            <a:off x="2765425" y="12746770"/>
            <a:ext cx="158750" cy="476250"/>
          </a:xfrm>
          <a:custGeom>
            <a:gdLst>
              <a:gd name="T0" fmla="*/ 0 w 100"/>
              <a:gd name="T1" fmla="*/ 0 h 300"/>
              <a:gd name="T2" fmla="*/ 0 w 100"/>
              <a:gd name="T3" fmla="*/ 201 h 300"/>
              <a:gd name="T4" fmla="*/ 100 w 100"/>
              <a:gd name="T5" fmla="*/ 300 h 300"/>
              <a:gd name="T6" fmla="*/ 100 w 100"/>
              <a:gd name="T7" fmla="*/ 0 h 300"/>
              <a:gd name="T8" fmla="*/ 0 w 100"/>
              <a:gd name="T9" fmla="*/ 0 h 300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00" h="300">
                <a:moveTo>
                  <a:pt x="0" y="0"/>
                </a:moveTo>
                <a:lnTo>
                  <a:pt x="0" y="201"/>
                </a:lnTo>
                <a:lnTo>
                  <a:pt x="100" y="300"/>
                </a:lnTo>
                <a:lnTo>
                  <a:pt x="100" y="0"/>
                </a:lnTo>
                <a:lnTo>
                  <a:pt x="0" y="0"/>
                </a:lnTo>
                <a:close/>
              </a:path>
            </a:pathLst>
          </a:custGeom>
          <a:noFill/>
          <a:ln w="19050" cap="rnd">
            <a:solidFill>
              <a:srgbClr val="1D1E1C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36" name="Rectangle 12"/>
          <p:cNvSpPr>
            <a:spLocks noChangeArrowheads="1"/>
          </p:cNvSpPr>
          <p:nvPr userDrawn="1"/>
        </p:nvSpPr>
        <p:spPr bwMode="auto">
          <a:xfrm>
            <a:off x="1747838" y="12589607"/>
            <a:ext cx="158750" cy="476250"/>
          </a:xfrm>
          <a:prstGeom prst="rect">
            <a:avLst/>
          </a:prstGeom>
          <a:noFill/>
          <a:ln w="19050" cap="rnd">
            <a:solidFill>
              <a:srgbClr val="1D1E1C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37" name="Line 13"/>
          <p:cNvSpPr>
            <a:spLocks noChangeShapeType="1"/>
          </p:cNvSpPr>
          <p:nvPr userDrawn="1"/>
        </p:nvSpPr>
        <p:spPr bwMode="auto">
          <a:xfrm>
            <a:off x="2062163" y="13065857"/>
            <a:ext cx="393700" cy="0"/>
          </a:xfrm>
          <a:prstGeom prst="line">
            <a:avLst/>
          </a:prstGeom>
          <a:noFill/>
          <a:ln w="19050" cap="rnd">
            <a:solidFill>
              <a:srgbClr val="1D1E1C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38" name="Line 14"/>
          <p:cNvSpPr>
            <a:spLocks noChangeShapeType="1"/>
          </p:cNvSpPr>
          <p:nvPr userDrawn="1"/>
        </p:nvSpPr>
        <p:spPr bwMode="auto">
          <a:xfrm>
            <a:off x="2924175" y="13065857"/>
            <a:ext cx="21443950" cy="0"/>
          </a:xfrm>
          <a:prstGeom prst="line">
            <a:avLst/>
          </a:prstGeom>
          <a:noFill/>
          <a:ln w="19050" cap="rnd">
            <a:solidFill>
              <a:srgbClr val="1D1E1C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39" name="Line 15"/>
          <p:cNvSpPr>
            <a:spLocks noChangeShapeType="1"/>
          </p:cNvSpPr>
          <p:nvPr userDrawn="1"/>
        </p:nvSpPr>
        <p:spPr bwMode="auto">
          <a:xfrm>
            <a:off x="6350" y="13065857"/>
            <a:ext cx="1271588" cy="0"/>
          </a:xfrm>
          <a:prstGeom prst="line">
            <a:avLst/>
          </a:prstGeom>
          <a:noFill/>
          <a:ln w="19050" cap="rnd">
            <a:solidFill>
              <a:srgbClr val="1D1E1C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123548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6" r:id="rId2"/>
    <p:sldLayoutId id="2147483650" r:id="rId3"/>
    <p:sldLayoutId id="2147483664" r:id="rId4"/>
    <p:sldLayoutId id="2147483657" r:id="rId5"/>
    <p:sldLayoutId id="2147483665" r:id="rId6"/>
    <p:sldLayoutId id="2147483658" r:id="rId7"/>
    <p:sldLayoutId id="2147483666" r:id="rId8"/>
    <p:sldLayoutId id="2147483659" r:id="rId9"/>
    <p:sldLayoutId id="2147483660" r:id="rId10"/>
    <p:sldLayoutId id="2147483667" r:id="rId11"/>
    <p:sldLayoutId id="2147483661" r:id="rId12"/>
    <p:sldLayoutId id="2147483668" r:id="rId13"/>
    <p:sldLayoutId id="2147483651" r:id="rId14"/>
    <p:sldLayoutId id="2147483669" r:id="rId15"/>
    <p:sldLayoutId id="2147483670" r:id="rId16"/>
    <p:sldLayoutId id="2147483654" r:id="rId17"/>
    <p:sldLayoutId id="2147483663" r:id="rId18"/>
  </p:sldLayoutIdLst>
  <p:transition/>
  <p:timing/>
  <p:hf sldNum="0" hdr="0" ftr="0"/>
  <p:txStyles>
    <p:titleStyle>
      <a:defPPr>
        <a:defRPr kern="1200" smtId="4294967295"/>
      </a:defPPr>
      <a:lvl1pPr algn="l" defTabSz="1828526" rtl="0" eaLnBrk="1" latinLnBrk="0" hangingPunct="1">
        <a:lnSpc>
          <a:spcPct val="100000"/>
        </a:lnSpc>
        <a:spcBef>
          <a:spcPct val="0"/>
        </a:spcBef>
        <a:buNone/>
        <a:defRPr sz="7000" b="1" kern="1200">
          <a:solidFill>
            <a:schemeClr val="bg2"/>
          </a:solidFill>
          <a:latin typeface="+mj-lt"/>
          <a:ea typeface="+mj-ea"/>
          <a:cs typeface="+mj-cs"/>
        </a:defRPr>
      </a:lvl1pPr>
    </p:titleStyle>
    <p:bodyStyle>
      <a:defPPr>
        <a:defRPr kern="1200" smtId="4294967295"/>
      </a:defPPr>
      <a:lvl1pPr marL="457131" indent="-457131" algn="l" defTabSz="1828526" rtl="0" eaLnBrk="1" latinLnBrk="0" hangingPunct="1">
        <a:lnSpc>
          <a:spcPct val="100000"/>
        </a:lnSpc>
        <a:spcBef>
          <a:spcPts val="2000"/>
        </a:spcBef>
        <a:buFont typeface="Arial" panose="020b0604020202020204" pitchFamily="34" charset="0"/>
        <a:buChar char="•"/>
        <a:defRPr sz="3000" kern="1200">
          <a:solidFill>
            <a:schemeClr val="dk2"/>
          </a:solidFill>
          <a:latin typeface="+mn-lt"/>
          <a:ea typeface="+mn-ea"/>
          <a:cs typeface="+mn-cs"/>
        </a:defRPr>
      </a:lvl1pPr>
      <a:lvl2pPr marL="1371394" indent="-457131" algn="l" defTabSz="1828526" rtl="0" eaLnBrk="1" latinLnBrk="0" hangingPunct="1">
        <a:lnSpc>
          <a:spcPct val="100000"/>
        </a:lnSpc>
        <a:spcBef>
          <a:spcPts val="1000"/>
        </a:spcBef>
        <a:buFont typeface="Arial" panose="020b0604020202020204" pitchFamily="34" charset="0"/>
        <a:buChar char="•"/>
        <a:defRPr sz="3000" kern="1200" baseline="0">
          <a:solidFill>
            <a:schemeClr val="dk2"/>
          </a:solidFill>
          <a:latin typeface="+mn-lt"/>
          <a:ea typeface="+mn-ea"/>
          <a:cs typeface="+mn-cs"/>
        </a:defRPr>
      </a:lvl2pPr>
      <a:lvl3pPr marL="2285657" indent="-457131" algn="l" defTabSz="1828526" rtl="0" eaLnBrk="1" latinLnBrk="0" hangingPunct="1">
        <a:lnSpc>
          <a:spcPct val="100000"/>
        </a:lnSpc>
        <a:spcBef>
          <a:spcPts val="1000"/>
        </a:spcBef>
        <a:buFont typeface="Arial" panose="020b0604020202020204" pitchFamily="34" charset="0"/>
        <a:buChar char="•"/>
        <a:defRPr sz="3000" kern="1200" baseline="0">
          <a:solidFill>
            <a:schemeClr val="dk2"/>
          </a:solidFill>
          <a:latin typeface="+mn-lt"/>
          <a:ea typeface="+mn-ea"/>
          <a:cs typeface="+mn-cs"/>
        </a:defRPr>
      </a:lvl3pPr>
      <a:lvl4pPr marL="3199920" indent="-457131" algn="l" defTabSz="1828526" rtl="0" eaLnBrk="1" latinLnBrk="0" hangingPunct="1">
        <a:lnSpc>
          <a:spcPct val="100000"/>
        </a:lnSpc>
        <a:spcBef>
          <a:spcPts val="1000"/>
        </a:spcBef>
        <a:buFont typeface="Arial" panose="020b0604020202020204" pitchFamily="34" charset="0"/>
        <a:buChar char="•"/>
        <a:defRPr sz="3000" kern="1200">
          <a:solidFill>
            <a:schemeClr val="dk2"/>
          </a:solidFill>
          <a:latin typeface="+mn-lt"/>
          <a:ea typeface="+mn-ea"/>
          <a:cs typeface="+mn-cs"/>
        </a:defRPr>
      </a:lvl4pPr>
      <a:lvl5pPr marL="4114183" indent="-457131" algn="l" defTabSz="1828526" rtl="0" eaLnBrk="1" latinLnBrk="0" hangingPunct="1">
        <a:lnSpc>
          <a:spcPct val="100000"/>
        </a:lnSpc>
        <a:spcBef>
          <a:spcPts val="1000"/>
        </a:spcBef>
        <a:buFont typeface="Arial" panose="020b0604020202020204" pitchFamily="34" charset="0"/>
        <a:buChar char="•"/>
        <a:defRPr sz="3000" kern="1200">
          <a:solidFill>
            <a:schemeClr val="dk2"/>
          </a:solidFill>
          <a:latin typeface="+mn-lt"/>
          <a:ea typeface="+mn-ea"/>
          <a:cs typeface="+mn-cs"/>
        </a:defRPr>
      </a:lvl5pPr>
      <a:lvl6pPr marL="5028446" indent="-457131" algn="l" defTabSz="1828526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599" kern="1200">
          <a:solidFill>
            <a:schemeClr val="tx1"/>
          </a:solidFill>
          <a:latin typeface="+mn-lt"/>
          <a:ea typeface="+mn-ea"/>
          <a:cs typeface="+mn-cs"/>
        </a:defRPr>
      </a:lvl6pPr>
      <a:lvl7pPr marL="5942708" indent="-457131" algn="l" defTabSz="1828526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599" kern="1200">
          <a:solidFill>
            <a:schemeClr val="tx1"/>
          </a:solidFill>
          <a:latin typeface="+mn-lt"/>
          <a:ea typeface="+mn-ea"/>
          <a:cs typeface="+mn-cs"/>
        </a:defRPr>
      </a:lvl7pPr>
      <a:lvl8pPr marL="6856971" indent="-457131" algn="l" defTabSz="1828526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599" kern="1200">
          <a:solidFill>
            <a:schemeClr val="tx1"/>
          </a:solidFill>
          <a:latin typeface="+mn-lt"/>
          <a:ea typeface="+mn-ea"/>
          <a:cs typeface="+mn-cs"/>
        </a:defRPr>
      </a:lvl8pPr>
      <a:lvl9pPr marL="7771234" indent="-457131" algn="l" defTabSz="1828526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599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828526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1pPr>
      <a:lvl2pPr marL="914263" algn="l" defTabSz="1828526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2pPr>
      <a:lvl3pPr marL="1828526" algn="l" defTabSz="1828526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3pPr>
      <a:lvl4pPr marL="2742789" algn="l" defTabSz="1828526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4pPr>
      <a:lvl5pPr marL="3657051" algn="l" defTabSz="1828526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5pPr>
      <a:lvl6pPr marL="4571314" algn="l" defTabSz="1828526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6pPr>
      <a:lvl7pPr marL="5485577" algn="l" defTabSz="1828526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7pPr>
      <a:lvl8pPr marL="6399840" algn="l" defTabSz="1828526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8pPr>
      <a:lvl9pPr marL="7314103" algn="l" defTabSz="1828526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3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0.xml" /><Relationship Id="rId2" Type="http://schemas.openxmlformats.org/officeDocument/2006/relationships/notesSlide" Target="../notesSlides/notesSlide1.xml" /><Relationship Id="rId3" Type="http://schemas.openxmlformats.org/officeDocument/2006/relationships/image" Target="../media/image4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notesSlide" Target="../notesSlides/notesSlide2.xml" /><Relationship Id="rId3" Type="http://schemas.openxmlformats.org/officeDocument/2006/relationships/image" Target="../media/image5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notesSlide" Target="../notesSlides/notesSlide3.xml" /><Relationship Id="rId3" Type="http://schemas.openxmlformats.org/officeDocument/2006/relationships/image" Target="../media/image6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7.xml" /><Relationship Id="rId2" Type="http://schemas.openxmlformats.org/officeDocument/2006/relationships/image" Target="../media/image7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3.xml" /><Relationship Id="rId2" Type="http://schemas.openxmlformats.org/officeDocument/2006/relationships/image" Target="../media/image8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notesSlide" Target="../notesSlides/notesSlide4.xml" /><Relationship Id="rId3" Type="http://schemas.openxmlformats.org/officeDocument/2006/relationships/hyperlink" Target="http://www.eeagrants.cz/" TargetMode="Externa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1.xml" /><Relationship Id="rId2" Type="http://schemas.openxmlformats.org/officeDocument/2006/relationships/notesSlide" Target="../notesSlides/notesSlide5.xml" /><Relationship Id="rId3" Type="http://schemas.openxmlformats.org/officeDocument/2006/relationships/image" Target="../media/image9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1.xml" /><Relationship Id="rId2" Type="http://schemas.openxmlformats.org/officeDocument/2006/relationships/notesSlide" Target="../notesSlides/notesSlide6.xml" /><Relationship Id="rId3" Type="http://schemas.openxmlformats.org/officeDocument/2006/relationships/image" Target="../media/image10.png" /><Relationship Id="rId4" Type="http://schemas.openxmlformats.org/officeDocument/2006/relationships/image" Target="../media/image11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0.xml" /><Relationship Id="rId2" Type="http://schemas.openxmlformats.org/officeDocument/2006/relationships/notesSlide" Target="../notesSlides/notesSlide7.xml" /><Relationship Id="rId3" Type="http://schemas.openxmlformats.org/officeDocument/2006/relationships/image" Target="../media/image12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3.xml" /><Relationship Id="rId2" Type="http://schemas.openxmlformats.org/officeDocument/2006/relationships/notesSlide" Target="../notesSlides/notesSlide8.xml" /><Relationship Id="rId3" Type="http://schemas.microsoft.com/office/2007/relationships/diagramDrawing" Target="../diagrams/drawing1.xml" /><Relationship Id="rId4" Type="http://schemas.openxmlformats.org/officeDocument/2006/relationships/diagramData" Target="../diagrams/data1.xml" /><Relationship Id="rId5" Type="http://schemas.openxmlformats.org/officeDocument/2006/relationships/diagramLayout" Target="../diagrams/layout1.xml" /><Relationship Id="rId6" Type="http://schemas.openxmlformats.org/officeDocument/2006/relationships/diagramQuickStyle" Target="../diagrams/quickStyle1.xml" /><Relationship Id="rId7" Type="http://schemas.openxmlformats.org/officeDocument/2006/relationships/diagramColors" Target="../diagrams/colors1.xml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9.xml" /><Relationship Id="rId2" Type="http://schemas.openxmlformats.org/officeDocument/2006/relationships/notesSlide" Target="../notesSlides/notesSlide9.xml" /></Relationships>
</file>

<file path=ppt/slides/slide1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" name="Nadpis 4"/>
          <p:cNvSpPr>
            <a:spLocks noGrp="1"/>
          </p:cNvSpPr>
          <p:nvPr>
            <p:ph type="ctrTitle"/>
          </p:nvPr>
        </p:nvSpPr>
        <p:spPr>
          <a:xfrm>
            <a:off x="391886" y="6259220"/>
            <a:ext cx="23643771" cy="1477328"/>
          </a:xfrm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/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/>
          <a:lstStyle>
            <a:defPPr>
              <a:defRPr kern="1200" smtId="4294967295"/>
            </a:defPPr>
          </a:lstStyle>
          <a:p>
            <a:r>
              <a:rPr lang="cs-CZ" sz="960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  <a:tileRect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   ROZPOČET a FINANCOVÁNÍ</a:t>
            </a:r>
            <a:endParaRPr lang="cs-CZ" sz="960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  <a:tileRect/>
              </a:gra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Zástupný symbol pro text 5"/>
          <p:cNvSpPr>
            <a:spLocks noGrp="1"/>
          </p:cNvSpPr>
          <p:nvPr>
            <p:ph type="body" sz="quarter" idx="13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endParaRPr lang="cs-CZ"/>
          </a:p>
        </p:txBody>
      </p:sp>
      <p:sp>
        <p:nvSpPr>
          <p:cNvPr id="7" name="Zástupný symbol pro text 6"/>
          <p:cNvSpPr>
            <a:spLocks noGrp="1"/>
          </p:cNvSpPr>
          <p:nvPr>
            <p:ph type="body" sz="quarter" idx="14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endParaRPr lang="cs-CZ"/>
          </a:p>
        </p:txBody>
      </p:sp>
      <p:sp>
        <p:nvSpPr>
          <p:cNvPr id="8" name="Zástupný symbol pro text 7"/>
          <p:cNvSpPr>
            <a:spLocks noGrp="1"/>
          </p:cNvSpPr>
          <p:nvPr>
            <p:ph type="body" sz="quarter" idx="15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endParaRPr lang="cs-CZ"/>
          </a:p>
        </p:txBody>
      </p:sp>
      <p:sp>
        <p:nvSpPr>
          <p:cNvPr id="9" name="Zástupný symbol pro text 8"/>
          <p:cNvSpPr>
            <a:spLocks noGrp="1"/>
          </p:cNvSpPr>
          <p:nvPr>
            <p:ph type="body" sz="quarter" idx="16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9913566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/>
</p:sld>
</file>

<file path=ppt/slides/slide2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260386" y="589562"/>
            <a:ext cx="21861704" cy="2501981"/>
          </a:xfrm>
        </p:spPr>
        <p:txBody>
          <a:bodyPr/>
          <a:lstStyle>
            <a:defPPr>
              <a:defRPr kern="1200" smtId="4294967295"/>
            </a:defPPr>
          </a:lstStyle>
          <a:p>
            <a:r>
              <a:rPr lang="cs-CZ" sz="6600"/>
              <a:t>Obecné:</a:t>
            </a:r>
            <a:br>
              <a:rPr lang="cs-CZ" sz="6600"/>
            </a:b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pPr marL="342900" indent="-342900"/>
            <a:r>
              <a:rPr lang="cs-CZ" sz="6600" smtClean="0"/>
              <a:t>Grant </a:t>
            </a:r>
            <a:r>
              <a:rPr lang="cs-CZ" sz="6600"/>
              <a:t>je poskytnut v Kč a v těchto výzvách je 100%</a:t>
            </a:r>
          </a:p>
          <a:p>
            <a:pPr marL="342900" indent="-342900"/>
            <a:r>
              <a:rPr lang="cs-CZ" sz="6600"/>
              <a:t>Grant = maximální částka, kterou nelze navýšit.</a:t>
            </a:r>
          </a:p>
          <a:p>
            <a:pPr marL="342900" indent="-342900"/>
            <a:r>
              <a:rPr lang="cs-CZ" sz="6600"/>
              <a:t>Způsobilé výdaje = Pokyn pro způsobilé výdaje</a:t>
            </a:r>
          </a:p>
          <a:p>
            <a:pPr marL="342900" indent="-342900"/>
            <a:r>
              <a:rPr lang="cs-CZ" sz="6600"/>
              <a:t>U těchto výzev nelze pořizovat investiční majetek</a:t>
            </a:r>
          </a:p>
          <a:p>
            <a:endParaRPr lang="cs-CZ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quarter" idx="10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endParaRPr lang="cs-CZ">
              <a:solidFill>
                <a:schemeClr val="dk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54533456"/>
      </p:ext>
    </p:extLst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" name="Plassholder for tekst 3"/>
          <p:cNvSpPr>
            <a:spLocks noGrp="1"/>
          </p:cNvSpPr>
          <p:nvPr>
            <p:ph type="body" sz="quarter" idx="13"/>
          </p:nvPr>
        </p:nvSpPr>
        <p:spPr>
          <a:xfrm>
            <a:off x="1259560" y="1168400"/>
            <a:ext cx="10275948" cy="461665"/>
          </a:xfrm>
        </p:spPr>
        <p:txBody>
          <a:bodyPr/>
          <a:lstStyle>
            <a:defPPr>
              <a:defRPr kern="1200" smtId="4294967295"/>
            </a:defPPr>
          </a:lstStyle>
          <a:p>
            <a:r>
              <a:rPr lang="cs-CZ" smtClean="0"/>
              <a:t>DPH</a:t>
            </a:r>
            <a:endParaRPr lang="en-GB"/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2"/>
          </p:nvPr>
        </p:nvPicPr>
        <p:blipFill>
          <a:blip r:embed="rId3"/>
          <a:stretch>
            <a:fillRect/>
          </a:stretch>
        </p:blipFill>
        <p:spPr bwMode="auto">
          <a:xfrm>
            <a:off x="554892" y="942979"/>
            <a:ext cx="23067108" cy="12771434"/>
          </a:xfrm>
          <a:prstGeom prst="rect">
            <a:avLst/>
          </a:prstGeom>
          <a:noFill/>
          <a:ln w="9525">
            <a:noFill/>
            <a:miter lim="800000"/>
          </a:ln>
        </p:spPr>
      </p:pic>
      <p:sp>
        <p:nvSpPr>
          <p:cNvPr id="5" name="Šipka doprava 4"/>
          <p:cNvSpPr/>
          <p:nvPr/>
        </p:nvSpPr>
        <p:spPr>
          <a:xfrm>
            <a:off x="14855687" y="5084246"/>
            <a:ext cx="2445026" cy="1371601"/>
          </a:xfrm>
          <a:prstGeom prst="rightArrow">
            <a:avLst/>
          </a:prstGeom>
          <a:effectLst>
            <a:glow rad="228600">
              <a:schemeClr val="accent2">
                <a:satMod val="175000"/>
                <a:alpha val="40000"/>
              </a:schemeClr>
            </a:glow>
          </a:effectLst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>
            <a:defPPr>
              <a:defRPr kern="1200" smtId="4294967295"/>
            </a:defPPr>
          </a:lstStyle>
          <a:p>
            <a:pPr algn="ctr"/>
            <a:r>
              <a:rPr lang="cs-CZ" b="1" smtClean="0">
                <a:solidFill>
                  <a:schemeClr val="bg1"/>
                </a:solidFill>
              </a:rPr>
              <a:t>2.10.1.</a:t>
            </a:r>
            <a:endParaRPr lang="cs-CZ" b="1">
              <a:solidFill>
                <a:schemeClr val="bg1"/>
              </a:solidFill>
            </a:endParaRPr>
          </a:p>
        </p:txBody>
      </p:sp>
      <p:sp>
        <p:nvSpPr>
          <p:cNvPr id="6" name="TextovéPole 5"/>
          <p:cNvSpPr txBox="1"/>
          <p:nvPr/>
        </p:nvSpPr>
        <p:spPr>
          <a:xfrm>
            <a:off x="355600" y="0"/>
            <a:ext cx="6514124" cy="830997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>
            <a:defPPr>
              <a:defRPr kern="1200" smtId="4294967295"/>
            </a:defPPr>
          </a:lstStyle>
          <a:p>
            <a:r>
              <a:rPr lang="cs-CZ" sz="4800" b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  <a:tileRect/>
                </a:gradFill>
              </a:rPr>
              <a:t>DPH a její proplacení</a:t>
            </a:r>
            <a:endParaRPr lang="cs-CZ" sz="4800" b="1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  <a:tileRect/>
              </a:gradFill>
            </a:endParaRPr>
          </a:p>
        </p:txBody>
      </p:sp>
    </p:spTree>
    <p:extLst>
      <p:ext uri="{BB962C8B-B14F-4D97-AF65-F5344CB8AC3E}">
        <p14:creationId xmlns:p14="http://schemas.microsoft.com/office/powerpoint/2010/main" val="2474268653"/>
      </p:ext>
    </p:extLst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" name="Plassholder for tekst 3"/>
          <p:cNvSpPr>
            <a:spLocks noGrp="1"/>
          </p:cNvSpPr>
          <p:nvPr>
            <p:ph type="body" sz="quarter" idx="13"/>
          </p:nvPr>
        </p:nvSpPr>
        <p:spPr>
          <a:xfrm>
            <a:off x="445477" y="0"/>
            <a:ext cx="6072554" cy="738664"/>
          </a:xfrm>
          <a:solidFill>
            <a:srgbClr val="FFFF00"/>
          </a:solidFill>
        </p:spPr>
        <p:txBody>
          <a:bodyPr/>
          <a:lstStyle>
            <a:defPPr>
              <a:defRPr kern="1200" smtId="4294967295"/>
            </a:defPPr>
          </a:lstStyle>
          <a:p>
            <a:r>
              <a:rPr lang="cs-CZ" sz="480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  <a:tileRect/>
                </a:gradFill>
              </a:rPr>
              <a:t>Podrobný rozpočet</a:t>
            </a:r>
            <a:endParaRPr lang="en-GB" sz="480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  <a:tileRect/>
              </a:gradFill>
            </a:endParaRPr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idx="11"/>
          </p:nvPr>
        </p:nvPicPr>
        <p:blipFill>
          <a:blip r:embed="rId3"/>
          <a:stretch>
            <a:fillRect/>
          </a:stretch>
        </p:blipFill>
        <p:spPr bwMode="auto">
          <a:xfrm>
            <a:off x="818381" y="1002522"/>
            <a:ext cx="22598917" cy="12711891"/>
          </a:xfrm>
          <a:prstGeom prst="rect">
            <a:avLst/>
          </a:prstGeom>
          <a:noFill/>
          <a:ln w="9525">
            <a:noFill/>
            <a:miter lim="800000"/>
          </a:ln>
        </p:spPr>
      </p:pic>
      <p:sp>
        <p:nvSpPr>
          <p:cNvPr id="5" name="Šipka doprava 4"/>
          <p:cNvSpPr/>
          <p:nvPr/>
        </p:nvSpPr>
        <p:spPr>
          <a:xfrm>
            <a:off x="16482647" y="5697417"/>
            <a:ext cx="2110154" cy="1242645"/>
          </a:xfrm>
          <a:prstGeom prst="rightArrow">
            <a:avLst/>
          </a:prstGeom>
          <a:effectLst>
            <a:glow rad="228600">
              <a:schemeClr val="accent2">
                <a:satMod val="175000"/>
                <a:alpha val="40000"/>
              </a:schemeClr>
            </a:glow>
          </a:effectLst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>
            <a:defPPr>
              <a:defRPr kern="1200" smtId="4294967295"/>
            </a:defPPr>
          </a:lstStyle>
          <a:p>
            <a:pPr algn="ctr"/>
            <a:r>
              <a:rPr lang="cs-CZ" b="1" smtClean="0"/>
              <a:t>2.10.2</a:t>
            </a:r>
            <a:endParaRPr lang="cs-CZ" b="1"/>
          </a:p>
        </p:txBody>
      </p:sp>
      <p:sp>
        <p:nvSpPr>
          <p:cNvPr id="2" name="Ovál 1"/>
          <p:cNvSpPr/>
          <p:nvPr/>
        </p:nvSpPr>
        <p:spPr>
          <a:xfrm>
            <a:off x="21640802" y="8186057"/>
            <a:ext cx="1219200" cy="1262743"/>
          </a:xfrm>
          <a:prstGeom prst="ellipse">
            <a:avLst/>
          </a:prstGeom>
          <a:noFill/>
          <a:ln>
            <a:solidFill>
              <a:srgbClr val="FF0000"/>
            </a:solidFill>
          </a:ln>
          <a:effectLst>
            <a:glow rad="228600">
              <a:schemeClr val="accent2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kern="1200" smtId="4294967295"/>
            </a:defPPr>
          </a:lstStyle>
          <a:p>
            <a:pPr algn="ctr"/>
            <a:endParaRPr lang="cs-CZ"/>
          </a:p>
        </p:txBody>
      </p:sp>
      <p:sp>
        <p:nvSpPr>
          <p:cNvPr id="3" name="Šrafovaná šipka doprava 2"/>
          <p:cNvSpPr/>
          <p:nvPr/>
        </p:nvSpPr>
        <p:spPr>
          <a:xfrm>
            <a:off x="19899086" y="7249885"/>
            <a:ext cx="1741715" cy="1371600"/>
          </a:xfrm>
          <a:prstGeom prst="stripedRightArrow">
            <a:avLst/>
          </a:prstGeom>
          <a:effectLst>
            <a:glow rad="228600">
              <a:schemeClr val="accent2">
                <a:satMod val="175000"/>
                <a:alpha val="40000"/>
              </a:schemeClr>
            </a:glow>
          </a:effectLst>
          <a:scene3d>
            <a:camera prst="isometricLeftDown"/>
            <a:lightRig rig="threePt" dir="t"/>
          </a:scene3d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>
            <a:defPPr>
              <a:defRPr kern="1200" smtId="4294967295"/>
            </a:defPPr>
          </a:lstStyle>
          <a:p>
            <a:pPr algn="ctr"/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800526647"/>
      </p:ext>
    </p:extLst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" name="Zástupný symbol pro text 3"/>
          <p:cNvSpPr>
            <a:spLocks noGrp="1"/>
          </p:cNvSpPr>
          <p:nvPr>
            <p:ph type="body" sz="quarter" idx="13"/>
          </p:nvPr>
        </p:nvSpPr>
        <p:spPr>
          <a:xfrm>
            <a:off x="345160" y="0"/>
            <a:ext cx="9009856" cy="738664"/>
          </a:xfrm>
          <a:solidFill>
            <a:srgbClr val="FFFF00"/>
          </a:solidFill>
        </p:spPr>
        <p:txBody>
          <a:bodyPr/>
          <a:lstStyle>
            <a:defPPr>
              <a:defRPr kern="1200" smtId="4294967295"/>
            </a:defPPr>
          </a:lstStyle>
          <a:p>
            <a:r>
              <a:rPr lang="cs-CZ" sz="480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  <a:tileRect/>
                </a:gradFill>
              </a:rPr>
              <a:t>Zadávání jednotlivých položek</a:t>
            </a:r>
            <a:endParaRPr lang="cs-CZ" sz="480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  <a:tileRect/>
              </a:gradFill>
            </a:endParaRPr>
          </a:p>
        </p:txBody>
      </p:sp>
      <p:pic>
        <p:nvPicPr>
          <p:cNvPr id="3074" name="Picture 2"/>
          <p:cNvPicPr>
            <a:picLocks noGrp="1" noChangeAspect="1" noChangeArrowheads="1"/>
          </p:cNvPicPr>
          <p:nvPr>
            <p:ph idx="11"/>
          </p:nvPr>
        </p:nvPicPr>
        <p:blipFill>
          <a:blip r:embed="rId3"/>
          <a:stretch>
            <a:fillRect/>
          </a:stretch>
        </p:blipFill>
        <p:spPr bwMode="auto">
          <a:xfrm>
            <a:off x="633047" y="762000"/>
            <a:ext cx="22672430" cy="12410520"/>
          </a:xfrm>
          <a:prstGeom prst="rect">
            <a:avLst/>
          </a:prstGeom>
          <a:noFill/>
          <a:ln w="9525">
            <a:noFill/>
            <a:miter lim="800000"/>
          </a:ln>
        </p:spPr>
      </p:pic>
    </p:spTree>
    <p:extLst>
      <p:ext uri="{BB962C8B-B14F-4D97-AF65-F5344CB8AC3E}">
        <p14:creationId xmlns:p14="http://schemas.microsoft.com/office/powerpoint/2010/main" val="1380696040"/>
      </p:ext>
    </p:extLst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" name="Nadpis 4"/>
          <p:cNvSpPr>
            <a:spLocks noGrp="1"/>
          </p:cNvSpPr>
          <p:nvPr>
            <p:ph type="title"/>
          </p:nvPr>
        </p:nvSpPr>
        <p:spPr>
          <a:xfrm>
            <a:off x="1260386" y="1174338"/>
            <a:ext cx="21861704" cy="923330"/>
          </a:xfrm>
        </p:spPr>
        <p:txBody>
          <a:bodyPr/>
          <a:lstStyle>
            <a:defPPr>
              <a:defRPr kern="1200" smtId="4294967295"/>
            </a:defPPr>
          </a:lstStyle>
          <a:p>
            <a:r>
              <a:rPr lang="cs-CZ" sz="6000" smtClean="0"/>
              <a:t>Přidávání nových položek mimo přednastavený seznam</a:t>
            </a:r>
            <a:endParaRPr lang="cs-CZ" sz="6000"/>
          </a:p>
        </p:txBody>
      </p:sp>
      <p:pic>
        <p:nvPicPr>
          <p:cNvPr id="6" name="Obrázek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17073" y="3158837"/>
            <a:ext cx="21155892" cy="87699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6335769"/>
      </p:ext>
    </p:extLst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6" name="Nadpis 5"/>
          <p:cNvSpPr>
            <a:spLocks noGrp="1"/>
          </p:cNvSpPr>
          <p:nvPr>
            <p:ph type="title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endParaRPr lang="cs-CZ"/>
          </a:p>
        </p:txBody>
      </p:sp>
      <p:sp>
        <p:nvSpPr>
          <p:cNvPr id="7" name="Zástupný symbol pro obsah 6"/>
          <p:cNvSpPr>
            <a:spLocks noGrp="1"/>
          </p:cNvSpPr>
          <p:nvPr>
            <p:ph idx="1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endParaRPr lang="cs-CZ"/>
          </a:p>
        </p:txBody>
      </p:sp>
      <p:sp>
        <p:nvSpPr>
          <p:cNvPr id="8" name="Zástupný symbol pro text 7"/>
          <p:cNvSpPr>
            <a:spLocks noGrp="1"/>
          </p:cNvSpPr>
          <p:nvPr>
            <p:ph type="body" sz="quarter" idx="10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endParaRPr lang="cs-CZ"/>
          </a:p>
        </p:txBody>
      </p:sp>
      <p:pic>
        <p:nvPicPr>
          <p:cNvPr id="5" name="Zástupný symbol pro tabulku 4"/>
          <p:cNvPicPr>
            <a:picLocks noGrp="1" noChangeAspect="1"/>
          </p:cNvPicPr>
          <p:nvPr>
            <p:ph type="tbl" sz="quarter" idx="4294967295"/>
          </p:nvPr>
        </p:nvPicPr>
        <p:blipFill>
          <a:blip r:embed="rId2"/>
          <a:stretch>
            <a:fillRect/>
          </a:stretch>
        </p:blipFill>
        <p:spPr>
          <a:xfrm>
            <a:off x="1101436" y="1097394"/>
            <a:ext cx="20594782" cy="114665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7986455"/>
      </p:ext>
    </p:extLst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Plassholder for innhold 2"/>
          <p:cNvSpPr>
            <a:spLocks noGrp="1"/>
          </p:cNvSpPr>
          <p:nvPr>
            <p:ph idx="11"/>
          </p:nvPr>
        </p:nvSpPr>
        <p:spPr>
          <a:xfrm>
            <a:off x="1234260" y="1629141"/>
            <a:ext cx="21722707" cy="10650388"/>
          </a:xfrm>
        </p:spPr>
        <p:txBody>
          <a:bodyPr>
            <a:normAutofit/>
          </a:bodyPr>
          <a:lstStyle>
            <a:defPPr>
              <a:defRPr kern="1200" smtId="4294967295"/>
            </a:defPPr>
          </a:lstStyle>
          <a:p>
            <a:r>
              <a:rPr lang="cs-CZ" b="1" smtClean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Pokyn NKM pro způsobilé výdaje, Pokyn pro žadatele, Výzva, příp. Příručka pro příjemce </a:t>
            </a:r>
            <a:r>
              <a:rPr lang="cs-CZ" smtClean="0"/>
              <a:t>(</a:t>
            </a:r>
            <a:r>
              <a:rPr lang="cs-CZ" smtClean="0">
                <a:hlinkClick r:id="rId3"/>
              </a:rPr>
              <a:t>www.eeagrants.cz</a:t>
            </a:r>
            <a:r>
              <a:rPr lang="cs-CZ" smtClean="0"/>
              <a:t>)</a:t>
            </a:r>
          </a:p>
          <a:p>
            <a:pPr>
              <a:buNone/>
            </a:pPr>
            <a:endParaRPr lang="cs-CZ" b="1" smtClean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  <a:tileRect/>
              </a:gradFill>
            </a:endParaRPr>
          </a:p>
          <a:p>
            <a:r>
              <a:rPr lang="cs-CZ" b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  <a:tileRect/>
                </a:gradFill>
              </a:rPr>
              <a:t>Výběr kapitoly</a:t>
            </a:r>
            <a:r>
              <a:rPr lang="cs-CZ" smtClean="0"/>
              <a:t>              Stavební práce a dodávky, management, služby, cestovné, publicita</a:t>
            </a:r>
          </a:p>
          <a:p>
            <a:pPr>
              <a:buNone/>
            </a:pPr>
            <a:r>
              <a:rPr lang="cs-CZ" smtClean="0"/>
              <a:t>                                           Management (max. </a:t>
            </a:r>
            <a:r>
              <a:rPr lang="cs-CZ" b="1" smtClean="0">
                <a:ln>
                  <a:solidFill>
                    <a:srgbClr val="FF0000"/>
                  </a:solidFill>
                </a:ln>
              </a:rPr>
              <a:t>10% </a:t>
            </a:r>
            <a:r>
              <a:rPr lang="cs-CZ" smtClean="0"/>
              <a:t>celk. způs. výd.)</a:t>
            </a:r>
          </a:p>
          <a:p>
            <a:endParaRPr lang="cs-CZ" smtClean="0"/>
          </a:p>
          <a:p>
            <a:r>
              <a:rPr lang="cs-CZ" b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  <a:tileRect/>
                </a:gradFill>
              </a:rPr>
              <a:t>Položka                         </a:t>
            </a:r>
            <a:r>
              <a:rPr lang="cs-CZ" smtClean="0">
                <a:solidFill>
                  <a:schemeClr val="tx1"/>
                </a:solidFill>
              </a:rPr>
              <a:t>fixní a unikátní položky u Managementu a Cestovného</a:t>
            </a:r>
          </a:p>
          <a:p>
            <a:pPr>
              <a:buNone/>
            </a:pPr>
            <a:r>
              <a:rPr lang="cs-CZ" b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chemeClr val="tx1"/>
                </a:solidFill>
              </a:rPr>
              <a:t>                                           </a:t>
            </a:r>
            <a:r>
              <a:rPr lang="cs-CZ" smtClean="0">
                <a:solidFill>
                  <a:schemeClr val="tx1"/>
                </a:solidFill>
              </a:rPr>
              <a:t>vlastní název položky u ostatních kapitol, názvy se nesmí opakovat. Pozor na mezery a překlepy!</a:t>
            </a:r>
          </a:p>
          <a:p>
            <a:pPr>
              <a:buNone/>
            </a:pPr>
            <a:r>
              <a:rPr lang="cs-CZ" smtClean="0">
                <a:solidFill>
                  <a:schemeClr val="tx1"/>
                </a:solidFill>
              </a:rPr>
              <a:t>                                           pro zahraniční cesty – VŽDY se použije  PER DIEMS</a:t>
            </a:r>
            <a:endParaRPr lang="cs-CZ" b="1" smtClean="0">
              <a:ln w="24500" cmpd="dbl">
                <a:solidFill>
                  <a:schemeClr val="accent2">
                    <a:shade val="85000"/>
                    <a:satMod val="155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2">
                      <a:tint val="10000"/>
                      <a:satMod val="155000"/>
                    </a:schemeClr>
                  </a:gs>
                  <a:gs pos="60000">
                    <a:schemeClr val="accent2">
                      <a:tint val="30000"/>
                      <a:satMod val="155000"/>
                    </a:schemeClr>
                  </a:gs>
                  <a:gs pos="100000">
                    <a:schemeClr val="accent2">
                      <a:tint val="73000"/>
                      <a:satMod val="155000"/>
                    </a:schemeClr>
                  </a:gs>
                </a:gsLst>
                <a:lin ang="5400000"/>
                <a:tileRect/>
              </a:gradFill>
              <a:effectLst>
                <a:outerShdw blurRad="38100" dist="38100" dir="7020000" algn="tl">
                  <a:srgbClr val="000000">
                    <a:alpha val="35000"/>
                  </a:srgbClr>
                </a:outerShdw>
              </a:effectLst>
            </a:endParaRPr>
          </a:p>
          <a:p>
            <a:pPr>
              <a:buNone/>
            </a:pPr>
            <a:r>
              <a:rPr lang="cs-CZ" smtClean="0">
                <a:solidFill>
                  <a:schemeClr val="tx1"/>
                </a:solidFill>
              </a:rPr>
              <a:t>                                           souhrnné logické celky s jasnou provázaností s textem aktivit</a:t>
            </a:r>
          </a:p>
          <a:p>
            <a:pPr>
              <a:buNone/>
            </a:pPr>
            <a:endParaRPr lang="cs-CZ" b="1" smtClean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solidFill>
                <a:schemeClr val="tx1"/>
              </a:solidFill>
            </a:endParaRPr>
          </a:p>
          <a:p>
            <a:r>
              <a:rPr lang="cs-CZ" b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  <a:tileRect/>
                </a:gradFill>
              </a:rPr>
              <a:t>Jednotka,  počet jednotek  a  jednotková cena</a:t>
            </a:r>
            <a:endParaRPr lang="cs-CZ" b="1" smtClean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solidFill>
                <a:schemeClr val="tx1"/>
              </a:solidFill>
            </a:endParaRPr>
          </a:p>
          <a:p>
            <a:r>
              <a:rPr lang="cs-CZ" b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  <a:tileRect/>
                </a:gradFill>
              </a:rPr>
              <a:t>Typ výdaje                      </a:t>
            </a:r>
            <a:r>
              <a:rPr lang="cs-CZ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pouze</a:t>
            </a:r>
            <a:r>
              <a:rPr lang="cs-CZ" b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  <a:tileRect/>
                </a:gradFill>
              </a:rPr>
              <a:t> </a:t>
            </a:r>
            <a:r>
              <a:rPr lang="cs-CZ" smtClean="0">
                <a:solidFill>
                  <a:schemeClr val="tx1"/>
                </a:solidFill>
              </a:rPr>
              <a:t>NIV </a:t>
            </a:r>
          </a:p>
          <a:p>
            <a:r>
              <a:rPr lang="cs-CZ" b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  <a:tileRect/>
                </a:gradFill>
              </a:rPr>
              <a:t>Související aktivita </a:t>
            </a:r>
            <a:r>
              <a:rPr lang="cs-CZ" smtClean="0">
                <a:solidFill>
                  <a:schemeClr val="tx1"/>
                </a:solidFill>
              </a:rPr>
              <a:t>(může být i více), </a:t>
            </a:r>
          </a:p>
          <a:p>
            <a:r>
              <a:rPr lang="cs-CZ" smtClean="0">
                <a:solidFill>
                  <a:schemeClr val="tx1"/>
                </a:solidFill>
              </a:rPr>
              <a:t>využití </a:t>
            </a:r>
            <a:r>
              <a:rPr lang="cs-CZ" b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  <a:tileRect/>
                </a:gradFill>
              </a:rPr>
              <a:t>Poznámky  </a:t>
            </a:r>
            <a:r>
              <a:rPr lang="cs-CZ" smtClean="0">
                <a:solidFill>
                  <a:schemeClr val="tx1"/>
                </a:solidFill>
              </a:rPr>
              <a:t>pro upřesnění                                     </a:t>
            </a:r>
            <a:endParaRPr lang="cs-CZ" b="1" smtClean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solidFill>
                <a:schemeClr val="tx1"/>
              </a:solidFill>
            </a:endParaRPr>
          </a:p>
          <a:p>
            <a:pPr>
              <a:buNone/>
            </a:pPr>
            <a:endParaRPr lang="cs-CZ" b="1" smtClean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solidFill>
                <a:schemeClr val="tx1"/>
              </a:solidFill>
            </a:endParaRPr>
          </a:p>
          <a:p>
            <a:endParaRPr lang="en-GB" b="1" smtClean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  <a:tileRect/>
              </a:gradFill>
            </a:endParaRPr>
          </a:p>
        </p:txBody>
      </p:sp>
      <p:sp>
        <p:nvSpPr>
          <p:cNvPr id="4" name="Plassholder for tekst 3"/>
          <p:cNvSpPr>
            <a:spLocks noGrp="1"/>
          </p:cNvSpPr>
          <p:nvPr>
            <p:ph type="body" sz="quarter" idx="13"/>
          </p:nvPr>
        </p:nvSpPr>
        <p:spPr>
          <a:xfrm>
            <a:off x="1157960" y="584200"/>
            <a:ext cx="9135571" cy="738664"/>
          </a:xfrm>
          <a:noFill/>
        </p:spPr>
        <p:txBody>
          <a:bodyPr/>
          <a:lstStyle>
            <a:defPPr>
              <a:defRPr kern="1200" smtId="4294967295"/>
            </a:defPPr>
          </a:lstStyle>
          <a:p>
            <a:r>
              <a:rPr lang="cs-CZ" sz="480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  <a:tileRect/>
                </a:gradFill>
              </a:rPr>
              <a:t>Pravidla pro zadávání rozpočtu</a:t>
            </a:r>
            <a:endParaRPr lang="en-GB" sz="480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  <a:tileRect/>
              </a:gradFill>
            </a:endParaRPr>
          </a:p>
        </p:txBody>
      </p:sp>
      <p:sp>
        <p:nvSpPr>
          <p:cNvPr id="5" name="Šipka doprava 4"/>
          <p:cNvSpPr/>
          <p:nvPr/>
        </p:nvSpPr>
        <p:spPr>
          <a:xfrm>
            <a:off x="4493623" y="2830286"/>
            <a:ext cx="1018903" cy="470263"/>
          </a:xfrm>
          <a:prstGeom prst="rightArrow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>
            <a:defPPr>
              <a:defRPr kern="1200" smtId="4294967295"/>
            </a:defPPr>
          </a:lstStyle>
          <a:p>
            <a:pPr algn="ctr"/>
            <a:endParaRPr lang="cs-CZ"/>
          </a:p>
        </p:txBody>
      </p:sp>
      <p:sp>
        <p:nvSpPr>
          <p:cNvPr id="6" name="Šipka doprava 5"/>
          <p:cNvSpPr/>
          <p:nvPr/>
        </p:nvSpPr>
        <p:spPr>
          <a:xfrm>
            <a:off x="4535714" y="3571966"/>
            <a:ext cx="1018903" cy="470263"/>
          </a:xfrm>
          <a:prstGeom prst="rightArrow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>
            <a:defPPr>
              <a:defRPr kern="1200" smtId="4294967295"/>
            </a:defPPr>
          </a:lstStyle>
          <a:p>
            <a:pPr algn="ctr"/>
            <a:endParaRPr lang="cs-CZ"/>
          </a:p>
        </p:txBody>
      </p:sp>
      <p:sp>
        <p:nvSpPr>
          <p:cNvPr id="7" name="Šipka doprava 6"/>
          <p:cNvSpPr/>
          <p:nvPr/>
        </p:nvSpPr>
        <p:spPr>
          <a:xfrm>
            <a:off x="4586514" y="4943566"/>
            <a:ext cx="1018903" cy="470263"/>
          </a:xfrm>
          <a:prstGeom prst="rightArrow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>
            <a:defPPr>
              <a:defRPr kern="1200" smtId="4294967295"/>
            </a:defPPr>
          </a:lstStyle>
          <a:p>
            <a:pPr algn="ctr"/>
            <a:endParaRPr lang="cs-CZ">
              <a:solidFill>
                <a:schemeClr val="tx1"/>
              </a:solidFill>
            </a:endParaRPr>
          </a:p>
        </p:txBody>
      </p:sp>
      <p:sp>
        <p:nvSpPr>
          <p:cNvPr id="11" name="Šipka doprava 10"/>
          <p:cNvSpPr/>
          <p:nvPr/>
        </p:nvSpPr>
        <p:spPr>
          <a:xfrm>
            <a:off x="4616994" y="5543006"/>
            <a:ext cx="1018903" cy="470263"/>
          </a:xfrm>
          <a:prstGeom prst="rightArrow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>
            <a:defPPr>
              <a:defRPr kern="1200" smtId="4294967295"/>
            </a:defPPr>
          </a:lstStyle>
          <a:p>
            <a:pPr algn="ctr"/>
            <a:endParaRPr lang="cs-CZ">
              <a:solidFill>
                <a:schemeClr val="tx1"/>
              </a:solidFill>
            </a:endParaRPr>
          </a:p>
        </p:txBody>
      </p:sp>
      <p:sp>
        <p:nvSpPr>
          <p:cNvPr id="12" name="Šipka doprava 11"/>
          <p:cNvSpPr/>
          <p:nvPr/>
        </p:nvSpPr>
        <p:spPr>
          <a:xfrm>
            <a:off x="4627154" y="6223726"/>
            <a:ext cx="1018903" cy="470263"/>
          </a:xfrm>
          <a:prstGeom prst="rightArrow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>
            <a:defPPr>
              <a:defRPr kern="1200" smtId="4294967295"/>
            </a:defPPr>
          </a:lstStyle>
          <a:p>
            <a:pPr algn="ctr"/>
            <a:endParaRPr lang="cs-CZ">
              <a:solidFill>
                <a:schemeClr val="tx1"/>
              </a:solidFill>
            </a:endParaRPr>
          </a:p>
        </p:txBody>
      </p:sp>
      <p:sp>
        <p:nvSpPr>
          <p:cNvPr id="13" name="Šipka doprava 12"/>
          <p:cNvSpPr/>
          <p:nvPr/>
        </p:nvSpPr>
        <p:spPr>
          <a:xfrm>
            <a:off x="4637314" y="6965406"/>
            <a:ext cx="1018903" cy="470263"/>
          </a:xfrm>
          <a:prstGeom prst="rightArrow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>
            <a:defPPr>
              <a:defRPr kern="1200" smtId="4294967295"/>
            </a:defPPr>
          </a:lstStyle>
          <a:p>
            <a:pPr algn="ctr"/>
            <a:endParaRPr lang="cs-CZ">
              <a:solidFill>
                <a:schemeClr val="tx1"/>
              </a:solidFill>
            </a:endParaRPr>
          </a:p>
        </p:txBody>
      </p:sp>
      <p:sp>
        <p:nvSpPr>
          <p:cNvPr id="14" name="Šipka doprava 13"/>
          <p:cNvSpPr/>
          <p:nvPr/>
        </p:nvSpPr>
        <p:spPr>
          <a:xfrm>
            <a:off x="4769394" y="9556206"/>
            <a:ext cx="1018903" cy="470263"/>
          </a:xfrm>
          <a:prstGeom prst="rightArrow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>
            <a:defPPr>
              <a:defRPr kern="1200" smtId="4294967295"/>
            </a:defPPr>
          </a:lstStyle>
          <a:p>
            <a:pPr algn="ctr"/>
            <a:endParaRPr lang="cs-CZ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71090811"/>
      </p:ext>
    </p:extLst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" name="Plassholder for tekst 3"/>
          <p:cNvSpPr>
            <a:spLocks noGrp="1"/>
          </p:cNvSpPr>
          <p:nvPr>
            <p:ph type="body" sz="quarter" idx="13"/>
          </p:nvPr>
        </p:nvSpPr>
        <p:spPr>
          <a:xfrm>
            <a:off x="435374" y="256931"/>
            <a:ext cx="2860276" cy="738664"/>
          </a:xfrm>
          <a:solidFill>
            <a:srgbClr val="FFFF00"/>
          </a:solidFill>
        </p:spPr>
        <p:txBody>
          <a:bodyPr/>
          <a:lstStyle>
            <a:defPPr>
              <a:defRPr kern="1200" smtId="4294967295"/>
            </a:defPPr>
          </a:lstStyle>
          <a:p>
            <a:r>
              <a:rPr lang="cs-CZ" sz="480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  <a:tileRect/>
                </a:gradFill>
              </a:rPr>
              <a:t>Rozpočet</a:t>
            </a:r>
            <a:endParaRPr lang="en-GB" sz="480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  <a:tileRect/>
              </a:gradFill>
            </a:endParaRPr>
          </a:p>
        </p:txBody>
      </p:sp>
      <p:pic>
        <p:nvPicPr>
          <p:cNvPr id="4098" name="Picture 2"/>
          <p:cNvPicPr>
            <a:picLocks noGrp="1" noChangeAspect="1" noChangeArrowheads="1"/>
          </p:cNvPicPr>
          <p:nvPr>
            <p:ph idx="12"/>
          </p:nvPr>
        </p:nvPicPr>
        <p:blipFill>
          <a:blip r:embed="rId3"/>
          <a:stretch>
            <a:fillRect/>
          </a:stretch>
        </p:blipFill>
        <p:spPr bwMode="auto">
          <a:xfrm>
            <a:off x="1217524" y="1022166"/>
            <a:ext cx="22563995" cy="12692247"/>
          </a:xfrm>
          <a:prstGeom prst="rect">
            <a:avLst/>
          </a:prstGeom>
          <a:noFill/>
          <a:ln w="9525">
            <a:noFill/>
            <a:miter lim="800000"/>
          </a:ln>
        </p:spPr>
      </p:pic>
      <p:sp>
        <p:nvSpPr>
          <p:cNvPr id="5" name="Šipka doprava 4"/>
          <p:cNvSpPr/>
          <p:nvPr/>
        </p:nvSpPr>
        <p:spPr>
          <a:xfrm>
            <a:off x="18428677" y="2461846"/>
            <a:ext cx="3001108" cy="1477108"/>
          </a:xfrm>
          <a:prstGeom prst="rightArrow">
            <a:avLst/>
          </a:prstGeom>
          <a:effectLst>
            <a:glow rad="228600">
              <a:schemeClr val="accent2">
                <a:satMod val="175000"/>
                <a:alpha val="40000"/>
              </a:schemeClr>
            </a:glow>
          </a:effectLst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>
            <a:defPPr>
              <a:defRPr kern="1200" smtId="4294967295"/>
            </a:defPPr>
          </a:lstStyle>
          <a:p>
            <a:pPr algn="ctr"/>
            <a:endParaRPr lang="cs-CZ" b="1"/>
          </a:p>
        </p:txBody>
      </p:sp>
      <p:sp>
        <p:nvSpPr>
          <p:cNvPr id="2" name="Obdélník 1"/>
          <p:cNvSpPr/>
          <p:nvPr/>
        </p:nvSpPr>
        <p:spPr>
          <a:xfrm>
            <a:off x="5965371" y="6030686"/>
            <a:ext cx="5138058" cy="2090057"/>
          </a:xfrm>
          <a:prstGeom prst="rect">
            <a:avLst/>
          </a:prstGeom>
          <a:noFill/>
          <a:ln>
            <a:solidFill>
              <a:srgbClr val="FF0000"/>
            </a:solidFill>
          </a:ln>
          <a:effectLst>
            <a:glow rad="228600">
              <a:schemeClr val="accent2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kern="1200" smtId="4294967295"/>
            </a:defPPr>
          </a:lstStyle>
          <a:p>
            <a:pPr algn="ctr"/>
            <a:endParaRPr lang="cs-CZ"/>
          </a:p>
        </p:txBody>
      </p:sp>
      <p:sp>
        <p:nvSpPr>
          <p:cNvPr id="3" name="Šipka doleva 2"/>
          <p:cNvSpPr/>
          <p:nvPr/>
        </p:nvSpPr>
        <p:spPr>
          <a:xfrm>
            <a:off x="9318172" y="8621485"/>
            <a:ext cx="1153886" cy="783771"/>
          </a:xfrm>
          <a:prstGeom prst="leftArrow">
            <a:avLst/>
          </a:prstGeom>
          <a:effectLst>
            <a:glow rad="228600">
              <a:schemeClr val="accent2">
                <a:satMod val="175000"/>
                <a:alpha val="40000"/>
              </a:schemeClr>
            </a:glow>
          </a:effectLst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>
            <a:defPPr>
              <a:defRPr kern="1200" smtId="4294967295"/>
            </a:defPPr>
          </a:lstStyle>
          <a:p>
            <a:pPr algn="ctr"/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520328355"/>
      </p:ext>
    </p:extLst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Zástupný symbol pro obsah 2"/>
          <p:cNvSpPr>
            <a:spLocks noGrp="1"/>
          </p:cNvSpPr>
          <p:nvPr>
            <p:ph idx="12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endParaRPr lang="cs-CZ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quarter" idx="13"/>
          </p:nvPr>
        </p:nvSpPr>
        <p:spPr>
          <a:xfrm>
            <a:off x="1001654" y="0"/>
            <a:ext cx="5505472" cy="738664"/>
          </a:xfrm>
          <a:solidFill>
            <a:srgbClr val="FFFF00"/>
          </a:solidFill>
        </p:spPr>
        <p:txBody>
          <a:bodyPr/>
          <a:lstStyle>
            <a:defPPr>
              <a:defRPr kern="1200" smtId="4294967295"/>
            </a:defPPr>
          </a:lstStyle>
          <a:p>
            <a:r>
              <a:rPr lang="cs-CZ" sz="480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  <a:tileRect/>
                </a:gradFill>
              </a:rPr>
              <a:t>Rozpočet – 2. část</a:t>
            </a:r>
            <a:endParaRPr lang="cs-CZ" sz="480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  <a:tileRect/>
              </a:gradFill>
            </a:endParaRPr>
          </a:p>
        </p:txBody>
      </p:sp>
      <p:pic>
        <p:nvPicPr>
          <p:cNvPr id="5122" name="Picture 2"/>
          <p:cNvPicPr>
            <a:picLocks noGrp="1" noChangeAspect="1" noChangeArrowheads="1"/>
          </p:cNvPicPr>
          <p:nvPr>
            <p:ph type="chart" sz="quarter" idx="11"/>
          </p:nvPr>
        </p:nvPicPr>
        <p:blipFill>
          <a:blip r:embed="rId3"/>
          <a:stretch>
            <a:fillRect/>
          </a:stretch>
        </p:blipFill>
        <p:spPr bwMode="auto">
          <a:xfrm>
            <a:off x="957943" y="676885"/>
            <a:ext cx="23123120" cy="13006755"/>
          </a:xfrm>
          <a:prstGeom prst="rect">
            <a:avLst/>
          </a:prstGeom>
          <a:noFill/>
          <a:ln w="9525">
            <a:noFill/>
            <a:miter lim="800000"/>
          </a:ln>
        </p:spPr>
      </p:pic>
      <p:sp>
        <p:nvSpPr>
          <p:cNvPr id="2" name="Šipka doleva 1"/>
          <p:cNvSpPr/>
          <p:nvPr/>
        </p:nvSpPr>
        <p:spPr>
          <a:xfrm>
            <a:off x="7794171" y="1981200"/>
            <a:ext cx="1132115" cy="609600"/>
          </a:xfrm>
          <a:prstGeom prst="leftArrow">
            <a:avLst/>
          </a:prstGeom>
          <a:effectLst>
            <a:glow rad="228600">
              <a:schemeClr val="accent2">
                <a:satMod val="175000"/>
                <a:alpha val="40000"/>
              </a:schemeClr>
            </a:glow>
          </a:effectLst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>
            <a:defPPr>
              <a:defRPr kern="1200" smtId="4294967295"/>
            </a:defPPr>
          </a:lstStyle>
          <a:p>
            <a:pPr algn="ctr"/>
            <a:endParaRPr lang="cs-CZ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4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926286" y="4052207"/>
            <a:ext cx="1146175" cy="646113"/>
          </a:xfrm>
          <a:prstGeom prst="rect">
            <a:avLst/>
          </a:prstGeom>
          <a:noFill/>
          <a:ln>
            <a:noFill/>
          </a:ln>
          <a:effectLst>
            <a:glow rad="228600">
              <a:schemeClr val="accent2">
                <a:satMod val="175000"/>
                <a:alpha val="40000"/>
              </a:schemeClr>
            </a:glow>
            <a:outerShdw dist="35921" dir="2700000" algn="ctr" rotWithShape="0">
              <a:schemeClr val="bg2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4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926286" y="7030583"/>
            <a:ext cx="1146175" cy="646113"/>
          </a:xfrm>
          <a:prstGeom prst="rect">
            <a:avLst/>
          </a:prstGeom>
          <a:noFill/>
          <a:ln>
            <a:noFill/>
          </a:ln>
          <a:effectLst>
            <a:glow rad="228600">
              <a:schemeClr val="accent2">
                <a:satMod val="175000"/>
                <a:alpha val="40000"/>
              </a:schemeClr>
            </a:glow>
            <a:outerShdw dist="35921" dir="2700000" algn="ctr" rotWithShape="0">
              <a:schemeClr val="bg2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Zástupný symbol pro obsah 2"/>
          <p:cNvSpPr>
            <a:spLocks noGrp="1"/>
          </p:cNvSpPr>
          <p:nvPr>
            <p:ph idx="12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endParaRPr lang="cs-CZ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quarter" idx="13"/>
          </p:nvPr>
        </p:nvSpPr>
        <p:spPr>
          <a:xfrm>
            <a:off x="1063617" y="406400"/>
            <a:ext cx="3924019" cy="738664"/>
          </a:xfrm>
          <a:solidFill>
            <a:srgbClr val="FFFF00"/>
          </a:solidFill>
        </p:spPr>
        <p:txBody>
          <a:bodyPr/>
          <a:lstStyle>
            <a:defPPr>
              <a:defRPr kern="1200" smtId="4294967295"/>
            </a:defPPr>
          </a:lstStyle>
          <a:p>
            <a:r>
              <a:rPr lang="cs-CZ" sz="480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  <a:tileRect/>
                </a:gradFill>
              </a:rPr>
              <a:t>Financování</a:t>
            </a:r>
            <a:endParaRPr lang="cs-CZ" sz="480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  <a:tileRect/>
              </a:gradFill>
            </a:endParaRPr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type="chart" sz="quarter" idx="11"/>
          </p:nvPr>
        </p:nvPicPr>
        <p:blipFill>
          <a:blip r:embed="rId3"/>
          <a:stretch>
            <a:fillRect/>
          </a:stretch>
        </p:blipFill>
        <p:spPr bwMode="auto">
          <a:xfrm>
            <a:off x="1132117" y="1205370"/>
            <a:ext cx="21619026" cy="12160701"/>
          </a:xfrm>
          <a:prstGeom prst="rect">
            <a:avLst/>
          </a:prstGeom>
          <a:noFill/>
          <a:ln w="9525">
            <a:noFill/>
            <a:miter lim="800000"/>
          </a:ln>
        </p:spPr>
      </p:pic>
      <p:sp>
        <p:nvSpPr>
          <p:cNvPr id="7" name="Šipka doleva 6"/>
          <p:cNvSpPr/>
          <p:nvPr/>
        </p:nvSpPr>
        <p:spPr>
          <a:xfrm>
            <a:off x="7641771" y="4506686"/>
            <a:ext cx="2460172" cy="1415143"/>
          </a:xfrm>
          <a:prstGeom prst="leftArrow">
            <a:avLst/>
          </a:prstGeom>
          <a:effectLst>
            <a:glow rad="228600">
              <a:schemeClr val="accent2">
                <a:satMod val="175000"/>
                <a:alpha val="40000"/>
              </a:schemeClr>
            </a:glow>
          </a:effectLst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>
            <a:defPPr>
              <a:defRPr kern="1200" smtId="4294967295"/>
            </a:defPPr>
          </a:lstStyle>
          <a:p>
            <a:pPr algn="ctr"/>
            <a:r>
              <a:rPr lang="cs-CZ" smtClean="0"/>
              <a:t>2.10.9</a:t>
            </a:r>
            <a:endParaRPr lang="cs-CZ"/>
          </a:p>
        </p:txBody>
      </p:sp>
      <p:sp>
        <p:nvSpPr>
          <p:cNvPr id="2" name="Ovál 1"/>
          <p:cNvSpPr/>
          <p:nvPr/>
        </p:nvSpPr>
        <p:spPr>
          <a:xfrm>
            <a:off x="5333999" y="10167257"/>
            <a:ext cx="2307772" cy="892629"/>
          </a:xfrm>
          <a:prstGeom prst="ellipse">
            <a:avLst/>
          </a:prstGeom>
          <a:noFill/>
          <a:ln>
            <a:solidFill>
              <a:srgbClr val="FF0000"/>
            </a:solidFill>
          </a:ln>
          <a:effectLst>
            <a:glow rad="228600">
              <a:schemeClr val="accent2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kern="1200" smtId="4294967295"/>
            </a:defPPr>
          </a:lstStyle>
          <a:p>
            <a:pPr algn="ctr"/>
            <a:endParaRPr lang="cs-CZ"/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aphicFrame>
        <p:nvGraphicFramePr>
          <p:cNvPr id="6" name="Zástupný symbol pro obsah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566894190"/>
              </p:ext>
            </p:extLst>
          </p:nvPr>
        </p:nvGraphicFramePr>
        <p:xfrm>
          <a:off x="1260386" y="2362200"/>
          <a:ext cx="21861704" cy="9917329"/>
        </p:xfrm>
        <a:graphic>
          <a:graphicData uri="http://schemas.openxmlformats.org/drawingml/2006/diagram">
            <dgm:relIds xmlns:dgm="http://schemas.openxmlformats.org/drawingml/2006/diagram" r:dm="rId4" r:lo="rId5" r:qs="rId6" r:cs="rId7"/>
          </a:graphicData>
        </a:graphic>
      </p:graphicFrame>
      <p:sp>
        <p:nvSpPr>
          <p:cNvPr id="4" name="Zástupný symbol pro text 3"/>
          <p:cNvSpPr>
            <a:spLocks noGrp="1"/>
          </p:cNvSpPr>
          <p:nvPr>
            <p:ph type="body" sz="quarter" idx="10"/>
          </p:nvPr>
        </p:nvSpPr>
        <p:spPr>
          <a:xfrm>
            <a:off x="-16933024" y="-1470756"/>
            <a:ext cx="21861704" cy="461665"/>
          </a:xfrm>
        </p:spPr>
        <p:txBody>
          <a:bodyPr/>
          <a:lstStyle>
            <a:defPPr>
              <a:defRPr kern="1200" smtId="4294967295"/>
            </a:defPPr>
          </a:lstStyle>
          <a:p>
            <a:endParaRPr lang="cs-CZ"/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" name="Obdélník 4"/>
          <p:cNvSpPr/>
          <p:nvPr/>
        </p:nvSpPr>
        <p:spPr>
          <a:xfrm>
            <a:off x="1840847" y="1970681"/>
            <a:ext cx="10161757" cy="132343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>
            <a:defPPr>
              <a:defRPr kern="1200" smtId="4294967295"/>
            </a:defPPr>
          </a:lstStyle>
          <a:p>
            <a:pPr algn="ctr"/>
            <a:r>
              <a:rPr lang="cs-CZ" sz="8000" b="1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</a:rPr>
              <a:t>Děkuji za pozornost.</a:t>
            </a:r>
            <a:endParaRPr lang="cs-CZ" sz="8000" b="1">
              <a:ln w="900" cmpd="sng">
                <a:solidFill>
                  <a:schemeClr val="accent1">
                    <a:satMod val="190000"/>
                    <a:alpha val="55000"/>
                  </a:schemeClr>
                </a:solidFill>
                <a:prstDash val="solid"/>
              </a:ln>
              <a:solidFill>
                <a:schemeClr val="accent1">
                  <a:satMod val="200000"/>
                  <a:tint val="3000"/>
                </a:schemeClr>
              </a:solidFill>
              <a:effectLst>
                <a:innerShdw blurRad="101600" dist="76200" dir="5400000">
                  <a:schemeClr val="accent1">
                    <a:satMod val="190000"/>
                    <a:tint val="100000"/>
                    <a:alpha val="74000"/>
                  </a:schemeClr>
                </a:innerShdw>
              </a:effectLst>
            </a:endParaRPr>
          </a:p>
        </p:txBody>
      </p:sp>
      <p:sp>
        <p:nvSpPr>
          <p:cNvPr id="6" name="Obdélník 5"/>
          <p:cNvSpPr/>
          <p:nvPr/>
        </p:nvSpPr>
        <p:spPr>
          <a:xfrm>
            <a:off x="5108680" y="4392569"/>
            <a:ext cx="377026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>
            <a:defPPr>
              <a:defRPr kern="1200" smtId="4294967295"/>
            </a:defPPr>
          </a:lstStyle>
          <a:p>
            <a:pPr algn="ctr"/>
            <a:r>
              <a:rPr lang="cs-CZ" sz="5400" b="1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</a:rPr>
              <a:t> </a:t>
            </a:r>
            <a:endParaRPr lang="cs-CZ" sz="5400" b="1" cap="none" spc="0">
              <a:ln w="900" cmpd="sng">
                <a:solidFill>
                  <a:schemeClr val="accent1">
                    <a:satMod val="190000"/>
                    <a:alpha val="55000"/>
                  </a:schemeClr>
                </a:solidFill>
                <a:prstDash val="solid"/>
              </a:ln>
              <a:solidFill>
                <a:schemeClr val="accent1">
                  <a:satMod val="200000"/>
                  <a:tint val="3000"/>
                </a:schemeClr>
              </a:solidFill>
              <a:effectLst>
                <a:innerShdw blurRad="101600" dist="76200" dir="5400000">
                  <a:schemeClr val="accent1">
                    <a:satMod val="190000"/>
                    <a:tint val="100000"/>
                    <a:alpha val="74000"/>
                  </a:schemeClr>
                </a:innerShdw>
              </a:effectLst>
            </a:endParaRPr>
          </a:p>
        </p:txBody>
      </p:sp>
      <p:sp>
        <p:nvSpPr>
          <p:cNvPr id="7" name="Obdélník 6"/>
          <p:cNvSpPr/>
          <p:nvPr/>
        </p:nvSpPr>
        <p:spPr>
          <a:xfrm>
            <a:off x="909483" y="3930904"/>
            <a:ext cx="23126781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>
            <a:defPPr>
              <a:defRPr kern="1200" smtId="4294967295"/>
            </a:defPPr>
          </a:lstStyle>
          <a:p>
            <a:pPr algn="ctr"/>
            <a:r>
              <a:rPr lang="cs-CZ" sz="5400" b="1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</a:rPr>
              <a:t>  https</a:t>
            </a:r>
            <a:r>
              <a:rPr lang="cs-CZ" sz="5400" b="1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</a:rPr>
              <a:t>://www.eeagrants.cz/cs/zakladni-informace/zakladni-dokumenty</a:t>
            </a:r>
            <a:endParaRPr lang="cs-CZ" sz="5400" b="1" cap="none" spc="0">
              <a:ln w="900" cmpd="sng">
                <a:solidFill>
                  <a:schemeClr val="accent1">
                    <a:satMod val="190000"/>
                    <a:alpha val="55000"/>
                  </a:schemeClr>
                </a:solidFill>
                <a:prstDash val="solid"/>
              </a:ln>
              <a:solidFill>
                <a:schemeClr val="accent1">
                  <a:satMod val="200000"/>
                  <a:tint val="3000"/>
                </a:schemeClr>
              </a:solidFill>
              <a:effectLst>
                <a:innerShdw blurRad="101600" dist="76200" dir="5400000">
                  <a:schemeClr val="accent1">
                    <a:satMod val="190000"/>
                    <a:tint val="100000"/>
                    <a:alpha val="74000"/>
                  </a:schemeClr>
                </a:innerShdw>
              </a:effectLst>
            </a:endParaRPr>
          </a:p>
        </p:txBody>
      </p:sp>
      <p:sp>
        <p:nvSpPr>
          <p:cNvPr id="9" name="Obdélník 8"/>
          <p:cNvSpPr/>
          <p:nvPr/>
        </p:nvSpPr>
        <p:spPr>
          <a:xfrm>
            <a:off x="2960188" y="5491018"/>
            <a:ext cx="17240552" cy="923330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kern="1200" smtId="4294967295"/>
            </a:defPPr>
          </a:lstStyle>
          <a:p>
            <a:pPr lvl="0" algn="ctr"/>
            <a:r>
              <a:rPr lang="cs-CZ" sz="5400" b="1" smtClean="0">
                <a:ln w="900" cmpd="sng">
                  <a:solidFill>
                    <a:srgbClr val="0F3C74">
                      <a:satMod val="190000"/>
                      <a:alpha val="55000"/>
                    </a:srgbClr>
                  </a:solidFill>
                  <a:prstDash val="solid"/>
                </a:ln>
                <a:solidFill>
                  <a:srgbClr val="0F3C74">
                    <a:satMod val="200000"/>
                    <a:tint val="3000"/>
                  </a:srgbClr>
                </a:solidFill>
                <a:effectLst>
                  <a:innerShdw blurRad="101600" dist="76200" dir="5400000">
                    <a:srgbClr val="0F3C74">
                      <a:satMod val="190000"/>
                      <a:tint val="100000"/>
                      <a:alpha val="74000"/>
                    </a:srgbClr>
                  </a:innerShdw>
                </a:effectLst>
              </a:rPr>
              <a:t> https</a:t>
            </a:r>
            <a:r>
              <a:rPr lang="cs-CZ" sz="5400" b="1">
                <a:ln w="900" cmpd="sng">
                  <a:solidFill>
                    <a:srgbClr val="0F3C74">
                      <a:satMod val="190000"/>
                      <a:alpha val="55000"/>
                    </a:srgbClr>
                  </a:solidFill>
                  <a:prstDash val="solid"/>
                </a:ln>
                <a:solidFill>
                  <a:srgbClr val="0F3C74">
                    <a:satMod val="200000"/>
                    <a:tint val="3000"/>
                  </a:srgbClr>
                </a:solidFill>
                <a:effectLst>
                  <a:innerShdw blurRad="101600" dist="76200" dir="5400000">
                    <a:srgbClr val="0F3C74">
                      <a:satMod val="190000"/>
                      <a:tint val="100000"/>
                      <a:alpha val="74000"/>
                    </a:srgbClr>
                  </a:innerShdw>
                </a:effectLst>
              </a:rPr>
              <a:t>://</a:t>
            </a:r>
            <a:r>
              <a:rPr lang="cs-CZ" sz="5400" b="1" smtClean="0">
                <a:ln w="900" cmpd="sng">
                  <a:solidFill>
                    <a:srgbClr val="0F3C74">
                      <a:satMod val="190000"/>
                      <a:alpha val="55000"/>
                    </a:srgbClr>
                  </a:solidFill>
                  <a:prstDash val="solid"/>
                </a:ln>
                <a:solidFill>
                  <a:srgbClr val="0F3C74">
                    <a:satMod val="200000"/>
                    <a:tint val="3000"/>
                  </a:srgbClr>
                </a:solidFill>
                <a:effectLst>
                  <a:innerShdw blurRad="101600" dist="76200" dir="5400000">
                    <a:srgbClr val="0F3C74">
                      <a:satMod val="190000"/>
                      <a:tint val="100000"/>
                      <a:alpha val="74000"/>
                    </a:srgbClr>
                  </a:innerShdw>
                </a:effectLst>
              </a:rPr>
              <a:t>www.eeagrants.cz/cs/programy/lidska-prava</a:t>
            </a:r>
            <a:endParaRPr lang="cs-CZ" sz="5400" b="1">
              <a:ln w="900" cmpd="sng">
                <a:solidFill>
                  <a:srgbClr val="0F3C74">
                    <a:satMod val="190000"/>
                    <a:alpha val="55000"/>
                  </a:srgbClr>
                </a:solidFill>
                <a:prstDash val="solid"/>
              </a:ln>
              <a:solidFill>
                <a:srgbClr val="0F3C74">
                  <a:satMod val="200000"/>
                  <a:tint val="3000"/>
                </a:srgbClr>
              </a:solidFill>
              <a:effectLst>
                <a:innerShdw blurRad="101600" dist="76200" dir="5400000">
                  <a:srgbClr val="0F3C74">
                    <a:satMod val="190000"/>
                    <a:tint val="100000"/>
                    <a:alpha val="74000"/>
                  </a:srgbClr>
                </a:inn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254142635"/>
      </p:ext>
    </p:extLst>
  </p:cSld>
  <p:clrMapOvr>
    <a:masterClrMapping/>
  </p:clrMapOvr>
  <p:transition/>
  <p:timing/>
</p:sld>
</file>

<file path=ppt/tags/tag1.xml><?xml version="1.0" encoding="utf-8"?>
<p:tagLst xmlns:p="http://schemas.openxmlformats.org/presentationml/2006/main">
  <p:tag name="AS_NET" val="4.0.30319.42000"/>
  <p:tag name="AS_OS" val="Microsoft Windows NT 10.0.17763.0"/>
  <p:tag name="AS_RELEASE_DATE" val="2015.10.05"/>
  <p:tag name="AS_TITLE" val="Aspose.Slides for .NET 4.0"/>
  <p:tag name="AS_VERSION" val="15.8.0.0"/>
</p:tagLst>
</file>

<file path=ppt/theme/theme1.xml><?xml version="1.0" encoding="utf-8"?>
<a:theme xmlns:r="http://schemas.openxmlformats.org/officeDocument/2006/relationships" xmlns:a="http://schemas.openxmlformats.org/drawingml/2006/main" name="Office-theme">
  <a:themeElements>
    <a:clrScheme name="">
      <a:dk1>
        <a:srgbClr val="000000"/>
      </a:dk1>
      <a:lt1>
        <a:srgbClr val="FFFFFF"/>
      </a:lt1>
      <a:dk2>
        <a:srgbClr val="1E1E1C"/>
      </a:dk2>
      <a:lt2>
        <a:srgbClr val="0F3C74"/>
      </a:lt2>
      <a:accent1>
        <a:srgbClr val="0F3C74"/>
      </a:accent1>
      <a:accent2>
        <a:srgbClr val="D8222C"/>
      </a:accent2>
      <a:accent3>
        <a:srgbClr val="3EAF79"/>
      </a:accent3>
      <a:accent4>
        <a:srgbClr val="FFC000"/>
      </a:accent4>
      <a:accent5>
        <a:srgbClr val="0F3C74"/>
      </a:accent5>
      <a:accent6>
        <a:srgbClr val="3EAF79"/>
      </a:accent6>
      <a:hlink>
        <a:srgbClr val="0F3C74"/>
      </a:hlink>
      <a:folHlink>
        <a:srgbClr val="954F72"/>
      </a:folHlink>
    </a:clrScheme>
    <a:fontScheme name="Egendefinert 14">
      <a:majorFont>
        <a:latin typeface="Arial"/>
        <a:ea typeface="Arial"/>
        <a:cs typeface="Arial"/>
      </a:majorFont>
      <a:minorFont>
        <a:latin typeface="Arial"/>
        <a:ea typeface="Arial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  <a:tileRect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  <a:tileRect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  <a:tileRect/>
        </a:gradFill>
      </a:bgFillStyleLst>
    </a:fmtScheme>
  </a:themeElements>
  <a:objectDefaults/>
  <a:extLst>
    <a:ext uri="{05A4C25C-085E-4340-85A3-A5531E510DB2}">
      <thm15:themeFamily xmlns:thm15="http://schemas.microsoft.com/office/thememl/2012/main" name="PPT-mal_EØSMidlene.potx" id="{2877A2A8-6D65-4BE8-A3B9-A911333E1F70}" vid="{D3D72181-B44E-471C-A438-738F633005DA}"/>
    </a:ext>
  </a:extLst>
</a:theme>
</file>

<file path=ppt/theme/theme2.xml><?xml version="1.0" encoding="utf-8"?>
<a:theme xmlns:r="http://schemas.openxmlformats.org/officeDocument/2006/relationships"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Arial"/>
        <a:cs typeface="Arial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Arial"/>
        <a:cs typeface="Arial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  <a:tileRect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  <a:tileRect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  <a:tileRect/>
        </a:gradFill>
      </a:bgFillStyleLst>
    </a:fmtScheme>
  </a:themeElements>
  <a:objectDefaults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>
  <Template/>
  <Manager/>
  <Company/>
  <PresentationFormat/>
  <SharedDoc>0</SharedDoc>
  <Application>Aspose.Slides for .NET</Application>
  <AppVersion>15.0800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2022-02-28T14:12:54.727</cp:lastPrinted>
  <dcterms:created xsi:type="dcterms:W3CDTF">2022-02-28T14:12:54Z</dcterms:created>
  <dcterms:modified xsi:type="dcterms:W3CDTF">2022-02-28T14:12:54Z</dcterms:modified>
</cp:coreProperties>
</file>