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wdp" ContentType="image/vnd.ms-photo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diagrams/colors1.xml" ContentType="application/vnd.openxmlformats-officedocument.drawingml.diagramColors+xml"/>
  <Override PartName="/ppt/diagrams/colors10.xml" ContentType="application/vnd.openxmlformats-officedocument.drawingml.diagramColors+xml"/>
  <Override PartName="/ppt/diagrams/colors11.xml" ContentType="application/vnd.openxmlformats-officedocument.drawingml.diagramColors+xml"/>
  <Override PartName="/ppt/diagrams/colors12.xml" ContentType="application/vnd.openxmlformats-officedocument.drawingml.diagramColors+xml"/>
  <Override PartName="/ppt/diagrams/colors13.xml" ContentType="application/vnd.openxmlformats-officedocument.drawingml.diagramColors+xml"/>
  <Override PartName="/ppt/diagrams/colors2.xml" ContentType="application/vnd.openxmlformats-officedocument.drawingml.diagramColors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colors5.xml" ContentType="application/vnd.openxmlformats-officedocument.drawingml.diagramColors+xml"/>
  <Override PartName="/ppt/diagrams/colors6.xml" ContentType="application/vnd.openxmlformats-officedocument.drawingml.diagramColors+xml"/>
  <Override PartName="/ppt/diagrams/colors7.xml" ContentType="application/vnd.openxmlformats-officedocument.drawingml.diagramColors+xml"/>
  <Override PartName="/ppt/diagrams/colors8.xml" ContentType="application/vnd.openxmlformats-officedocument.drawingml.diagramColors+xml"/>
  <Override PartName="/ppt/diagrams/colors9.xml" ContentType="application/vnd.openxmlformats-officedocument.drawingml.diagramColors+xml"/>
  <Override PartName="/ppt/diagrams/data1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  <Override PartName="/ppt/diagrams/data12.xml" ContentType="application/vnd.openxmlformats-officedocument.drawingml.diagramData+xml"/>
  <Override PartName="/ppt/diagrams/data13.xml" ContentType="application/vnd.openxmlformats-officedocument.drawingml.diagramData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rawing1.xml" ContentType="application/vnd.ms-office.drawingml.diagramDrawing+xml"/>
  <Override PartName="/ppt/diagrams/drawing10.xml" ContentType="application/vnd.ms-office.drawingml.diagramDrawing+xml"/>
  <Override PartName="/ppt/diagrams/drawing11.xml" ContentType="application/vnd.ms-office.drawingml.diagramDrawing+xml"/>
  <Override PartName="/ppt/diagrams/drawing12.xml" ContentType="application/vnd.ms-office.drawingml.diagramDrawing+xml"/>
  <Override PartName="/ppt/diagrams/drawing13.xml" ContentType="application/vnd.ms-office.drawingml.diagramDrawing+xml"/>
  <Override PartName="/ppt/diagrams/drawing2.xml" ContentType="application/vnd.ms-office.drawingml.diagramDrawing+xml"/>
  <Override PartName="/ppt/diagrams/drawing3.xml" ContentType="application/vnd.ms-office.drawingml.diagramDrawing+xml"/>
  <Override PartName="/ppt/diagrams/drawing4.xml" ContentType="application/vnd.ms-office.drawingml.diagramDrawing+xml"/>
  <Override PartName="/ppt/diagrams/drawing5.xml" ContentType="application/vnd.ms-office.drawingml.diagramDrawing+xml"/>
  <Override PartName="/ppt/diagrams/drawing6.xml" ContentType="application/vnd.ms-office.drawingml.diagramDrawing+xml"/>
  <Override PartName="/ppt/diagrams/drawing7.xml" ContentType="application/vnd.ms-office.drawingml.diagramDrawing+xml"/>
  <Override PartName="/ppt/diagrams/drawing8.xml" ContentType="application/vnd.ms-office.drawingml.diagramDrawing+xml"/>
  <Override PartName="/ppt/diagrams/drawing9.xml" ContentType="application/vnd.ms-office.drawingml.diagramDrawing+xml"/>
  <Override PartName="/ppt/diagrams/layout1.xml" ContentType="application/vnd.openxmlformats-officedocument.drawingml.diagramLayout+xml"/>
  <Override PartName="/ppt/diagrams/layout10.xml" ContentType="application/vnd.openxmlformats-officedocument.drawingml.diagramLayout+xml"/>
  <Override PartName="/ppt/diagrams/layout11.xml" ContentType="application/vnd.openxmlformats-officedocument.drawingml.diagramLayout+xml"/>
  <Override PartName="/ppt/diagrams/layout12.xml" ContentType="application/vnd.openxmlformats-officedocument.drawingml.diagramLayout+xml"/>
  <Override PartName="/ppt/diagrams/layout13.xml" ContentType="application/vnd.openxmlformats-officedocument.drawingml.diagram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4.xml" ContentType="application/vnd.openxmlformats-officedocument.drawingml.diagramLayout+xml"/>
  <Override PartName="/ppt/diagrams/layout5.xml" ContentType="application/vnd.openxmlformats-officedocument.drawingml.diagramLayout+xml"/>
  <Override PartName="/ppt/diagrams/layout6.xml" ContentType="application/vnd.openxmlformats-officedocument.drawingml.diagramLayout+xml"/>
  <Override PartName="/ppt/diagrams/layout7.xml" ContentType="application/vnd.openxmlformats-officedocument.drawingml.diagramLayout+xml"/>
  <Override PartName="/ppt/diagrams/layout8.xml" ContentType="application/vnd.openxmlformats-officedocument.drawingml.diagramLayout+xml"/>
  <Override PartName="/ppt/diagrams/layout9.xml" ContentType="application/vnd.openxmlformats-officedocument.drawingml.diagramLayout+xml"/>
  <Override PartName="/ppt/diagrams/quickStyle1.xml" ContentType="application/vnd.openxmlformats-officedocument.drawingml.diagramStyle+xml"/>
  <Override PartName="/ppt/diagrams/quickStyle10.xml" ContentType="application/vnd.openxmlformats-officedocument.drawingml.diagramStyle+xml"/>
  <Override PartName="/ppt/diagrams/quickStyle11.xml" ContentType="application/vnd.openxmlformats-officedocument.drawingml.diagramStyle+xml"/>
  <Override PartName="/ppt/diagrams/quickStyle12.xml" ContentType="application/vnd.openxmlformats-officedocument.drawingml.diagramStyle+xml"/>
  <Override PartName="/ppt/diagrams/quickStyle13.xml" ContentType="application/vnd.openxmlformats-officedocument.drawingml.diagramStyle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diagrams/quickStyle4.xml" ContentType="application/vnd.openxmlformats-officedocument.drawingml.diagramStyle+xml"/>
  <Override PartName="/ppt/diagrams/quickStyle5.xml" ContentType="application/vnd.openxmlformats-officedocument.drawingml.diagramStyle+xml"/>
  <Override PartName="/ppt/diagrams/quickStyle6.xml" ContentType="application/vnd.openxmlformats-officedocument.drawingml.diagramStyle+xml"/>
  <Override PartName="/ppt/diagrams/quickStyle7.xml" ContentType="application/vnd.openxmlformats-officedocument.drawingml.diagramStyle+xml"/>
  <Override PartName="/ppt/diagrams/quickStyle8.xml" ContentType="application/vnd.openxmlformats-officedocument.drawingml.diagramStyle+xml"/>
  <Override PartName="/ppt/diagrams/quickStyle9.xml" ContentType="application/vnd.openxmlformats-officedocument.drawingml.diagram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5.8.0.0-->
<p:presentation xmlns:r="http://schemas.openxmlformats.org/officeDocument/2006/relationships" xmlns:a="http://schemas.openxmlformats.org/drawingml/2006/main" xmlns:p="http://schemas.openxmlformats.org/presentationml/2006/main" saveSubsetFonts="1" autoCompressPictures="0">
  <p:sldMasterIdLst>
    <p:sldMasterId id="2147483648" r:id="rId1"/>
  </p:sldMasterIdLst>
  <p:notesMasterIdLst>
    <p:notesMasterId r:id="rId2"/>
  </p:notesMasterIdLst>
  <p:handoutMasterIdLst>
    <p:handoutMasterId r:id="rId3"/>
  </p:handoutMasterIdLst>
  <p:sldIdLst>
    <p:sldId id="256" r:id="rId4"/>
    <p:sldId id="270" r:id="rId5"/>
    <p:sldId id="257" r:id="rId6"/>
    <p:sldId id="258" r:id="rId7"/>
    <p:sldId id="274" r:id="rId8"/>
    <p:sldId id="259" r:id="rId9"/>
    <p:sldId id="269" r:id="rId10"/>
    <p:sldId id="260" r:id="rId11"/>
    <p:sldId id="261" r:id="rId12"/>
    <p:sldId id="275" r:id="rId13"/>
    <p:sldId id="278" r:id="rId14"/>
    <p:sldId id="279" r:id="rId15"/>
    <p:sldId id="281" r:id="rId16"/>
    <p:sldId id="280" r:id="rId17"/>
    <p:sldId id="277" r:id="rId18"/>
    <p:sldId id="282" r:id="rId19"/>
    <p:sldId id="283" r:id="rId20"/>
    <p:sldId id="284" r:id="rId21"/>
    <p:sldId id="264" r:id="rId22"/>
    <p:sldId id="268" r:id="rId23"/>
    <p:sldId id="265" r:id="rId24"/>
    <p:sldId id="271" r:id="rId25"/>
    <p:sldId id="272" r:id="rId26"/>
    <p:sldId id="273" r:id="rId27"/>
  </p:sldIdLst>
  <p:sldSz cx="24380825" cy="13714412"/>
  <p:notesSz cx="6797675" cy="9928225"/>
  <p:custDataLst>
    <p:tags r:id="rId28"/>
  </p:custDataLst>
  <p:defaultTextStyle>
    <a:defPPr>
      <a:defRPr lang="en-US"/>
    </a:defPPr>
    <a:lvl1pPr marL="0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1pPr>
    <a:lvl2pPr marL="914127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2pPr>
    <a:lvl3pPr marL="1828252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3pPr>
    <a:lvl4pPr marL="2742379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4pPr>
    <a:lvl5pPr marL="3656503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5pPr>
    <a:lvl6pPr marL="4570628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6pPr>
    <a:lvl7pPr marL="5484755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7pPr>
    <a:lvl8pPr marL="6398880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8pPr>
    <a:lvl9pPr marL="7313007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4319">
          <p15:clr>
            <a:srgbClr val="A4A3A4"/>
          </p15:clr>
        </p15:guide>
        <p15:guide id="2" pos="7679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F3C74"/>
    <a:srgbClr val="003096"/>
    <a:srgbClr val="3EAF79"/>
    <a:srgbClr val="D8222C"/>
    <a:srgbClr val="FF0016"/>
    <a:srgbClr val="20D1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76" autoAdjust="0"/>
    <p:restoredTop sz="94057" autoAdjust="0"/>
  </p:normalViewPr>
  <p:slideViewPr>
    <p:cSldViewPr snapToGrid="0">
      <p:cViewPr varScale="1">
        <p:scale>
          <a:sx n="51" d="100"/>
          <a:sy n="51" d="100"/>
        </p:scale>
        <p:origin x="-132" y="-132"/>
      </p:cViewPr>
      <p:guideLst>
        <p:guide orient="horz" pos="4319"/>
        <p:guide pos="767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01" d="100"/>
          <a:sy n="101" d="100"/>
        </p:scale>
        <p:origin x="2694" y="108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notesMaster" Target="notesMasters/notesMaster1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slide" Target="slides/slide20.xml" /><Relationship Id="rId24" Type="http://schemas.openxmlformats.org/officeDocument/2006/relationships/slide" Target="slides/slide21.xml" /><Relationship Id="rId25" Type="http://schemas.openxmlformats.org/officeDocument/2006/relationships/slide" Target="slides/slide22.xml" /><Relationship Id="rId26" Type="http://schemas.openxmlformats.org/officeDocument/2006/relationships/slide" Target="slides/slide23.xml" /><Relationship Id="rId27" Type="http://schemas.openxmlformats.org/officeDocument/2006/relationships/slide" Target="slides/slide24.xml" /><Relationship Id="rId28" Type="http://schemas.openxmlformats.org/officeDocument/2006/relationships/tags" Target="tags/tag17.xml" /><Relationship Id="rId29" Type="http://schemas.openxmlformats.org/officeDocument/2006/relationships/presProps" Target="presProps.xml" /><Relationship Id="rId3" Type="http://schemas.openxmlformats.org/officeDocument/2006/relationships/handoutMaster" Target="handoutMasters/handoutMaster1.xml" /><Relationship Id="rId30" Type="http://schemas.openxmlformats.org/officeDocument/2006/relationships/viewProps" Target="viewProps.xml" /><Relationship Id="rId31" Type="http://schemas.openxmlformats.org/officeDocument/2006/relationships/theme" Target="theme/theme1.xml" /><Relationship Id="rId32" Type="http://schemas.openxmlformats.org/officeDocument/2006/relationships/tableStyles" Target="tableStyles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diagrams/colors1.xml><?xml version="1.0" encoding="utf-8"?>
<dgm:colorsDef xmlns:a="http://schemas.openxmlformats.org/drawingml/2006/main" xmlns:dgm="http://schemas.openxmlformats.org/drawingml/2006/diagram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a="http://schemas.openxmlformats.org/drawingml/2006/main" xmlns:dgm="http://schemas.openxmlformats.org/drawingml/2006/diagram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a="http://schemas.openxmlformats.org/drawingml/2006/main" xmlns:dgm="http://schemas.openxmlformats.org/drawingml/2006/diagram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a="http://schemas.openxmlformats.org/drawingml/2006/main" xmlns:dgm="http://schemas.openxmlformats.org/drawingml/2006/diagram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a="http://schemas.openxmlformats.org/drawingml/2006/main" xmlns:dgm="http://schemas.openxmlformats.org/drawingml/2006/diagram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a="http://schemas.openxmlformats.org/drawingml/2006/main" xmlns:dgm="http://schemas.openxmlformats.org/drawingml/2006/diagram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a="http://schemas.openxmlformats.org/drawingml/2006/main" xmlns:dgm="http://schemas.openxmlformats.org/drawingml/2006/diagram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a="http://schemas.openxmlformats.org/drawingml/2006/main" xmlns:dgm="http://schemas.openxmlformats.org/drawingml/2006/diagram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a="http://schemas.openxmlformats.org/drawingml/2006/main" xmlns:dgm="http://schemas.openxmlformats.org/drawingml/2006/diagram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a="http://schemas.openxmlformats.org/drawingml/2006/main" xmlns:dgm="http://schemas.openxmlformats.org/drawingml/2006/diagram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a="http://schemas.openxmlformats.org/drawingml/2006/main" xmlns:dgm="http://schemas.openxmlformats.org/drawingml/2006/diagram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a="http://schemas.openxmlformats.org/drawingml/2006/main" xmlns:dgm="http://schemas.openxmlformats.org/drawingml/2006/diagram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a="http://schemas.openxmlformats.org/drawingml/2006/main" xmlns:dgm="http://schemas.openxmlformats.org/drawingml/2006/diagram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a="http://schemas.openxmlformats.org/drawingml/2006/main" xmlns:r="http://schemas.openxmlformats.org/officeDocument/2006/relationships" xmlns:dgm="http://schemas.openxmlformats.org/drawingml/2006/diagram">
  <dgm:ptLst>
    <dgm:pt modelId="{ED00968E-9102-45E2-9C24-D2DDA0C8F530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A39CFEED-12C9-49BF-987D-D530DA25216C}" type="parTrans" cxnId="{BF636C57-8364-476A-8D50-226296986F73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3CEE195F-11A3-4054-82CC-67BC0BCFE9E4}">
      <dgm:prSet phldrT="[Text]"/>
      <dgm:spPr>
        <a:solidFill>
          <a:schemeClr val="tx1"/>
        </a:solidFill>
        <a:ln>
          <a:solidFill>
            <a:schemeClr val="tx1"/>
          </a:solidFill>
        </a:ln>
      </dgm:spPr>
      <dgm:t>
        <a:bodyPr/>
        <a:lstStyle>
          <a:defPPr>
            <a:defRPr kern="1200" smtId="4294967295"/>
          </a:defPPr>
        </a:lstStyle>
        <a:p>
          <a:r>
            <a:rPr lang="cs-CZ" smtClean="0"/>
            <a:t>3-4/20</a:t>
          </a:r>
          <a:endParaRPr lang="cs-CZ"/>
        </a:p>
      </dgm:t>
    </dgm:pt>
    <dgm:pt modelId="{750A1AA7-5506-461D-A50F-A4DFBE8E9886}" type="parTrans" cxnId="{9120410F-8D65-41F3-A418-356D67BD2192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C1D18936-BABA-422C-955B-BDAC786D8F90}">
      <dgm:prSet/>
      <dgm:spPr>
        <a:ln>
          <a:solidFill>
            <a:schemeClr val="tx1"/>
          </a:solidFill>
        </a:ln>
      </dgm:spPr>
      <dgm:t>
        <a:bodyPr/>
        <a:lstStyle>
          <a:defPPr>
            <a:defRPr kern="1200" smtId="4294967295"/>
          </a:defPPr>
        </a:lstStyle>
        <a:p>
          <a:r>
            <a:rPr lang="cs-CZ" smtClean="0"/>
            <a:t>Posouzení formálních náležitostí a oprávněnosti</a:t>
          </a:r>
          <a:endParaRPr lang="cs-CZ"/>
        </a:p>
      </dgm:t>
    </dgm:pt>
    <dgm:pt modelId="{72C2BA02-D636-4BA4-B7F8-5B964A01CD91}" type="sibTrans" cxnId="{9120410F-8D65-41F3-A418-356D67BD2192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EADA5486-6ED6-4CCB-BE16-B02859EF41CB}" type="sibTrans" cxnId="{BF636C57-8364-476A-8D50-226296986F73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59244D3C-C8AF-401D-8219-A8F90549F0B4}" type="parTrans" cxnId="{C7EA46D1-B9B6-4DE3-8CF0-A58EEF523EBE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2A2A569F-616A-4572-ADD5-2F5573D7EBBE}">
      <dgm:prSet phldrT="[Text]"/>
      <dgm:spPr>
        <a:solidFill>
          <a:schemeClr val="tx1"/>
        </a:solidFill>
        <a:ln>
          <a:solidFill>
            <a:schemeClr val="tx1"/>
          </a:solidFill>
        </a:ln>
      </dgm:spPr>
      <dgm:t>
        <a:bodyPr/>
        <a:lstStyle>
          <a:defPPr>
            <a:defRPr kern="1200" smtId="4294967295"/>
          </a:defPPr>
        </a:lstStyle>
        <a:p>
          <a:r>
            <a:rPr lang="cs-CZ" smtClean="0"/>
            <a:t>5-7/20</a:t>
          </a:r>
          <a:endParaRPr lang="cs-CZ"/>
        </a:p>
      </dgm:t>
    </dgm:pt>
    <dgm:pt modelId="{EE89B44C-8F57-4B75-8594-EDCB144049C1}" type="parTrans" cxnId="{CC5FA1C7-2730-4E44-AAFD-E3EE659D320B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F35BC4CC-151E-4900-9123-2AC896678E86}">
      <dgm:prSet phldrT="[Text]"/>
      <dgm:spPr>
        <a:ln>
          <a:solidFill>
            <a:schemeClr val="tx1"/>
          </a:solidFill>
        </a:ln>
      </dgm:spPr>
      <dgm:t>
        <a:bodyPr/>
        <a:lstStyle>
          <a:defPPr>
            <a:defRPr kern="1200" smtId="4294967295"/>
          </a:defPPr>
        </a:lstStyle>
        <a:p>
          <a:pPr marL="0" marR="0" indent="0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defRPr/>
          </a:pPr>
          <a:r>
            <a:rPr lang="cs-CZ" smtClean="0"/>
            <a:t> Hodnocení kvality</a:t>
          </a:r>
        </a:p>
      </dgm:t>
    </dgm:pt>
    <dgm:pt modelId="{AE4F5CDD-17D6-419A-86D6-B5A193556227}" type="sibTrans" cxnId="{CC5FA1C7-2730-4E44-AAFD-E3EE659D320B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E6ED514A-B904-4F3B-8021-182EDB89C1BD}" type="sibTrans" cxnId="{C7EA46D1-B9B6-4DE3-8CF0-A58EEF523EBE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977A2D3C-97BC-46D5-8619-B941173E6362}" type="parTrans" cxnId="{CC966889-D339-4AE8-B380-34AB074F47EE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498F24B7-46BC-45E5-892A-799B4DB6E422}">
      <dgm:prSet phldrT="[Text]"/>
      <dgm:spPr>
        <a:solidFill>
          <a:schemeClr val="tx1"/>
        </a:solidFill>
        <a:ln>
          <a:solidFill>
            <a:schemeClr val="tx1"/>
          </a:solidFill>
        </a:ln>
      </dgm:spPr>
      <dgm:t>
        <a:bodyPr/>
        <a:lstStyle>
          <a:defPPr>
            <a:defRPr kern="1200" smtId="4294967295"/>
          </a:defPPr>
        </a:lstStyle>
        <a:p>
          <a:r>
            <a:rPr lang="cs-CZ" smtClean="0"/>
            <a:t>9/20</a:t>
          </a:r>
          <a:endParaRPr lang="cs-CZ"/>
        </a:p>
      </dgm:t>
    </dgm:pt>
    <dgm:pt modelId="{680DEB51-4966-4132-8141-45ECAE8DB4A7}" type="parTrans" cxnId="{83ED44ED-C947-4AFD-892E-5581AE715449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B7F69B4D-E7E9-42BC-A5F4-0D2857ADED92}">
      <dgm:prSet phldrT="[Text]"/>
      <dgm:spPr>
        <a:ln>
          <a:solidFill>
            <a:schemeClr val="tx1"/>
          </a:solidFill>
        </a:ln>
      </dgm:spPr>
      <dgm:t>
        <a:bodyPr/>
        <a:lstStyle>
          <a:defPPr>
            <a:defRPr kern="1200" smtId="4294967295"/>
          </a:defPPr>
        </a:lstStyle>
        <a:p>
          <a:r>
            <a:rPr lang="cs-CZ" smtClean="0"/>
            <a:t> Hodnotící komise</a:t>
          </a:r>
          <a:endParaRPr lang="cs-CZ"/>
        </a:p>
      </dgm:t>
    </dgm:pt>
    <dgm:pt modelId="{29F50DE4-7E2E-4807-917E-108FF9ED11F7}" type="sibTrans" cxnId="{83ED44ED-C947-4AFD-892E-5581AE715449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87F24638-4AD6-46B9-AFAF-9B179AC14D75}" type="sibTrans" cxnId="{CC966889-D339-4AE8-B380-34AB074F47EE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48CFFD6E-191F-4D4C-93CA-568EDD6D88EF}" type="parTrans" cxnId="{4038C84A-2DC9-4AEC-9B04-314BE67965DC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0BC330A0-AF9D-41A5-AF3A-4A46B6F952DA}">
      <dgm:prSet phldrT="[Text]"/>
      <dgm:spPr>
        <a:solidFill>
          <a:schemeClr val="tx1"/>
        </a:solidFill>
        <a:ln>
          <a:solidFill>
            <a:schemeClr val="tx1"/>
          </a:solidFill>
        </a:ln>
      </dgm:spPr>
      <dgm:t>
        <a:bodyPr/>
        <a:lstStyle>
          <a:defPPr>
            <a:defRPr kern="1200" smtId="4294967295"/>
          </a:defPPr>
        </a:lstStyle>
        <a:p>
          <a:pPr algn="ctr"/>
          <a:r>
            <a:rPr lang="cs-CZ" smtClean="0"/>
            <a:t>9-10/20</a:t>
          </a:r>
          <a:endParaRPr lang="cs-CZ"/>
        </a:p>
      </dgm:t>
    </dgm:pt>
    <dgm:pt modelId="{0A8C2DC1-04B7-4C42-8228-9780AB95A72C}" type="parTrans" cxnId="{AF6F5779-0B7F-4A54-9D91-E9D40F039A9C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EE5786CF-4642-42E1-8C38-CB81D7FCF7B9}">
      <dgm:prSet/>
      <dgm:spPr>
        <a:ln>
          <a:solidFill>
            <a:schemeClr val="tx1"/>
          </a:solidFill>
        </a:ln>
      </dgm:spPr>
      <dgm:t>
        <a:bodyPr/>
        <a:lstStyle>
          <a:defPPr>
            <a:defRPr kern="1200" smtId="4294967295"/>
          </a:defPPr>
        </a:lstStyle>
        <a:p>
          <a:pPr marL="0" marR="0" indent="0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defRPr/>
          </a:pPr>
          <a:r>
            <a:rPr lang="cs-CZ" smtClean="0"/>
            <a:t> Verifikace</a:t>
          </a:r>
        </a:p>
      </dgm:t>
    </dgm:pt>
    <dgm:pt modelId="{DD38BB92-AFC8-47C6-BE77-28A76CA177BC}" type="sibTrans" cxnId="{AF6F5779-0B7F-4A54-9D91-E9D40F039A9C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2B87BE84-DD1E-4C87-855C-60FD20120799}" type="sibTrans" cxnId="{4038C84A-2DC9-4AEC-9B04-314BE67965DC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AD504F4A-8BC3-43E0-BE9B-856CE54F812B}" type="parTrans" cxnId="{D34EF802-9FBD-4CFA-9DDD-B2499828E955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D7C1F8F0-7CBF-44DC-B6DF-A2B65929F7C9}">
      <dgm:prSet phldrT="[Text]"/>
      <dgm:spPr>
        <a:solidFill>
          <a:schemeClr val="tx1"/>
        </a:solidFill>
        <a:ln>
          <a:solidFill>
            <a:schemeClr val="tx1"/>
          </a:solidFill>
        </a:ln>
      </dgm:spPr>
      <dgm:t>
        <a:bodyPr/>
        <a:lstStyle>
          <a:defPPr>
            <a:defRPr kern="1200" smtId="4294967295"/>
          </a:defPPr>
        </a:lstStyle>
        <a:p>
          <a:r>
            <a:rPr lang="cs-CZ" smtClean="0"/>
            <a:t>10/20</a:t>
          </a:r>
          <a:endParaRPr lang="cs-CZ"/>
        </a:p>
      </dgm:t>
    </dgm:pt>
    <dgm:pt modelId="{723F0F02-FE21-451B-B572-6965E6216F8F}" type="parTrans" cxnId="{50716021-17B8-4C8A-BEA5-3A8D98B32421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F941CE64-3990-4432-81BE-42FF81D9B02D}">
      <dgm:prSet phldrT="[Text]"/>
      <dgm:spPr>
        <a:ln>
          <a:solidFill>
            <a:schemeClr val="tx1"/>
          </a:solidFill>
        </a:ln>
      </dgm:spPr>
      <dgm:t>
        <a:bodyPr/>
        <a:lstStyle>
          <a:defPPr>
            <a:defRPr kern="1200" smtId="4294967295"/>
          </a:defPPr>
        </a:lstStyle>
        <a:p>
          <a:r>
            <a:rPr lang="cs-CZ" smtClean="0"/>
            <a:t> Schválení / neschválení grantu </a:t>
          </a:r>
          <a:endParaRPr lang="cs-CZ"/>
        </a:p>
      </dgm:t>
    </dgm:pt>
    <dgm:pt modelId="{7169EBEE-E6A2-417E-8F88-3D6838CA83C1}" type="sibTrans" cxnId="{50716021-17B8-4C8A-BEA5-3A8D98B32421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12BCC0BA-5FDC-4552-AAF3-770176E82703}" type="sibTrans" cxnId="{D34EF802-9FBD-4CFA-9DDD-B2499828E955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42D2B3BC-AE6B-4E05-A0FD-7D03995CE5ED}" type="pres">
      <dgm:prSet presAssocID="{ED00968E-9102-45E2-9C24-D2DDA0C8F530}" presName="linearFlow">
        <dgm:presLayoutVars>
          <dgm:dir/>
          <dgm:animLvl val="lvl"/>
          <dgm:resizeHandles val="exact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8C07B9FB-E4C3-474E-AB3B-168DD649B2A3}" type="pres">
      <dgm:prSet presAssocID="{3CEE195F-11A3-4054-82CC-67BC0BCFE9E4}" presName="composite"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5858C394-1A9D-4155-BD39-1E55D6AC5AF0}" type="pres">
      <dgm:prSet presAssocID="{3CEE195F-11A3-4054-82CC-67BC0BCFE9E4}" presName="parentText" presStyleLbl="alignNode1" presStyleCnt="5">
        <dgm:presLayoutVars>
          <dgm:chMax val="1"/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1D503DCD-36E5-4FA4-B022-741D60DC079F}" type="pres">
      <dgm:prSet presAssocID="{3CEE195F-11A3-4054-82CC-67BC0BCFE9E4}" presName="descendantText" presStyleLbl="alignAcc1" presStyleCnt="5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B2957C83-604E-4584-8388-3129824C4024}" type="pres">
      <dgm:prSet presAssocID="{EADA5486-6ED6-4CCB-BE16-B02859EF41CB}" presName="sp"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F7428478-B9EE-4E20-AB2C-6C8D6B060605}" type="pres">
      <dgm:prSet presAssocID="{2A2A569F-616A-4572-ADD5-2F5573D7EBBE}" presName="composite"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F5CE3802-A06D-4596-8A56-1DBD92A75EDE}" type="pres">
      <dgm:prSet presAssocID="{2A2A569F-616A-4572-ADD5-2F5573D7EBBE}" presName="parentText" presStyleLbl="alignNode1" presStyleIdx="1" presStyleCnt="5">
        <dgm:presLayoutVars>
          <dgm:chMax val="1"/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3E897CEB-5F43-4C12-B0E0-EDA00FED8A77}" type="pres">
      <dgm:prSet presAssocID="{2A2A569F-616A-4572-ADD5-2F5573D7EBBE}" presName="descendantText" presStyleLbl="alignAcc1" presStyleIdx="1" presStyleCnt="5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3710197C-1FAC-4D82-B391-ECFA5D7991B5}" type="pres">
      <dgm:prSet presAssocID="{E6ED514A-B904-4F3B-8021-182EDB89C1BD}" presName="sp"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FCF97FC5-F33A-4FD9-BE21-F692B3C9BD95}" type="pres">
      <dgm:prSet presAssocID="{498F24B7-46BC-45E5-892A-799B4DB6E422}" presName="composite"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B542AB5F-18E5-4778-840D-49C8488E2B3F}" type="pres">
      <dgm:prSet presAssocID="{498F24B7-46BC-45E5-892A-799B4DB6E422}" presName="parentText" presStyleLbl="alignNode1" presStyleIdx="2" presStyleCnt="5">
        <dgm:presLayoutVars>
          <dgm:chMax val="1"/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CCAF5CC5-D641-4009-811B-AE48CF9C7F04}" type="pres">
      <dgm:prSet presAssocID="{498F24B7-46BC-45E5-892A-799B4DB6E422}" presName="descendantText" presStyleLbl="alignAcc1" presStyleIdx="2" presStyleCnt="5" custScaleY="105466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93F7C425-56C3-43A2-903E-49A3D05F4ACF}" type="pres">
      <dgm:prSet presAssocID="{87F24638-4AD6-46B9-AFAF-9B179AC14D75}" presName="sp"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BE1D9A18-7E0B-4E9C-8F4D-0B7CC549144E}" type="pres">
      <dgm:prSet presAssocID="{0BC330A0-AF9D-41A5-AF3A-4A46B6F952DA}" presName="composite"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818B10AD-63BF-4214-A581-1FD9D261F90C}" type="pres">
      <dgm:prSet presAssocID="{0BC330A0-AF9D-41A5-AF3A-4A46B6F952DA}" presName="parentText" presStyleLbl="alignNode1" presStyleIdx="3" presStyleCnt="5">
        <dgm:presLayoutVars>
          <dgm:chMax val="1"/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BC5336DC-A7BE-4A31-BA98-5C015DED03EF}" type="pres">
      <dgm:prSet presAssocID="{0BC330A0-AF9D-41A5-AF3A-4A46B6F952DA}" presName="descendantText" presStyleLbl="alignAcc1" presStyleIdx="3" presStyleCnt="5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BDB1C5DC-4DB5-4AE7-B82F-E48616FF07C1}" type="pres">
      <dgm:prSet presAssocID="{2B87BE84-DD1E-4C87-855C-60FD20120799}" presName="sp"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91B9E144-A85F-4CB6-B7AB-AD3A19AC1EFD}" type="pres">
      <dgm:prSet presAssocID="{D7C1F8F0-7CBF-44DC-B6DF-A2B65929F7C9}" presName="composite"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2BD19B93-1427-4864-B232-50F760FE1B04}" type="pres">
      <dgm:prSet presAssocID="{D7C1F8F0-7CBF-44DC-B6DF-A2B65929F7C9}" presName="parentText" presStyleLbl="alignNode1" presStyleIdx="4" presStyleCnt="5">
        <dgm:presLayoutVars>
          <dgm:chMax val="1"/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E2CB2D45-2A3E-43F5-925F-78F95C6E780C}" type="pres">
      <dgm:prSet presAssocID="{D7C1F8F0-7CBF-44DC-B6DF-A2B65929F7C9}" presName="descendantText" presStyleLbl="alignAcc1" presStyleIdx="4" presStyleCnt="5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</dgm:ptLst>
  <dgm:cxnLst>
    <dgm:cxn modelId="{BF636C57-8364-476A-8D50-226296986F73}" srcId="{ED00968E-9102-45E2-9C24-D2DDA0C8F530}" destId="{3CEE195F-11A3-4054-82CC-67BC0BCFE9E4}" srcOrd="0" destOrd="0" parTransId="{A39CFEED-12C9-49BF-987D-D530DA25216C}" sibTransId="{EADA5486-6ED6-4CCB-BE16-B02859EF41CB}"/>
    <dgm:cxn modelId="{9120410F-8D65-41F3-A418-356D67BD2192}" srcId="{3CEE195F-11A3-4054-82CC-67BC0BCFE9E4}" destId="{C1D18936-BABA-422C-955B-BDAC786D8F90}" srcOrd="0" destOrd="0" parTransId="{750A1AA7-5506-461D-A50F-A4DFBE8E9886}" sibTransId="{72C2BA02-D636-4BA4-B7F8-5B964A01CD91}"/>
    <dgm:cxn modelId="{C7EA46D1-B9B6-4DE3-8CF0-A58EEF523EBE}" srcId="{ED00968E-9102-45E2-9C24-D2DDA0C8F530}" destId="{2A2A569F-616A-4572-ADD5-2F5573D7EBBE}" srcOrd="1" destOrd="0" parTransId="{59244D3C-C8AF-401D-8219-A8F90549F0B4}" sibTransId="{E6ED514A-B904-4F3B-8021-182EDB89C1BD}"/>
    <dgm:cxn modelId="{CC5FA1C7-2730-4E44-AAFD-E3EE659D320B}" srcId="{2A2A569F-616A-4572-ADD5-2F5573D7EBBE}" destId="{F35BC4CC-151E-4900-9123-2AC896678E86}" srcOrd="0" destOrd="0" parTransId="{EE89B44C-8F57-4B75-8594-EDCB144049C1}" sibTransId="{AE4F5CDD-17D6-419A-86D6-B5A193556227}"/>
    <dgm:cxn modelId="{CC966889-D339-4AE8-B380-34AB074F47EE}" srcId="{ED00968E-9102-45E2-9C24-D2DDA0C8F530}" destId="{498F24B7-46BC-45E5-892A-799B4DB6E422}" srcOrd="2" destOrd="0" parTransId="{977A2D3C-97BC-46D5-8619-B941173E6362}" sibTransId="{87F24638-4AD6-46B9-AFAF-9B179AC14D75}"/>
    <dgm:cxn modelId="{83ED44ED-C947-4AFD-892E-5581AE715449}" srcId="{498F24B7-46BC-45E5-892A-799B4DB6E422}" destId="{B7F69B4D-E7E9-42BC-A5F4-0D2857ADED92}" srcOrd="0" destOrd="0" parTransId="{680DEB51-4966-4132-8141-45ECAE8DB4A7}" sibTransId="{29F50DE4-7E2E-4807-917E-108FF9ED11F7}"/>
    <dgm:cxn modelId="{4038C84A-2DC9-4AEC-9B04-314BE67965DC}" srcId="{ED00968E-9102-45E2-9C24-D2DDA0C8F530}" destId="{0BC330A0-AF9D-41A5-AF3A-4A46B6F952DA}" srcOrd="3" destOrd="0" parTransId="{48CFFD6E-191F-4D4C-93CA-568EDD6D88EF}" sibTransId="{2B87BE84-DD1E-4C87-855C-60FD20120799}"/>
    <dgm:cxn modelId="{AF6F5779-0B7F-4A54-9D91-E9D40F039A9C}" srcId="{0BC330A0-AF9D-41A5-AF3A-4A46B6F952DA}" destId="{EE5786CF-4642-42E1-8C38-CB81D7FCF7B9}" srcOrd="0" destOrd="0" parTransId="{0A8C2DC1-04B7-4C42-8228-9780AB95A72C}" sibTransId="{DD38BB92-AFC8-47C6-BE77-28A76CA177BC}"/>
    <dgm:cxn modelId="{D34EF802-9FBD-4CFA-9DDD-B2499828E955}" srcId="{ED00968E-9102-45E2-9C24-D2DDA0C8F530}" destId="{D7C1F8F0-7CBF-44DC-B6DF-A2B65929F7C9}" srcOrd="4" destOrd="0" parTransId="{AD504F4A-8BC3-43E0-BE9B-856CE54F812B}" sibTransId="{12BCC0BA-5FDC-4552-AAF3-770176E82703}"/>
    <dgm:cxn modelId="{50716021-17B8-4C8A-BEA5-3A8D98B32421}" srcId="{D7C1F8F0-7CBF-44DC-B6DF-A2B65929F7C9}" destId="{F941CE64-3990-4432-81BE-42FF81D9B02D}" srcOrd="0" destOrd="0" parTransId="{723F0F02-FE21-451B-B572-6965E6216F8F}" sibTransId="{7169EBEE-E6A2-417E-8F88-3D6838CA83C1}"/>
    <dgm:cxn modelId="{00C498CF-C38E-4390-8C07-EC93ADB73768}" type="presOf" srcId="{ED00968E-9102-45E2-9C24-D2DDA0C8F530}" destId="{42D2B3BC-AE6B-4E05-A0FD-7D03995CE5ED}" srcOrd="0" destOrd="0" presId="urn:microsoft.com/office/officeart/2005/8/layout/chevron2"/>
    <dgm:cxn modelId="{70B18B98-808B-43BC-919A-F6F51C0CB9AA}" type="presParOf" srcId="{42D2B3BC-AE6B-4E05-A0FD-7D03995CE5ED}" destId="{8C07B9FB-E4C3-474E-AB3B-168DD649B2A3}" srcOrd="0" destOrd="0" presId="urn:microsoft.com/office/officeart/2005/8/layout/chevron2"/>
    <dgm:cxn modelId="{F1899FC5-6BBE-4CCA-962B-69BEC9D37A25}" type="presParOf" srcId="{8C07B9FB-E4C3-474E-AB3B-168DD649B2A3}" destId="{5858C394-1A9D-4155-BD39-1E55D6AC5AF0}" srcOrd="0" destOrd="0" presId="urn:microsoft.com/office/officeart/2005/8/layout/chevron2"/>
    <dgm:cxn modelId="{EFFBEA2B-D4CE-4ECD-A5AE-AD9B7AC6691F}" type="presOf" srcId="{3CEE195F-11A3-4054-82CC-67BC0BCFE9E4}" destId="{5858C394-1A9D-4155-BD39-1E55D6AC5AF0}" srcOrd="0" destOrd="0" presId="urn:microsoft.com/office/officeart/2005/8/layout/chevron2"/>
    <dgm:cxn modelId="{FB7602D9-3A2D-4029-AE92-68B0DB7BFAE1}" type="presParOf" srcId="{8C07B9FB-E4C3-474E-AB3B-168DD649B2A3}" destId="{1D503DCD-36E5-4FA4-B022-741D60DC079F}" srcOrd="1" destOrd="0" presId="urn:microsoft.com/office/officeart/2005/8/layout/chevron2"/>
    <dgm:cxn modelId="{273732D9-5859-4BE6-9D0B-1CE2E8CAA18D}" type="presOf" srcId="{C1D18936-BABA-422C-955B-BDAC786D8F90}" destId="{1D503DCD-36E5-4FA4-B022-741D60DC079F}" srcOrd="0" destOrd="0" presId="urn:microsoft.com/office/officeart/2005/8/layout/chevron2"/>
    <dgm:cxn modelId="{EDDF4B8C-D02E-4F5E-91CA-D425D89831EF}" type="presParOf" srcId="{42D2B3BC-AE6B-4E05-A0FD-7D03995CE5ED}" destId="{B2957C83-604E-4584-8388-3129824C4024}" srcOrd="1" destOrd="0" presId="urn:microsoft.com/office/officeart/2005/8/layout/chevron2"/>
    <dgm:cxn modelId="{825EF719-16FF-47D3-9C84-EB84C4698FB1}" type="presParOf" srcId="{42D2B3BC-AE6B-4E05-A0FD-7D03995CE5ED}" destId="{F7428478-B9EE-4E20-AB2C-6C8D6B060605}" srcOrd="2" destOrd="0" presId="urn:microsoft.com/office/officeart/2005/8/layout/chevron2"/>
    <dgm:cxn modelId="{1C279D69-3EEF-4970-9354-C5E76076D026}" type="presParOf" srcId="{F7428478-B9EE-4E20-AB2C-6C8D6B060605}" destId="{F5CE3802-A06D-4596-8A56-1DBD92A75EDE}" srcOrd="0" destOrd="0" presId="urn:microsoft.com/office/officeart/2005/8/layout/chevron2"/>
    <dgm:cxn modelId="{1F7EDE36-F1A6-4423-8169-F3D4F0C3F268}" type="presOf" srcId="{2A2A569F-616A-4572-ADD5-2F5573D7EBBE}" destId="{F5CE3802-A06D-4596-8A56-1DBD92A75EDE}" srcOrd="0" destOrd="0" presId="urn:microsoft.com/office/officeart/2005/8/layout/chevron2"/>
    <dgm:cxn modelId="{BC3F0002-B94D-4D8C-B82C-DBC62B9446BD}" type="presParOf" srcId="{F7428478-B9EE-4E20-AB2C-6C8D6B060605}" destId="{3E897CEB-5F43-4C12-B0E0-EDA00FED8A77}" srcOrd="1" destOrd="0" presId="urn:microsoft.com/office/officeart/2005/8/layout/chevron2"/>
    <dgm:cxn modelId="{A5DBC825-14AD-4406-BAA6-B9C24DEB5AC8}" type="presOf" srcId="{F35BC4CC-151E-4900-9123-2AC896678E86}" destId="{3E897CEB-5F43-4C12-B0E0-EDA00FED8A77}" srcOrd="0" destOrd="0" presId="urn:microsoft.com/office/officeart/2005/8/layout/chevron2"/>
    <dgm:cxn modelId="{7C7B0B07-77C2-4D5E-87FD-84FE75A82825}" type="presParOf" srcId="{42D2B3BC-AE6B-4E05-A0FD-7D03995CE5ED}" destId="{3710197C-1FAC-4D82-B391-ECFA5D7991B5}" srcOrd="3" destOrd="0" presId="urn:microsoft.com/office/officeart/2005/8/layout/chevron2"/>
    <dgm:cxn modelId="{EB6978DC-CDEC-4588-935F-49ADF3C8E34C}" type="presParOf" srcId="{42D2B3BC-AE6B-4E05-A0FD-7D03995CE5ED}" destId="{FCF97FC5-F33A-4FD9-BE21-F692B3C9BD95}" srcOrd="4" destOrd="0" presId="urn:microsoft.com/office/officeart/2005/8/layout/chevron2"/>
    <dgm:cxn modelId="{0042227F-8048-45F1-8B52-AFE1B8F8766A}" type="presParOf" srcId="{FCF97FC5-F33A-4FD9-BE21-F692B3C9BD95}" destId="{B542AB5F-18E5-4778-840D-49C8488E2B3F}" srcOrd="0" destOrd="0" presId="urn:microsoft.com/office/officeart/2005/8/layout/chevron2"/>
    <dgm:cxn modelId="{8355BD14-B498-454F-BD5A-3BC72EAF90E8}" type="presOf" srcId="{498F24B7-46BC-45E5-892A-799B4DB6E422}" destId="{B542AB5F-18E5-4778-840D-49C8488E2B3F}" srcOrd="0" destOrd="0" presId="urn:microsoft.com/office/officeart/2005/8/layout/chevron2"/>
    <dgm:cxn modelId="{BA523C08-62C6-4E85-BE75-3F7AB9823F41}" type="presParOf" srcId="{FCF97FC5-F33A-4FD9-BE21-F692B3C9BD95}" destId="{CCAF5CC5-D641-4009-811B-AE48CF9C7F04}" srcOrd="1" destOrd="0" presId="urn:microsoft.com/office/officeart/2005/8/layout/chevron2"/>
    <dgm:cxn modelId="{9C0F1EC1-5765-4BC8-879F-3BC1E3235086}" type="presOf" srcId="{B7F69B4D-E7E9-42BC-A5F4-0D2857ADED92}" destId="{CCAF5CC5-D641-4009-811B-AE48CF9C7F04}" srcOrd="0" destOrd="0" presId="urn:microsoft.com/office/officeart/2005/8/layout/chevron2"/>
    <dgm:cxn modelId="{CF8FFBCE-39A3-418D-B99B-B291BDBA55BA}" type="presParOf" srcId="{42D2B3BC-AE6B-4E05-A0FD-7D03995CE5ED}" destId="{93F7C425-56C3-43A2-903E-49A3D05F4ACF}" srcOrd="5" destOrd="0" presId="urn:microsoft.com/office/officeart/2005/8/layout/chevron2"/>
    <dgm:cxn modelId="{4990B903-6E00-4466-9D99-E42E82850BA9}" type="presParOf" srcId="{42D2B3BC-AE6B-4E05-A0FD-7D03995CE5ED}" destId="{BE1D9A18-7E0B-4E9C-8F4D-0B7CC549144E}" srcOrd="6" destOrd="0" presId="urn:microsoft.com/office/officeart/2005/8/layout/chevron2"/>
    <dgm:cxn modelId="{5F11E8EB-596E-4347-910E-48A5DEF908E8}" type="presParOf" srcId="{BE1D9A18-7E0B-4E9C-8F4D-0B7CC549144E}" destId="{818B10AD-63BF-4214-A581-1FD9D261F90C}" srcOrd="0" destOrd="0" presId="urn:microsoft.com/office/officeart/2005/8/layout/chevron2"/>
    <dgm:cxn modelId="{7C98775B-17E2-4442-88A8-FA7E0637E9B9}" type="presOf" srcId="{0BC330A0-AF9D-41A5-AF3A-4A46B6F952DA}" destId="{818B10AD-63BF-4214-A581-1FD9D261F90C}" srcOrd="0" destOrd="0" presId="urn:microsoft.com/office/officeart/2005/8/layout/chevron2"/>
    <dgm:cxn modelId="{A3BDB564-15F6-4BBA-9C45-77B0E100B0AC}" type="presParOf" srcId="{BE1D9A18-7E0B-4E9C-8F4D-0B7CC549144E}" destId="{BC5336DC-A7BE-4A31-BA98-5C015DED03EF}" srcOrd="1" destOrd="0" presId="urn:microsoft.com/office/officeart/2005/8/layout/chevron2"/>
    <dgm:cxn modelId="{0B8B7F94-4A1A-4E82-9A95-3B016C3665B3}" type="presOf" srcId="{EE5786CF-4642-42E1-8C38-CB81D7FCF7B9}" destId="{BC5336DC-A7BE-4A31-BA98-5C015DED03EF}" srcOrd="0" destOrd="0" presId="urn:microsoft.com/office/officeart/2005/8/layout/chevron2"/>
    <dgm:cxn modelId="{B056F4CD-83CE-4BDE-BCA7-C25469BBC125}" type="presParOf" srcId="{42D2B3BC-AE6B-4E05-A0FD-7D03995CE5ED}" destId="{BDB1C5DC-4DB5-4AE7-B82F-E48616FF07C1}" srcOrd="7" destOrd="0" presId="urn:microsoft.com/office/officeart/2005/8/layout/chevron2"/>
    <dgm:cxn modelId="{25A0F481-2B3D-4FC7-9630-FF81566CBF76}" type="presParOf" srcId="{42D2B3BC-AE6B-4E05-A0FD-7D03995CE5ED}" destId="{91B9E144-A85F-4CB6-B7AB-AD3A19AC1EFD}" srcOrd="8" destOrd="0" presId="urn:microsoft.com/office/officeart/2005/8/layout/chevron2"/>
    <dgm:cxn modelId="{E82CC604-736D-49C3-94B8-4627C093AEDB}" type="presParOf" srcId="{91B9E144-A85F-4CB6-B7AB-AD3A19AC1EFD}" destId="{2BD19B93-1427-4864-B232-50F760FE1B04}" srcOrd="0" destOrd="0" presId="urn:microsoft.com/office/officeart/2005/8/layout/chevron2"/>
    <dgm:cxn modelId="{CFDC05BD-4A46-437C-8E7C-28FEB4092CA1}" type="presOf" srcId="{D7C1F8F0-7CBF-44DC-B6DF-A2B65929F7C9}" destId="{2BD19B93-1427-4864-B232-50F760FE1B04}" srcOrd="0" destOrd="0" presId="urn:microsoft.com/office/officeart/2005/8/layout/chevron2"/>
    <dgm:cxn modelId="{89A8A179-D2FE-4D05-90CA-FCCA2C4A0829}" type="presParOf" srcId="{91B9E144-A85F-4CB6-B7AB-AD3A19AC1EFD}" destId="{E2CB2D45-2A3E-43F5-925F-78F95C6E780C}" srcOrd="1" destOrd="0" presId="urn:microsoft.com/office/officeart/2005/8/layout/chevron2"/>
    <dgm:cxn modelId="{63E23870-1330-4EFA-9DC0-594BF8027FFC}" type="presOf" srcId="{F941CE64-3990-4432-81BE-42FF81D9B02D}" destId="{E2CB2D45-2A3E-43F5-925F-78F95C6E780C}" srcOrd="0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2" minVer="http://schemas.openxmlformats.org/drawingml/2006/main"/>
    </a:ext>
  </dgm:extLst>
</dgm:dataModel>
</file>

<file path=ppt/diagrams/data2.xml><?xml version="1.0" encoding="utf-8"?>
<dgm:dataModel xmlns:a="http://schemas.openxmlformats.org/drawingml/2006/main" xmlns:r="http://schemas.openxmlformats.org/officeDocument/2006/relationships" xmlns:dgm="http://schemas.openxmlformats.org/drawingml/2006/diagram">
  <dgm:ptLst>
    <dgm:pt modelId="{7B2A20B6-4CD9-496D-8ACA-7C86DE1C8E22}" type="doc">
      <dgm:prSet loTypeId="urn:microsoft.com/office/officeart/2008/layout/VerticalCurvedList" loCatId="list" qsTypeId="urn:microsoft.com/office/officeart/2005/8/quickstyle/simple1" qsCatId="simple" csTypeId="urn:microsoft.com/office/officeart/2005/8/colors/accent2_1" csCatId="accent2" phldr="1"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A49B8EAB-47E2-4CC2-A457-DC378E0618B1}" type="parTrans" cxnId="{8282BDEF-8B03-45B3-9627-1342B08D2C99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F152763E-8B72-414B-BDFC-7889DE6D7816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cs-CZ" smtClean="0"/>
            <a:t>Komplexnost (význam a provázanost uznatelných aktivit a výstupů, zapojení partnerů), inovace a kreativita projektu a jeho dopadů (celková kvalita obsahu projektu).</a:t>
          </a:r>
          <a:endParaRPr lang="cs-CZ"/>
        </a:p>
      </dgm:t>
    </dgm:pt>
    <dgm:pt modelId="{93759EC1-6556-43D9-92D8-A255E30D9DF0}" type="sibTrans" cxnId="{8282BDEF-8B03-45B3-9627-1342B08D2C99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66A6587F-81DF-4351-AADB-6350137CF5D3}" type="parTrans" cxnId="{7B323D13-612D-4294-9E14-E5BC82096019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AC5EB461-BF13-497D-9314-A43A0F39B2BA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cs-CZ" smtClean="0"/>
            <a:t>Aktivity projektu jsou vhodně navrženy vzhledem k vybrané cílové skupině/cílovým skupinám a jejich dopadu na širší publikum (zajištění dopadu projektu).</a:t>
          </a:r>
          <a:endParaRPr lang="cs-CZ"/>
        </a:p>
      </dgm:t>
    </dgm:pt>
    <dgm:pt modelId="{5708A58E-DD1F-4F1D-A1DE-D78109BA992C}" type="sibTrans" cxnId="{7B323D13-612D-4294-9E14-E5BC82096019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CAC6E2C9-80D9-49A6-88AB-74AB4E179AF5}" type="parTrans" cxnId="{A10CDD1B-E3B0-4367-B01A-91AFAB688365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2FF6DF1C-813A-41B6-AB08-B90199163205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cs-CZ" smtClean="0"/>
            <a:t>Projekt je zaměřen na práci s publikem podložené či umožňující vznik komunikační strategie vycházející ze znalostí potřeb cílových skupin.</a:t>
          </a:r>
          <a:endParaRPr lang="cs-CZ"/>
        </a:p>
      </dgm:t>
    </dgm:pt>
    <dgm:pt modelId="{BE1B9EED-0F5B-4D19-95F6-4EB7AE9D086B}" type="sibTrans" cxnId="{A10CDD1B-E3B0-4367-B01A-91AFAB688365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4D31AE5A-48EA-4BCA-9769-4D08FD5068F4}" type="parTrans" cxnId="{D69451D3-981E-4E94-B5E2-3750FE9332CB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46D44796-9847-4520-9836-22BD416E3EA5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cs-CZ" smtClean="0"/>
            <a:t>Projekt zahrnuje aktivity zaměřené na konkrétní cílové skupiny podporující budování kapacit umělců a kulturních organizací se zaměřením na dovednosti v oblasti kulturního podnikání a uměleckých a technických dovedností ve formě workshopů, konferencí, seminářů, konzultací atd.</a:t>
          </a:r>
          <a:endParaRPr lang="cs-CZ"/>
        </a:p>
      </dgm:t>
    </dgm:pt>
    <dgm:pt modelId="{16B2CEB4-AD4A-4A99-A195-A7752C816523}" type="sibTrans" cxnId="{D69451D3-981E-4E94-B5E2-3750FE9332CB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8CBBB1C6-967C-4E8F-86C1-24CE80DE4E0E}" type="pres">
      <dgm:prSet presAssocID="{7B2A20B6-4CD9-496D-8ACA-7C86DE1C8E22}" presName="Name0">
        <dgm:presLayoutVars>
          <dgm:chMax val="7"/>
          <dgm:chPref val="7"/>
          <dgm:dir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D033B647-8C63-49CC-8AB0-6C47DE23DCAC}" type="pres">
      <dgm:prSet presAssocID="{7B2A20B6-4CD9-496D-8ACA-7C86DE1C8E22}" presName="Name1"/>
      <dgm:spPr/>
      <dgm:t>
        <a:bodyPr/>
        <a:lstStyle>
          <a:defPPr>
            <a:defRPr kern="1200" smtId="4294967295"/>
          </a:defPPr>
        </a:lstStyle>
        <a:p/>
      </dgm:t>
    </dgm:pt>
    <dgm:pt modelId="{A688D711-20D4-4510-8F22-B9A051F0B315}" type="pres">
      <dgm:prSet presAssocID="{7B2A20B6-4CD9-496D-8ACA-7C86DE1C8E22}" presName="cycle"/>
      <dgm:spPr/>
      <dgm:t>
        <a:bodyPr/>
        <a:lstStyle>
          <a:defPPr>
            <a:defRPr kern="1200" smtId="4294967295"/>
          </a:defPPr>
        </a:lstStyle>
        <a:p/>
      </dgm:t>
    </dgm:pt>
    <dgm:pt modelId="{C9C8E76A-AA07-467F-A0F9-69FA3389434B}" type="pres">
      <dgm:prSet presAssocID="{7B2A20B6-4CD9-496D-8ACA-7C86DE1C8E22}" presName="srcNode" presStyleLbl="node1" presStyleCnt="6"/>
      <dgm:spPr/>
      <dgm:t>
        <a:bodyPr/>
        <a:lstStyle>
          <a:defPPr>
            <a:defRPr kern="1200" smtId="4294967295"/>
          </a:defPPr>
        </a:lstStyle>
        <a:p/>
      </dgm:t>
    </dgm:pt>
    <dgm:pt modelId="{2D9D141B-C73F-472C-81CB-CB020C919BFC}" type="pres">
      <dgm:prSet presAssocID="{7B2A20B6-4CD9-496D-8ACA-7C86DE1C8E22}" presName="conn" presStyleLbl="parChTrans1D2" presStyleCnt="1"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5ECC0482-D9F7-499D-ACE8-CFA51811BC2F}" type="pres">
      <dgm:prSet presAssocID="{7B2A20B6-4CD9-496D-8ACA-7C86DE1C8E22}" presName="extraNode" presStyleLbl="node1" presStyleIdx="1" presStyleCnt="6"/>
      <dgm:spPr/>
      <dgm:t>
        <a:bodyPr/>
        <a:lstStyle>
          <a:defPPr>
            <a:defRPr kern="1200" smtId="4294967295"/>
          </a:defPPr>
        </a:lstStyle>
        <a:p/>
      </dgm:t>
    </dgm:pt>
    <dgm:pt modelId="{310FE98A-521B-4330-9544-C4852D3BF92A}" type="pres">
      <dgm:prSet presAssocID="{7B2A20B6-4CD9-496D-8ACA-7C86DE1C8E22}" presName="dstNode" presStyleLbl="node1" presStyleIdx="1" presStyleCnt="6"/>
      <dgm:spPr/>
      <dgm:t>
        <a:bodyPr/>
        <a:lstStyle>
          <a:defPPr>
            <a:defRPr kern="1200" smtId="4294967295"/>
          </a:defPPr>
        </a:lstStyle>
        <a:p/>
      </dgm:t>
    </dgm:pt>
    <dgm:pt modelId="{F5483201-D105-45C3-9CB1-5C7B15E49168}" type="pres">
      <dgm:prSet presAssocID="{F152763E-8B72-414B-BDFC-7889DE6D7816}" presName="text_1" presStyleLbl="node1" presStyleIdx="2" presStyleCnt="6" custScaleY="109121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36C146E7-AE6F-4E86-83D7-671FFB91817D}" type="pres">
      <dgm:prSet presAssocID="{F152763E-8B72-414B-BDFC-7889DE6D7816}" presName="accent_1"/>
      <dgm:spPr/>
      <dgm:t>
        <a:bodyPr/>
        <a:lstStyle>
          <a:defPPr>
            <a:defRPr kern="1200" smtId="4294967295"/>
          </a:defPPr>
        </a:lstStyle>
        <a:p/>
      </dgm:t>
    </dgm:pt>
    <dgm:pt modelId="{1BE4674E-CFE4-4050-9951-C11C990FA377}" type="pres">
      <dgm:prSet presAssocID="{F152763E-8B72-414B-BDFC-7889DE6D7816}" presName="accentRepeatNode" presStyleLbl="solidFgAcc1" presStyleCnt="4"/>
      <dgm:spPr/>
      <dgm:t>
        <a:bodyPr/>
        <a:lstStyle>
          <a:defPPr>
            <a:defRPr kern="1200" smtId="4294967295"/>
          </a:defPPr>
        </a:lstStyle>
        <a:p/>
      </dgm:t>
    </dgm:pt>
    <dgm:pt modelId="{D9223599-2D81-4965-A95D-78944D96A534}" type="pres">
      <dgm:prSet presAssocID="{AC5EB461-BF13-497D-9314-A43A0F39B2BA}" presName="text_2" presStyleLbl="node1" presStyleIdx="3" presStyleCnt="6" custScaleY="129608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CAA1524A-D87B-4274-B0C4-570463307107}" type="pres">
      <dgm:prSet presAssocID="{AC5EB461-BF13-497D-9314-A43A0F39B2BA}" presName="accent_2"/>
      <dgm:spPr/>
      <dgm:t>
        <a:bodyPr/>
        <a:lstStyle>
          <a:defPPr>
            <a:defRPr kern="1200" smtId="4294967295"/>
          </a:defPPr>
        </a:lstStyle>
        <a:p/>
      </dgm:t>
    </dgm:pt>
    <dgm:pt modelId="{A79C9797-4B2E-4376-B9EB-698A481BAA80}" type="pres">
      <dgm:prSet presAssocID="{AC5EB461-BF13-497D-9314-A43A0F39B2BA}" presName="accentRepeatNode" presStyleLbl="solidFgAcc1" presStyleIdx="1" presStyleCnt="4"/>
      <dgm:spPr/>
      <dgm:t>
        <a:bodyPr/>
        <a:lstStyle>
          <a:defPPr>
            <a:defRPr kern="1200" smtId="4294967295"/>
          </a:defPPr>
        </a:lstStyle>
        <a:p/>
      </dgm:t>
    </dgm:pt>
    <dgm:pt modelId="{9127F7D5-22D0-4720-A720-919751031E12}" type="pres">
      <dgm:prSet presAssocID="{2FF6DF1C-813A-41B6-AB08-B90199163205}" presName="text_3" presStyleLbl="node1" presStyleIdx="4" presStyleCnt="6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F6277408-8B15-4689-8234-8F3610B3BA85}" type="pres">
      <dgm:prSet presAssocID="{2FF6DF1C-813A-41B6-AB08-B90199163205}" presName="accent_3"/>
      <dgm:spPr/>
      <dgm:t>
        <a:bodyPr/>
        <a:lstStyle>
          <a:defPPr>
            <a:defRPr kern="1200" smtId="4294967295"/>
          </a:defPPr>
        </a:lstStyle>
        <a:p/>
      </dgm:t>
    </dgm:pt>
    <dgm:pt modelId="{B810E2C0-BC32-4DE6-80AC-252728036F8D}" type="pres">
      <dgm:prSet presAssocID="{2FF6DF1C-813A-41B6-AB08-B90199163205}" presName="accentRepeatNode" presStyleLbl="solidFgAcc1" presStyleIdx="2" presStyleCnt="4"/>
      <dgm:spPr/>
      <dgm:t>
        <a:bodyPr/>
        <a:lstStyle>
          <a:defPPr>
            <a:defRPr kern="1200" smtId="4294967295"/>
          </a:defPPr>
        </a:lstStyle>
        <a:p/>
      </dgm:t>
    </dgm:pt>
    <dgm:pt modelId="{E2DA1A0C-F296-4034-B8F8-3CB5D13F59A6}" type="pres">
      <dgm:prSet presAssocID="{46D44796-9847-4520-9836-22BD416E3EA5}" presName="text_4" presStyleLbl="node1" presStyleIdx="5" presStyleCnt="6" custScaleY="136103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A2CF54A6-3C20-46E1-A50D-E9F57A283E5C}" type="pres">
      <dgm:prSet presAssocID="{46D44796-9847-4520-9836-22BD416E3EA5}" presName="accent_4"/>
      <dgm:spPr/>
      <dgm:t>
        <a:bodyPr/>
        <a:lstStyle>
          <a:defPPr>
            <a:defRPr kern="1200" smtId="4294967295"/>
          </a:defPPr>
        </a:lstStyle>
        <a:p/>
      </dgm:t>
    </dgm:pt>
    <dgm:pt modelId="{3D18224D-59AC-407F-A927-B7C3841DFC76}" type="pres">
      <dgm:prSet presAssocID="{46D44796-9847-4520-9836-22BD416E3EA5}" presName="accentRepeatNode" presStyleLbl="solidFgAcc1" presStyleIdx="3" presStyleCnt="4"/>
      <dgm:spPr/>
      <dgm:t>
        <a:bodyPr/>
        <a:lstStyle>
          <a:defPPr>
            <a:defRPr kern="1200" smtId="4294967295"/>
          </a:defPPr>
        </a:lstStyle>
        <a:p/>
      </dgm:t>
    </dgm:pt>
  </dgm:ptLst>
  <dgm:cxnLst>
    <dgm:cxn modelId="{8282BDEF-8B03-45B3-9627-1342B08D2C99}" srcId="{7B2A20B6-4CD9-496D-8ACA-7C86DE1C8E22}" destId="{F152763E-8B72-414B-BDFC-7889DE6D7816}" srcOrd="0" destOrd="0" parTransId="{A49B8EAB-47E2-4CC2-A457-DC378E0618B1}" sibTransId="{93759EC1-6556-43D9-92D8-A255E30D9DF0}"/>
    <dgm:cxn modelId="{7B323D13-612D-4294-9E14-E5BC82096019}" srcId="{7B2A20B6-4CD9-496D-8ACA-7C86DE1C8E22}" destId="{AC5EB461-BF13-497D-9314-A43A0F39B2BA}" srcOrd="1" destOrd="0" parTransId="{66A6587F-81DF-4351-AADB-6350137CF5D3}" sibTransId="{5708A58E-DD1F-4F1D-A1DE-D78109BA992C}"/>
    <dgm:cxn modelId="{A10CDD1B-E3B0-4367-B01A-91AFAB688365}" srcId="{7B2A20B6-4CD9-496D-8ACA-7C86DE1C8E22}" destId="{2FF6DF1C-813A-41B6-AB08-B90199163205}" srcOrd="2" destOrd="0" parTransId="{CAC6E2C9-80D9-49A6-88AB-74AB4E179AF5}" sibTransId="{BE1B9EED-0F5B-4D19-95F6-4EB7AE9D086B}"/>
    <dgm:cxn modelId="{D69451D3-981E-4E94-B5E2-3750FE9332CB}" srcId="{7B2A20B6-4CD9-496D-8ACA-7C86DE1C8E22}" destId="{46D44796-9847-4520-9836-22BD416E3EA5}" srcOrd="3" destOrd="0" parTransId="{4D31AE5A-48EA-4BCA-9769-4D08FD5068F4}" sibTransId="{16B2CEB4-AD4A-4A99-A195-A7752C816523}"/>
    <dgm:cxn modelId="{B6FB0CA1-1B63-4DFD-97B3-BE9731DB3955}" type="presOf" srcId="{7B2A20B6-4CD9-496D-8ACA-7C86DE1C8E22}" destId="{8CBBB1C6-967C-4E8F-86C1-24CE80DE4E0E}" srcOrd="0" destOrd="0" presId="urn:microsoft.com/office/officeart/2008/layout/VerticalCurvedList"/>
    <dgm:cxn modelId="{5177603C-3DE5-4F17-86AB-60204FE9D2F8}" type="presParOf" srcId="{8CBBB1C6-967C-4E8F-86C1-24CE80DE4E0E}" destId="{D033B647-8C63-49CC-8AB0-6C47DE23DCAC}" srcOrd="0" destOrd="0" presId="urn:microsoft.com/office/officeart/2008/layout/VerticalCurvedList"/>
    <dgm:cxn modelId="{4763B7F5-1BF1-4CE8-8246-5F796D9B6EB8}" type="presParOf" srcId="{D033B647-8C63-49CC-8AB0-6C47DE23DCAC}" destId="{A688D711-20D4-4510-8F22-B9A051F0B315}" srcOrd="0" destOrd="0" presId="urn:microsoft.com/office/officeart/2008/layout/VerticalCurvedList"/>
    <dgm:cxn modelId="{731AE585-D773-4C8A-BA49-43743C9953CE}" type="presParOf" srcId="{A688D711-20D4-4510-8F22-B9A051F0B315}" destId="{C9C8E76A-AA07-467F-A0F9-69FA3389434B}" srcOrd="0" destOrd="0" presId="urn:microsoft.com/office/officeart/2008/layout/VerticalCurvedList"/>
    <dgm:cxn modelId="{5AC3EF61-363C-4D9B-AC88-6B4029DB74E5}" type="presParOf" srcId="{A688D711-20D4-4510-8F22-B9A051F0B315}" destId="{2D9D141B-C73F-472C-81CB-CB020C919BFC}" srcOrd="1" destOrd="0" presId="urn:microsoft.com/office/officeart/2008/layout/VerticalCurvedList"/>
    <dgm:cxn modelId="{CD4AA586-37C0-4268-BABC-7DBADFEBBD55}" type="presOf" srcId="{93759EC1-6556-43D9-92D8-A255E30D9DF0}" destId="{2D9D141B-C73F-472C-81CB-CB020C919BFC}" srcOrd="0" destOrd="0" presId="urn:microsoft.com/office/officeart/2008/layout/VerticalCurvedList"/>
    <dgm:cxn modelId="{C7EFAB2D-786D-45D9-9527-1DB30841AAB8}" type="presParOf" srcId="{A688D711-20D4-4510-8F22-B9A051F0B315}" destId="{5ECC0482-D9F7-499D-ACE8-CFA51811BC2F}" srcOrd="2" destOrd="0" presId="urn:microsoft.com/office/officeart/2008/layout/VerticalCurvedList"/>
    <dgm:cxn modelId="{DD4D2A02-7CC6-4CE1-A6B7-A41D21ADE051}" type="presParOf" srcId="{A688D711-20D4-4510-8F22-B9A051F0B315}" destId="{310FE98A-521B-4330-9544-C4852D3BF92A}" srcOrd="3" destOrd="0" presId="urn:microsoft.com/office/officeart/2008/layout/VerticalCurvedList"/>
    <dgm:cxn modelId="{6B3C8619-D336-4586-BC36-3F593BC90DDA}" type="presParOf" srcId="{D033B647-8C63-49CC-8AB0-6C47DE23DCAC}" destId="{F5483201-D105-45C3-9CB1-5C7B15E49168}" srcOrd="1" destOrd="0" presId="urn:microsoft.com/office/officeart/2008/layout/VerticalCurvedList"/>
    <dgm:cxn modelId="{4CE72157-CE37-4AC7-B694-AE3204D47FE8}" type="presOf" srcId="{F152763E-8B72-414B-BDFC-7889DE6D7816}" destId="{F5483201-D105-45C3-9CB1-5C7B15E49168}" srcOrd="0" destOrd="0" presId="urn:microsoft.com/office/officeart/2008/layout/VerticalCurvedList"/>
    <dgm:cxn modelId="{5AF97016-8AB4-4B85-9AC0-1ACFCC5E2C9F}" type="presParOf" srcId="{D033B647-8C63-49CC-8AB0-6C47DE23DCAC}" destId="{36C146E7-AE6F-4E86-83D7-671FFB91817D}" srcOrd="2" destOrd="0" presId="urn:microsoft.com/office/officeart/2008/layout/VerticalCurvedList"/>
    <dgm:cxn modelId="{AEBA3320-9F67-4286-B96A-2911C0A46559}" type="presParOf" srcId="{36C146E7-AE6F-4E86-83D7-671FFB91817D}" destId="{1BE4674E-CFE4-4050-9951-C11C990FA377}" srcOrd="0" destOrd="0" presId="urn:microsoft.com/office/officeart/2008/layout/VerticalCurvedList"/>
    <dgm:cxn modelId="{AA4FB952-D862-4565-B582-02F432C8BEB9}" type="presParOf" srcId="{D033B647-8C63-49CC-8AB0-6C47DE23DCAC}" destId="{D9223599-2D81-4965-A95D-78944D96A534}" srcOrd="3" destOrd="0" presId="urn:microsoft.com/office/officeart/2008/layout/VerticalCurvedList"/>
    <dgm:cxn modelId="{A3AD7852-FC0A-4D35-B356-CCF5415601EE}" type="presOf" srcId="{AC5EB461-BF13-497D-9314-A43A0F39B2BA}" destId="{D9223599-2D81-4965-A95D-78944D96A534}" srcOrd="0" destOrd="0" presId="urn:microsoft.com/office/officeart/2008/layout/VerticalCurvedList"/>
    <dgm:cxn modelId="{E1C26A43-D089-43E4-8699-BAF94BFB04B6}" type="presParOf" srcId="{D033B647-8C63-49CC-8AB0-6C47DE23DCAC}" destId="{CAA1524A-D87B-4274-B0C4-570463307107}" srcOrd="4" destOrd="0" presId="urn:microsoft.com/office/officeart/2008/layout/VerticalCurvedList"/>
    <dgm:cxn modelId="{18B8442A-B65A-463A-9158-A7C992749937}" type="presParOf" srcId="{CAA1524A-D87B-4274-B0C4-570463307107}" destId="{A79C9797-4B2E-4376-B9EB-698A481BAA80}" srcOrd="0" destOrd="0" presId="urn:microsoft.com/office/officeart/2008/layout/VerticalCurvedList"/>
    <dgm:cxn modelId="{5EB1EFDA-96F3-4D48-B02E-794A2A3355E8}" type="presParOf" srcId="{D033B647-8C63-49CC-8AB0-6C47DE23DCAC}" destId="{9127F7D5-22D0-4720-A720-919751031E12}" srcOrd="5" destOrd="0" presId="urn:microsoft.com/office/officeart/2008/layout/VerticalCurvedList"/>
    <dgm:cxn modelId="{8CE1FF37-0316-481B-AE26-E202FC4FF350}" type="presOf" srcId="{2FF6DF1C-813A-41B6-AB08-B90199163205}" destId="{9127F7D5-22D0-4720-A720-919751031E12}" srcOrd="0" destOrd="0" presId="urn:microsoft.com/office/officeart/2008/layout/VerticalCurvedList"/>
    <dgm:cxn modelId="{01755CBB-1EC3-4144-BE5A-E3241A2ACC4D}" type="presParOf" srcId="{D033B647-8C63-49CC-8AB0-6C47DE23DCAC}" destId="{F6277408-8B15-4689-8234-8F3610B3BA85}" srcOrd="6" destOrd="0" presId="urn:microsoft.com/office/officeart/2008/layout/VerticalCurvedList"/>
    <dgm:cxn modelId="{36351711-C4F7-4764-A7F0-7DAE0053341C}" type="presParOf" srcId="{F6277408-8B15-4689-8234-8F3610B3BA85}" destId="{B810E2C0-BC32-4DE6-80AC-252728036F8D}" srcOrd="0" destOrd="0" presId="urn:microsoft.com/office/officeart/2008/layout/VerticalCurvedList"/>
    <dgm:cxn modelId="{0FDA6917-FFE7-4367-A00B-141053AA5E11}" type="presParOf" srcId="{D033B647-8C63-49CC-8AB0-6C47DE23DCAC}" destId="{E2DA1A0C-F296-4034-B8F8-3CB5D13F59A6}" srcOrd="7" destOrd="0" presId="urn:microsoft.com/office/officeart/2008/layout/VerticalCurvedList"/>
    <dgm:cxn modelId="{06E4BE76-5715-4BA0-808E-4341FCB09739}" type="presOf" srcId="{46D44796-9847-4520-9836-22BD416E3EA5}" destId="{E2DA1A0C-F296-4034-B8F8-3CB5D13F59A6}" srcOrd="0" destOrd="0" presId="urn:microsoft.com/office/officeart/2008/layout/VerticalCurvedList"/>
    <dgm:cxn modelId="{94A05F09-E274-4B13-82F1-0809C3444D55}" type="presParOf" srcId="{D033B647-8C63-49CC-8AB0-6C47DE23DCAC}" destId="{A2CF54A6-3C20-46E1-A50D-E9F57A283E5C}" srcOrd="8" destOrd="0" presId="urn:microsoft.com/office/officeart/2008/layout/VerticalCurvedList"/>
    <dgm:cxn modelId="{D0E4E60B-0345-4B6D-A64D-EA50BC9E949B}" type="presParOf" srcId="{A2CF54A6-3C20-46E1-A50D-E9F57A283E5C}" destId="{3D18224D-59AC-407F-A927-B7C3841DFC76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2" minVer="http://schemas.openxmlformats.org/drawingml/2006/main"/>
    </a:ext>
  </dgm:extLst>
</dgm:dataModel>
</file>

<file path=ppt/diagrams/data3.xml><?xml version="1.0" encoding="utf-8"?>
<dgm:dataModel xmlns:a="http://schemas.openxmlformats.org/drawingml/2006/main" xmlns:r="http://schemas.openxmlformats.org/officeDocument/2006/relationships" xmlns:dgm="http://schemas.openxmlformats.org/drawingml/2006/diagram">
  <dgm:ptLst>
    <dgm:pt modelId="{7B2A20B6-4CD9-496D-8ACA-7C86DE1C8E22}" type="doc">
      <dgm:prSet loTypeId="urn:microsoft.com/office/officeart/2008/layout/VerticalCurvedList" loCatId="list" qsTypeId="urn:microsoft.com/office/officeart/2005/8/quickstyle/simple1" qsCatId="simple" csTypeId="urn:microsoft.com/office/officeart/2005/8/colors/accent2_1" csCatId="accent2" phldr="1"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A49B8EAB-47E2-4CC2-A457-DC378E0618B1}" type="parTrans" cxnId="{817DD917-C8DD-44AF-93D9-30AB02B1BE20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F152763E-8B72-414B-BDFC-7889DE6D7816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cs-CZ" smtClean="0"/>
            <a:t>Projekt přispívá k rovnosti a integraci znevýhodněných skupin (především Romů, ale i dalších sociálních, etnických a kulturních menšin).</a:t>
          </a:r>
          <a:endParaRPr lang="cs-CZ"/>
        </a:p>
      </dgm:t>
    </dgm:pt>
    <dgm:pt modelId="{93759EC1-6556-43D9-92D8-A255E30D9DF0}" type="sibTrans" cxnId="{817DD917-C8DD-44AF-93D9-30AB02B1BE20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66A6587F-81DF-4351-AADB-6350137CF5D3}" type="parTrans" cxnId="{B0CB016E-823C-40D4-9345-C50A55FCDE62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AC5EB461-BF13-497D-9314-A43A0F39B2BA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cs-CZ" smtClean="0"/>
            <a:t>Míra spolupráce napříč uměleckými obory. Projekt má interdisciplinární charakter.</a:t>
          </a:r>
          <a:endParaRPr lang="cs-CZ"/>
        </a:p>
      </dgm:t>
    </dgm:pt>
    <dgm:pt modelId="{5708A58E-DD1F-4F1D-A1DE-D78109BA992C}" type="sibTrans" cxnId="{B0CB016E-823C-40D4-9345-C50A55FCDE62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CAC6E2C9-80D9-49A6-88AB-74AB4E179AF5}" type="parTrans" cxnId="{2E4947BB-BBDA-4B2E-A87D-1658E36CF514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2FF6DF1C-813A-41B6-AB08-B90199163205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cs-CZ" smtClean="0"/>
            <a:t>Projekt využívá inovativní přístup k tvorbě, vyvíjí a testuje nové a inovativní modely generování příjmu, řízení a marketingu pro oblast umění, zejména v souvislosti s přechodem k digitalizaci a rozvojem nových dovedností pracovníků v kultuře.</a:t>
          </a:r>
          <a:endParaRPr lang="cs-CZ"/>
        </a:p>
      </dgm:t>
    </dgm:pt>
    <dgm:pt modelId="{BE1B9EED-0F5B-4D19-95F6-4EB7AE9D086B}" type="sibTrans" cxnId="{2E4947BB-BBDA-4B2E-A87D-1658E36CF514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4D31AE5A-48EA-4BCA-9769-4D08FD5068F4}" type="parTrans" cxnId="{131EE82C-E2A3-4F54-9F12-0FF482EF6D22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46D44796-9847-4520-9836-22BD416E3EA5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cs-CZ" smtClean="0"/>
            <a:t>Zapojení partnera/ partnerů z donorských států přispívá k posilování bilaterální spolupráce významným přínosem pro celkovou hodnotu a dopad projektu (spolupráce, výměna informací, know-how atd.). Spolupráce má potenciál pokračovat i po realizaci projektu.</a:t>
          </a:r>
          <a:endParaRPr lang="cs-CZ"/>
        </a:p>
      </dgm:t>
    </dgm:pt>
    <dgm:pt modelId="{16B2CEB4-AD4A-4A99-A195-A7752C816523}" type="sibTrans" cxnId="{131EE82C-E2A3-4F54-9F12-0FF482EF6D22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8CBBB1C6-967C-4E8F-86C1-24CE80DE4E0E}" type="pres">
      <dgm:prSet presAssocID="{7B2A20B6-4CD9-496D-8ACA-7C86DE1C8E22}" presName="Name0">
        <dgm:presLayoutVars>
          <dgm:chMax val="7"/>
          <dgm:chPref val="7"/>
          <dgm:dir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D033B647-8C63-49CC-8AB0-6C47DE23DCAC}" type="pres">
      <dgm:prSet presAssocID="{7B2A20B6-4CD9-496D-8ACA-7C86DE1C8E22}" presName="Name1"/>
      <dgm:spPr/>
      <dgm:t>
        <a:bodyPr/>
        <a:lstStyle>
          <a:defPPr>
            <a:defRPr kern="1200" smtId="4294967295"/>
          </a:defPPr>
        </a:lstStyle>
        <a:p/>
      </dgm:t>
    </dgm:pt>
    <dgm:pt modelId="{A688D711-20D4-4510-8F22-B9A051F0B315}" type="pres">
      <dgm:prSet presAssocID="{7B2A20B6-4CD9-496D-8ACA-7C86DE1C8E22}" presName="cycle"/>
      <dgm:spPr/>
      <dgm:t>
        <a:bodyPr/>
        <a:lstStyle>
          <a:defPPr>
            <a:defRPr kern="1200" smtId="4294967295"/>
          </a:defPPr>
        </a:lstStyle>
        <a:p/>
      </dgm:t>
    </dgm:pt>
    <dgm:pt modelId="{C9C8E76A-AA07-467F-A0F9-69FA3389434B}" type="pres">
      <dgm:prSet presAssocID="{7B2A20B6-4CD9-496D-8ACA-7C86DE1C8E22}" presName="srcNode" presStyleLbl="node1" presStyleCnt="6"/>
      <dgm:spPr/>
      <dgm:t>
        <a:bodyPr/>
        <a:lstStyle>
          <a:defPPr>
            <a:defRPr kern="1200" smtId="4294967295"/>
          </a:defPPr>
        </a:lstStyle>
        <a:p/>
      </dgm:t>
    </dgm:pt>
    <dgm:pt modelId="{2D9D141B-C73F-472C-81CB-CB020C919BFC}" type="pres">
      <dgm:prSet presAssocID="{7B2A20B6-4CD9-496D-8ACA-7C86DE1C8E22}" presName="conn" presStyleLbl="parChTrans1D2" presStyleCnt="1"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5ECC0482-D9F7-499D-ACE8-CFA51811BC2F}" type="pres">
      <dgm:prSet presAssocID="{7B2A20B6-4CD9-496D-8ACA-7C86DE1C8E22}" presName="extraNode" presStyleLbl="node1" presStyleIdx="1" presStyleCnt="6"/>
      <dgm:spPr/>
      <dgm:t>
        <a:bodyPr/>
        <a:lstStyle>
          <a:defPPr>
            <a:defRPr kern="1200" smtId="4294967295"/>
          </a:defPPr>
        </a:lstStyle>
        <a:p/>
      </dgm:t>
    </dgm:pt>
    <dgm:pt modelId="{310FE98A-521B-4330-9544-C4852D3BF92A}" type="pres">
      <dgm:prSet presAssocID="{7B2A20B6-4CD9-496D-8ACA-7C86DE1C8E22}" presName="dstNode" presStyleLbl="node1" presStyleIdx="1" presStyleCnt="6"/>
      <dgm:spPr/>
      <dgm:t>
        <a:bodyPr/>
        <a:lstStyle>
          <a:defPPr>
            <a:defRPr kern="1200" smtId="4294967295"/>
          </a:defPPr>
        </a:lstStyle>
        <a:p/>
      </dgm:t>
    </dgm:pt>
    <dgm:pt modelId="{F5483201-D105-45C3-9CB1-5C7B15E49168}" type="pres">
      <dgm:prSet presAssocID="{F152763E-8B72-414B-BDFC-7889DE6D7816}" presName="text_1" presStyleLbl="node1" presStyleIdx="2" presStyleCnt="6" custScaleY="109121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36C146E7-AE6F-4E86-83D7-671FFB91817D}" type="pres">
      <dgm:prSet presAssocID="{F152763E-8B72-414B-BDFC-7889DE6D7816}" presName="accent_1"/>
      <dgm:spPr/>
      <dgm:t>
        <a:bodyPr/>
        <a:lstStyle>
          <a:defPPr>
            <a:defRPr kern="1200" smtId="4294967295"/>
          </a:defPPr>
        </a:lstStyle>
        <a:p/>
      </dgm:t>
    </dgm:pt>
    <dgm:pt modelId="{1BE4674E-CFE4-4050-9951-C11C990FA377}" type="pres">
      <dgm:prSet presAssocID="{F152763E-8B72-414B-BDFC-7889DE6D7816}" presName="accentRepeatNode" presStyleLbl="solidFgAcc1" presStyleCnt="4"/>
      <dgm:spPr/>
      <dgm:t>
        <a:bodyPr/>
        <a:lstStyle>
          <a:defPPr>
            <a:defRPr kern="1200" smtId="4294967295"/>
          </a:defPPr>
        </a:lstStyle>
        <a:p/>
      </dgm:t>
    </dgm:pt>
    <dgm:pt modelId="{D9223599-2D81-4965-A95D-78944D96A534}" type="pres">
      <dgm:prSet presAssocID="{AC5EB461-BF13-497D-9314-A43A0F39B2BA}" presName="text_2" presStyleLbl="node1" presStyleIdx="3" presStyleCnt="6" custScaleY="129608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CAA1524A-D87B-4274-B0C4-570463307107}" type="pres">
      <dgm:prSet presAssocID="{AC5EB461-BF13-497D-9314-A43A0F39B2BA}" presName="accent_2"/>
      <dgm:spPr/>
      <dgm:t>
        <a:bodyPr/>
        <a:lstStyle>
          <a:defPPr>
            <a:defRPr kern="1200" smtId="4294967295"/>
          </a:defPPr>
        </a:lstStyle>
        <a:p/>
      </dgm:t>
    </dgm:pt>
    <dgm:pt modelId="{A79C9797-4B2E-4376-B9EB-698A481BAA80}" type="pres">
      <dgm:prSet presAssocID="{AC5EB461-BF13-497D-9314-A43A0F39B2BA}" presName="accentRepeatNode" presStyleLbl="solidFgAcc1" presStyleIdx="1" presStyleCnt="4"/>
      <dgm:spPr/>
      <dgm:t>
        <a:bodyPr/>
        <a:lstStyle>
          <a:defPPr>
            <a:defRPr kern="1200" smtId="4294967295"/>
          </a:defPPr>
        </a:lstStyle>
        <a:p/>
      </dgm:t>
    </dgm:pt>
    <dgm:pt modelId="{9127F7D5-22D0-4720-A720-919751031E12}" type="pres">
      <dgm:prSet presAssocID="{2FF6DF1C-813A-41B6-AB08-B90199163205}" presName="text_3" presStyleLbl="node1" presStyleIdx="4" presStyleCnt="6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F6277408-8B15-4689-8234-8F3610B3BA85}" type="pres">
      <dgm:prSet presAssocID="{2FF6DF1C-813A-41B6-AB08-B90199163205}" presName="accent_3"/>
      <dgm:spPr/>
      <dgm:t>
        <a:bodyPr/>
        <a:lstStyle>
          <a:defPPr>
            <a:defRPr kern="1200" smtId="4294967295"/>
          </a:defPPr>
        </a:lstStyle>
        <a:p/>
      </dgm:t>
    </dgm:pt>
    <dgm:pt modelId="{B810E2C0-BC32-4DE6-80AC-252728036F8D}" type="pres">
      <dgm:prSet presAssocID="{2FF6DF1C-813A-41B6-AB08-B90199163205}" presName="accentRepeatNode" presStyleLbl="solidFgAcc1" presStyleIdx="2" presStyleCnt="4"/>
      <dgm:spPr/>
      <dgm:t>
        <a:bodyPr/>
        <a:lstStyle>
          <a:defPPr>
            <a:defRPr kern="1200" smtId="4294967295"/>
          </a:defPPr>
        </a:lstStyle>
        <a:p/>
      </dgm:t>
    </dgm:pt>
    <dgm:pt modelId="{E2DA1A0C-F296-4034-B8F8-3CB5D13F59A6}" type="pres">
      <dgm:prSet presAssocID="{46D44796-9847-4520-9836-22BD416E3EA5}" presName="text_4" presStyleLbl="node1" presStyleIdx="5" presStyleCnt="6" custScaleY="136103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A2CF54A6-3C20-46E1-A50D-E9F57A283E5C}" type="pres">
      <dgm:prSet presAssocID="{46D44796-9847-4520-9836-22BD416E3EA5}" presName="accent_4"/>
      <dgm:spPr/>
      <dgm:t>
        <a:bodyPr/>
        <a:lstStyle>
          <a:defPPr>
            <a:defRPr kern="1200" smtId="4294967295"/>
          </a:defPPr>
        </a:lstStyle>
        <a:p/>
      </dgm:t>
    </dgm:pt>
    <dgm:pt modelId="{3D18224D-59AC-407F-A927-B7C3841DFC76}" type="pres">
      <dgm:prSet presAssocID="{46D44796-9847-4520-9836-22BD416E3EA5}" presName="accentRepeatNode" presStyleLbl="solidFgAcc1" presStyleIdx="3" presStyleCnt="4"/>
      <dgm:spPr/>
      <dgm:t>
        <a:bodyPr/>
        <a:lstStyle>
          <a:defPPr>
            <a:defRPr kern="1200" smtId="4294967295"/>
          </a:defPPr>
        </a:lstStyle>
        <a:p/>
      </dgm:t>
    </dgm:pt>
  </dgm:ptLst>
  <dgm:cxnLst>
    <dgm:cxn modelId="{817DD917-C8DD-44AF-93D9-30AB02B1BE20}" srcId="{7B2A20B6-4CD9-496D-8ACA-7C86DE1C8E22}" destId="{F152763E-8B72-414B-BDFC-7889DE6D7816}" srcOrd="0" destOrd="0" parTransId="{A49B8EAB-47E2-4CC2-A457-DC378E0618B1}" sibTransId="{93759EC1-6556-43D9-92D8-A255E30D9DF0}"/>
    <dgm:cxn modelId="{B0CB016E-823C-40D4-9345-C50A55FCDE62}" srcId="{7B2A20B6-4CD9-496D-8ACA-7C86DE1C8E22}" destId="{AC5EB461-BF13-497D-9314-A43A0F39B2BA}" srcOrd="1" destOrd="0" parTransId="{66A6587F-81DF-4351-AADB-6350137CF5D3}" sibTransId="{5708A58E-DD1F-4F1D-A1DE-D78109BA992C}"/>
    <dgm:cxn modelId="{2E4947BB-BBDA-4B2E-A87D-1658E36CF514}" srcId="{7B2A20B6-4CD9-496D-8ACA-7C86DE1C8E22}" destId="{2FF6DF1C-813A-41B6-AB08-B90199163205}" srcOrd="2" destOrd="0" parTransId="{CAC6E2C9-80D9-49A6-88AB-74AB4E179AF5}" sibTransId="{BE1B9EED-0F5B-4D19-95F6-4EB7AE9D086B}"/>
    <dgm:cxn modelId="{131EE82C-E2A3-4F54-9F12-0FF482EF6D22}" srcId="{7B2A20B6-4CD9-496D-8ACA-7C86DE1C8E22}" destId="{46D44796-9847-4520-9836-22BD416E3EA5}" srcOrd="3" destOrd="0" parTransId="{4D31AE5A-48EA-4BCA-9769-4D08FD5068F4}" sibTransId="{16B2CEB4-AD4A-4A99-A195-A7752C816523}"/>
    <dgm:cxn modelId="{5069D200-B370-454C-BE0F-EA9040FE2E63}" type="presOf" srcId="{7B2A20B6-4CD9-496D-8ACA-7C86DE1C8E22}" destId="{8CBBB1C6-967C-4E8F-86C1-24CE80DE4E0E}" srcOrd="0" destOrd="0" presId="urn:microsoft.com/office/officeart/2008/layout/VerticalCurvedList"/>
    <dgm:cxn modelId="{F48F0E69-ECB5-444B-916F-F40E0D35C552}" type="presParOf" srcId="{8CBBB1C6-967C-4E8F-86C1-24CE80DE4E0E}" destId="{D033B647-8C63-49CC-8AB0-6C47DE23DCAC}" srcOrd="0" destOrd="0" presId="urn:microsoft.com/office/officeart/2008/layout/VerticalCurvedList"/>
    <dgm:cxn modelId="{12B2CEEE-4277-47B0-BA75-C77C94DF3BD8}" type="presParOf" srcId="{D033B647-8C63-49CC-8AB0-6C47DE23DCAC}" destId="{A688D711-20D4-4510-8F22-B9A051F0B315}" srcOrd="0" destOrd="0" presId="urn:microsoft.com/office/officeart/2008/layout/VerticalCurvedList"/>
    <dgm:cxn modelId="{AB7EEEF4-E6AD-4E91-8638-7E3F922A82CB}" type="presParOf" srcId="{A688D711-20D4-4510-8F22-B9A051F0B315}" destId="{C9C8E76A-AA07-467F-A0F9-69FA3389434B}" srcOrd="0" destOrd="0" presId="urn:microsoft.com/office/officeart/2008/layout/VerticalCurvedList"/>
    <dgm:cxn modelId="{B110E4AD-9CC8-4D35-B0E1-4508F231486F}" type="presParOf" srcId="{A688D711-20D4-4510-8F22-B9A051F0B315}" destId="{2D9D141B-C73F-472C-81CB-CB020C919BFC}" srcOrd="1" destOrd="0" presId="urn:microsoft.com/office/officeart/2008/layout/VerticalCurvedList"/>
    <dgm:cxn modelId="{FCD6F618-8EA1-4840-9323-3D7797BE6DDC}" type="presOf" srcId="{93759EC1-6556-43D9-92D8-A255E30D9DF0}" destId="{2D9D141B-C73F-472C-81CB-CB020C919BFC}" srcOrd="0" destOrd="0" presId="urn:microsoft.com/office/officeart/2008/layout/VerticalCurvedList"/>
    <dgm:cxn modelId="{147363E5-66CF-40EB-9EB1-657F59109B47}" type="presParOf" srcId="{A688D711-20D4-4510-8F22-B9A051F0B315}" destId="{5ECC0482-D9F7-499D-ACE8-CFA51811BC2F}" srcOrd="2" destOrd="0" presId="urn:microsoft.com/office/officeart/2008/layout/VerticalCurvedList"/>
    <dgm:cxn modelId="{2ECC88CB-D83E-4407-9E8E-F9BF6FE3A8C4}" type="presParOf" srcId="{A688D711-20D4-4510-8F22-B9A051F0B315}" destId="{310FE98A-521B-4330-9544-C4852D3BF92A}" srcOrd="3" destOrd="0" presId="urn:microsoft.com/office/officeart/2008/layout/VerticalCurvedList"/>
    <dgm:cxn modelId="{8B4A9FD2-0972-4213-ACE7-E486119253EE}" type="presParOf" srcId="{D033B647-8C63-49CC-8AB0-6C47DE23DCAC}" destId="{F5483201-D105-45C3-9CB1-5C7B15E49168}" srcOrd="1" destOrd="0" presId="urn:microsoft.com/office/officeart/2008/layout/VerticalCurvedList"/>
    <dgm:cxn modelId="{FD807178-F0E2-4666-A3A1-48E4E9B2A83E}" type="presOf" srcId="{F152763E-8B72-414B-BDFC-7889DE6D7816}" destId="{F5483201-D105-45C3-9CB1-5C7B15E49168}" srcOrd="0" destOrd="0" presId="urn:microsoft.com/office/officeart/2008/layout/VerticalCurvedList"/>
    <dgm:cxn modelId="{6619EFD5-C880-4AC6-A426-B2EE6DF2AA54}" type="presParOf" srcId="{D033B647-8C63-49CC-8AB0-6C47DE23DCAC}" destId="{36C146E7-AE6F-4E86-83D7-671FFB91817D}" srcOrd="2" destOrd="0" presId="urn:microsoft.com/office/officeart/2008/layout/VerticalCurvedList"/>
    <dgm:cxn modelId="{8D38873E-3A10-423E-8272-47732374FE11}" type="presParOf" srcId="{36C146E7-AE6F-4E86-83D7-671FFB91817D}" destId="{1BE4674E-CFE4-4050-9951-C11C990FA377}" srcOrd="0" destOrd="0" presId="urn:microsoft.com/office/officeart/2008/layout/VerticalCurvedList"/>
    <dgm:cxn modelId="{DCBCDED9-7155-4244-9F94-A475DCF3E673}" type="presParOf" srcId="{D033B647-8C63-49CC-8AB0-6C47DE23DCAC}" destId="{D9223599-2D81-4965-A95D-78944D96A534}" srcOrd="3" destOrd="0" presId="urn:microsoft.com/office/officeart/2008/layout/VerticalCurvedList"/>
    <dgm:cxn modelId="{D77EADB6-0521-49D0-B432-4684A4A8488C}" type="presOf" srcId="{AC5EB461-BF13-497D-9314-A43A0F39B2BA}" destId="{D9223599-2D81-4965-A95D-78944D96A534}" srcOrd="0" destOrd="0" presId="urn:microsoft.com/office/officeart/2008/layout/VerticalCurvedList"/>
    <dgm:cxn modelId="{DA497E0F-DF17-4B3A-9B9F-3E125814FDC1}" type="presParOf" srcId="{D033B647-8C63-49CC-8AB0-6C47DE23DCAC}" destId="{CAA1524A-D87B-4274-B0C4-570463307107}" srcOrd="4" destOrd="0" presId="urn:microsoft.com/office/officeart/2008/layout/VerticalCurvedList"/>
    <dgm:cxn modelId="{BCEBA72D-DB99-4B4B-9A7B-93DDFA86A30E}" type="presParOf" srcId="{CAA1524A-D87B-4274-B0C4-570463307107}" destId="{A79C9797-4B2E-4376-B9EB-698A481BAA80}" srcOrd="0" destOrd="0" presId="urn:microsoft.com/office/officeart/2008/layout/VerticalCurvedList"/>
    <dgm:cxn modelId="{E70653C6-01C2-4C0E-8CDD-E53A081C1D77}" type="presParOf" srcId="{D033B647-8C63-49CC-8AB0-6C47DE23DCAC}" destId="{9127F7D5-22D0-4720-A720-919751031E12}" srcOrd="5" destOrd="0" presId="urn:microsoft.com/office/officeart/2008/layout/VerticalCurvedList"/>
    <dgm:cxn modelId="{8F27B5FF-CE08-41B8-905A-7D5F05929592}" type="presOf" srcId="{2FF6DF1C-813A-41B6-AB08-B90199163205}" destId="{9127F7D5-22D0-4720-A720-919751031E12}" srcOrd="0" destOrd="0" presId="urn:microsoft.com/office/officeart/2008/layout/VerticalCurvedList"/>
    <dgm:cxn modelId="{24914A9D-CC5B-464A-9571-D863EE2080E3}" type="presParOf" srcId="{D033B647-8C63-49CC-8AB0-6C47DE23DCAC}" destId="{F6277408-8B15-4689-8234-8F3610B3BA85}" srcOrd="6" destOrd="0" presId="urn:microsoft.com/office/officeart/2008/layout/VerticalCurvedList"/>
    <dgm:cxn modelId="{639D3705-4F62-4576-82E8-CD927F793B81}" type="presParOf" srcId="{F6277408-8B15-4689-8234-8F3610B3BA85}" destId="{B810E2C0-BC32-4DE6-80AC-252728036F8D}" srcOrd="0" destOrd="0" presId="urn:microsoft.com/office/officeart/2008/layout/VerticalCurvedList"/>
    <dgm:cxn modelId="{38EE5433-25A4-4A76-8EF8-29577B6DE458}" type="presParOf" srcId="{D033B647-8C63-49CC-8AB0-6C47DE23DCAC}" destId="{E2DA1A0C-F296-4034-B8F8-3CB5D13F59A6}" srcOrd="7" destOrd="0" presId="urn:microsoft.com/office/officeart/2008/layout/VerticalCurvedList"/>
    <dgm:cxn modelId="{A8942104-1863-45CA-A900-0F5A1E7EA908}" type="presOf" srcId="{46D44796-9847-4520-9836-22BD416E3EA5}" destId="{E2DA1A0C-F296-4034-B8F8-3CB5D13F59A6}" srcOrd="0" destOrd="0" presId="urn:microsoft.com/office/officeart/2008/layout/VerticalCurvedList"/>
    <dgm:cxn modelId="{BB39AB8F-687B-4CFA-9BEA-D7AB3644817C}" type="presParOf" srcId="{D033B647-8C63-49CC-8AB0-6C47DE23DCAC}" destId="{A2CF54A6-3C20-46E1-A50D-E9F57A283E5C}" srcOrd="8" destOrd="0" presId="urn:microsoft.com/office/officeart/2008/layout/VerticalCurvedList"/>
    <dgm:cxn modelId="{2B488FB7-6C6A-438C-AF13-53F7CE69C428}" type="presParOf" srcId="{A2CF54A6-3C20-46E1-A50D-E9F57A283E5C}" destId="{3D18224D-59AC-407F-A927-B7C3841DFC76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2" minVer="http://schemas.openxmlformats.org/drawingml/2006/main"/>
    </a:ext>
  </dgm:extLst>
</dgm:dataModel>
</file>

<file path=ppt/diagrams/data4.xml><?xml version="1.0" encoding="utf-8"?>
<dgm:dataModel xmlns:a="http://schemas.openxmlformats.org/drawingml/2006/main" xmlns:r="http://schemas.openxmlformats.org/officeDocument/2006/relationships" xmlns:dgm="http://schemas.openxmlformats.org/drawingml/2006/diagram">
  <dgm:ptLst>
    <dgm:pt modelId="{E5C99DB3-7A64-49E0-8560-22AB59A5FA76}" type="doc">
      <dgm:prSet loTypeId="urn:microsoft.com/office/officeart/2008/layout/VerticalCurvedList" loCatId="list" qsTypeId="urn:microsoft.com/office/officeart/2005/8/quickstyle/simple1" qsCatId="simple" csTypeId="urn:microsoft.com/office/officeart/2005/8/colors/accent3_1" csCatId="accent3" phldr="1"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A06AF7A7-7493-4568-87B6-8CB4C3FE5765}" type="parTrans" cxnId="{1E043B61-8C60-41A8-90A5-3E651AF64107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AFEBCAE1-9627-441D-85FA-F592C7B67013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cs-CZ" smtClean="0"/>
            <a:t>Struktura projektu, aktivit a výstupů je jasně definována. Jednotlivé aktivity jsou navzájem provázané a směřují k vhodně nastaveným výstupům.</a:t>
          </a:r>
          <a:endParaRPr lang="cs-CZ"/>
        </a:p>
      </dgm:t>
    </dgm:pt>
    <dgm:pt modelId="{80CF838D-F67B-49C5-BBFB-B019B59371D1}" type="sibTrans" cxnId="{1E043B61-8C60-41A8-90A5-3E651AF64107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DBC21914-B8DC-4143-B3C7-B355CA7F0824}" type="parTrans" cxnId="{38CC7991-FE45-4E28-A9D6-26565510959D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DFAD29F7-8BFB-4C4C-9F81-999D1444053E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pl-PL" smtClean="0"/>
            <a:t>Publicita projektu je dobře nastavena a jasně formulována.</a:t>
          </a:r>
          <a:endParaRPr lang="cs-CZ"/>
        </a:p>
      </dgm:t>
    </dgm:pt>
    <dgm:pt modelId="{1DBAD4CE-AE97-47B9-93B6-D9C06FA35DF4}" type="sibTrans" cxnId="{38CC7991-FE45-4E28-A9D6-26565510959D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5E2B737B-6CB1-4C20-93C1-135C521BB04F}" type="parTrans" cxnId="{9BE6ABE6-A745-4F3E-B188-B857D92695D5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FA86C717-93B9-494B-9689-B64791218178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cs-CZ" smtClean="0"/>
            <a:t>Projektový management je vhodně nastaven a srozumitelně popsán. Osoby, odpovědné za realizaci aktivit a výstupů na národní a/ nebo mezinárodní úrovni, mají odpovídající míru zkušeností.</a:t>
          </a:r>
          <a:endParaRPr lang="cs-CZ"/>
        </a:p>
      </dgm:t>
    </dgm:pt>
    <dgm:pt modelId="{0B1FC648-6733-4DFE-8AF6-32F9824DED23}" type="sibTrans" cxnId="{9BE6ABE6-A745-4F3E-B188-B857D92695D5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7B64050B-5900-4500-862E-1ECECC8DC5B2}" type="parTrans" cxnId="{E6E602C5-9E36-4DF5-B249-D89AA727F528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E66732A2-4C08-4EC0-9611-4C3253C57015}">
      <dgm:prSet/>
      <dgm:spPr/>
      <dgm:t>
        <a:bodyPr/>
        <a:lstStyle>
          <a:defPPr>
            <a:defRPr kern="1200" smtId="4294967295"/>
          </a:defPPr>
        </a:lstStyle>
        <a:p>
          <a:r>
            <a:rPr lang="cs-CZ" smtClean="0"/>
            <a:t>Navržený harmonogram realizace projektu je konzistentní a realistický a odpovídá potřebám daného projektu – jasně definuje postup realizace jednotlivých hlavních aktivit projektu.</a:t>
          </a:r>
          <a:endParaRPr lang="cs-CZ"/>
        </a:p>
      </dgm:t>
    </dgm:pt>
    <dgm:pt modelId="{471E94E7-AA46-4EEF-A09C-A0FA0B6DDC05}" type="sibTrans" cxnId="{E6E602C5-9E36-4DF5-B249-D89AA727F528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3CBBB9B6-66F6-47C7-B4DE-274DED5E2C56}" type="parTrans" cxnId="{F6CFCDD7-610F-4C26-ADE1-3AA0FD47109A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0E3DCCF0-4D63-4228-98B1-C267FB49F990}">
      <dgm:prSet/>
      <dgm:spPr/>
      <dgm:t>
        <a:bodyPr/>
        <a:lstStyle>
          <a:defPPr>
            <a:defRPr kern="1200" smtId="4294967295"/>
          </a:defPPr>
        </a:lstStyle>
        <a:p>
          <a:r>
            <a:rPr lang="cs-CZ" smtClean="0"/>
            <a:t>Rizika projektu jsou jasně definovaná a relevantní, včetně návrhu opatření k jejich eliminaci pro zajištění jeho plynulé realizace.</a:t>
          </a:r>
          <a:endParaRPr lang="pl-PL"/>
        </a:p>
      </dgm:t>
    </dgm:pt>
    <dgm:pt modelId="{A52BD5FD-EBB7-4C4C-A3A1-F997F05FDEB6}" type="sibTrans" cxnId="{F6CFCDD7-610F-4C26-ADE1-3AA0FD47109A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54AF4BE3-380F-4E09-AD0E-AEA475874396}" type="pres">
      <dgm:prSet presAssocID="{E5C99DB3-7A64-49E0-8560-22AB59A5FA76}" presName="Name0">
        <dgm:presLayoutVars>
          <dgm:chMax val="7"/>
          <dgm:chPref val="7"/>
          <dgm:dir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0FD7160F-F908-4D32-B70D-48832668F440}" type="pres">
      <dgm:prSet presAssocID="{E5C99DB3-7A64-49E0-8560-22AB59A5FA76}" presName="Name1"/>
      <dgm:spPr/>
      <dgm:t>
        <a:bodyPr/>
        <a:lstStyle>
          <a:defPPr>
            <a:defRPr kern="1200" smtId="4294967295"/>
          </a:defPPr>
        </a:lstStyle>
        <a:p/>
      </dgm:t>
    </dgm:pt>
    <dgm:pt modelId="{4758D3A2-3DC2-42D6-939B-CB40534A0764}" type="pres">
      <dgm:prSet presAssocID="{E5C99DB3-7A64-49E0-8560-22AB59A5FA76}" presName="cycle"/>
      <dgm:spPr/>
      <dgm:t>
        <a:bodyPr/>
        <a:lstStyle>
          <a:defPPr>
            <a:defRPr kern="1200" smtId="4294967295"/>
          </a:defPPr>
        </a:lstStyle>
        <a:p/>
      </dgm:t>
    </dgm:pt>
    <dgm:pt modelId="{0D1D7847-33B9-46D5-A653-CC535BFBD95A}" type="pres">
      <dgm:prSet presAssocID="{E5C99DB3-7A64-49E0-8560-22AB59A5FA76}" presName="srcNode" presStyleLbl="node1" presStyleCnt="7"/>
      <dgm:spPr/>
      <dgm:t>
        <a:bodyPr/>
        <a:lstStyle>
          <a:defPPr>
            <a:defRPr kern="1200" smtId="4294967295"/>
          </a:defPPr>
        </a:lstStyle>
        <a:p/>
      </dgm:t>
    </dgm:pt>
    <dgm:pt modelId="{E2A2C72C-2DD5-4191-8EF6-7AC402472456}" type="pres">
      <dgm:prSet presAssocID="{E5C99DB3-7A64-49E0-8560-22AB59A5FA76}" presName="conn" presStyleLbl="parChTrans1D2" presStyleCnt="1"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55C64BBC-C30B-4AC4-BB22-DDA79ECA188B}" type="pres">
      <dgm:prSet presAssocID="{E5C99DB3-7A64-49E0-8560-22AB59A5FA76}" presName="extraNode" presStyleLbl="node1" presStyleIdx="1" presStyleCnt="7"/>
      <dgm:spPr/>
      <dgm:t>
        <a:bodyPr/>
        <a:lstStyle>
          <a:defPPr>
            <a:defRPr kern="1200" smtId="4294967295"/>
          </a:defPPr>
        </a:lstStyle>
        <a:p/>
      </dgm:t>
    </dgm:pt>
    <dgm:pt modelId="{CBAF10D9-6C58-44FA-A000-416B4024CF3C}" type="pres">
      <dgm:prSet presAssocID="{E5C99DB3-7A64-49E0-8560-22AB59A5FA76}" presName="dstNode" presStyleLbl="node1" presStyleIdx="1" presStyleCnt="7"/>
      <dgm:spPr/>
      <dgm:t>
        <a:bodyPr/>
        <a:lstStyle>
          <a:defPPr>
            <a:defRPr kern="1200" smtId="4294967295"/>
          </a:defPPr>
        </a:lstStyle>
        <a:p/>
      </dgm:t>
    </dgm:pt>
    <dgm:pt modelId="{B203F2B2-D555-4A3C-9CB1-6C33FF450AC2}" type="pres">
      <dgm:prSet presAssocID="{AFEBCAE1-9627-441D-85FA-F592C7B67013}" presName="text_1" presStyleLbl="node1" presStyleIdx="2" presStyleCnt="7" custLinFactNeighborY="15879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28796FAF-9417-4201-AB5F-EBC5F2E96C5E}" type="pres">
      <dgm:prSet presAssocID="{AFEBCAE1-9627-441D-85FA-F592C7B67013}" presName="accent_1"/>
      <dgm:spPr/>
      <dgm:t>
        <a:bodyPr/>
        <a:lstStyle>
          <a:defPPr>
            <a:defRPr kern="1200" smtId="4294967295"/>
          </a:defPPr>
        </a:lstStyle>
        <a:p/>
      </dgm:t>
    </dgm:pt>
    <dgm:pt modelId="{FB8F123A-3155-4A05-BF75-E17655BFCFE5}" type="pres">
      <dgm:prSet presAssocID="{AFEBCAE1-9627-441D-85FA-F592C7B67013}" presName="accentRepeatNode" presStyleLbl="solidFgAcc1" presStyleCnt="5"/>
      <dgm:spPr/>
      <dgm:t>
        <a:bodyPr/>
        <a:lstStyle>
          <a:defPPr>
            <a:defRPr kern="1200" smtId="4294967295"/>
          </a:defPPr>
        </a:lstStyle>
        <a:p/>
      </dgm:t>
    </dgm:pt>
    <dgm:pt modelId="{787635C0-D166-47E4-949E-88AA28B224F6}" type="pres">
      <dgm:prSet presAssocID="{DFAD29F7-8BFB-4C4C-9F81-999D1444053E}" presName="text_2" presStyleLbl="node1" presStyleIdx="3" presStyleCnt="7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64525A47-1127-4327-8926-02A616330E01}" type="pres">
      <dgm:prSet presAssocID="{DFAD29F7-8BFB-4C4C-9F81-999D1444053E}" presName="accent_2"/>
      <dgm:spPr/>
      <dgm:t>
        <a:bodyPr/>
        <a:lstStyle>
          <a:defPPr>
            <a:defRPr kern="1200" smtId="4294967295"/>
          </a:defPPr>
        </a:lstStyle>
        <a:p/>
      </dgm:t>
    </dgm:pt>
    <dgm:pt modelId="{678CB601-BA1C-4D85-8AFC-EE25F53DA1B6}" type="pres">
      <dgm:prSet presAssocID="{DFAD29F7-8BFB-4C4C-9F81-999D1444053E}" presName="accentRepeatNode" presStyleLbl="solidFgAcc1" presStyleIdx="1" presStyleCnt="5"/>
      <dgm:spPr/>
      <dgm:t>
        <a:bodyPr/>
        <a:lstStyle>
          <a:defPPr>
            <a:defRPr kern="1200" smtId="4294967295"/>
          </a:defPPr>
        </a:lstStyle>
        <a:p/>
      </dgm:t>
    </dgm:pt>
    <dgm:pt modelId="{47A64091-5932-4914-BA3B-8EC74E684CC1}" type="pres">
      <dgm:prSet presAssocID="{FA86C717-93B9-494B-9689-B64791218178}" presName="text_3" presStyleLbl="node1" presStyleIdx="4" presStyleCnt="7" custScaleY="166901" custLinFactNeighborX="191" custLinFactNeighborY="3588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3CF6065F-6827-42E0-95E9-D5713C9503C8}" type="pres">
      <dgm:prSet presAssocID="{FA86C717-93B9-494B-9689-B64791218178}" presName="accent_3"/>
      <dgm:spPr/>
      <dgm:t>
        <a:bodyPr/>
        <a:lstStyle>
          <a:defPPr>
            <a:defRPr kern="1200" smtId="4294967295"/>
          </a:defPPr>
        </a:lstStyle>
        <a:p/>
      </dgm:t>
    </dgm:pt>
    <dgm:pt modelId="{F71C95B5-E12B-4873-8300-10594B33C9E8}" type="pres">
      <dgm:prSet presAssocID="{FA86C717-93B9-494B-9689-B64791218178}" presName="accentRepeatNode" presStyleLbl="solidFgAcc1" presStyleIdx="2" presStyleCnt="5"/>
      <dgm:spPr/>
      <dgm:t>
        <a:bodyPr/>
        <a:lstStyle>
          <a:defPPr>
            <a:defRPr kern="1200" smtId="4294967295"/>
          </a:defPPr>
        </a:lstStyle>
        <a:p/>
      </dgm:t>
    </dgm:pt>
    <dgm:pt modelId="{71BD9153-0A4B-4483-BB0F-CC80FC35281A}" type="pres">
      <dgm:prSet presAssocID="{E66732A2-4C08-4EC0-9611-4C3253C57015}" presName="text_4" presStyleLbl="node1" presStyleIdx="5" presStyleCnt="7" custScaleY="124509" custLinFactNeighborX="-93" custLinFactNeighborY="20210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3B2103F7-90F1-456D-9EC7-5354DF774C03}" type="pres">
      <dgm:prSet presAssocID="{E66732A2-4C08-4EC0-9611-4C3253C57015}" presName="accent_4"/>
      <dgm:spPr/>
      <dgm:t>
        <a:bodyPr/>
        <a:lstStyle>
          <a:defPPr>
            <a:defRPr kern="1200" smtId="4294967295"/>
          </a:defPPr>
        </a:lstStyle>
        <a:p/>
      </dgm:t>
    </dgm:pt>
    <dgm:pt modelId="{D851E79F-D3A7-4B0B-8A28-6A27374C854B}" type="pres">
      <dgm:prSet presAssocID="{E66732A2-4C08-4EC0-9611-4C3253C57015}" presName="accentRepeatNode" presStyleLbl="solidFgAcc1" presStyleIdx="3" presStyleCnt="5"/>
      <dgm:spPr/>
      <dgm:t>
        <a:bodyPr/>
        <a:lstStyle>
          <a:defPPr>
            <a:defRPr kern="1200" smtId="4294967295"/>
          </a:defPPr>
        </a:lstStyle>
        <a:p/>
      </dgm:t>
    </dgm:pt>
    <dgm:pt modelId="{4D965FC8-400D-4557-95EB-6942CEB8932D}" type="pres">
      <dgm:prSet presAssocID="{0E3DCCF0-4D63-4228-98B1-C267FB49F990}" presName="text_5" presStyleLbl="node1" presStyleIdx="6" presStyleCnt="7" custLinFactNeighborX="3073" custLinFactNeighborY="-351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16C84D7F-7E39-4ECB-99CB-DE2D727EA0F7}" type="pres">
      <dgm:prSet presAssocID="{0E3DCCF0-4D63-4228-98B1-C267FB49F990}" presName="accent_5"/>
      <dgm:spPr/>
      <dgm:t>
        <a:bodyPr/>
        <a:lstStyle>
          <a:defPPr>
            <a:defRPr kern="1200" smtId="4294967295"/>
          </a:defPPr>
        </a:lstStyle>
        <a:p/>
      </dgm:t>
    </dgm:pt>
    <dgm:pt modelId="{BC5B503A-0D8A-4A11-96BF-9CB4EA792EB0}" type="pres">
      <dgm:prSet presAssocID="{0E3DCCF0-4D63-4228-98B1-C267FB49F990}" presName="accentRepeatNode" presStyleLbl="solidFgAcc1" presStyleIdx="4" presStyleCnt="5" custLinFactNeighborX="5046" custLinFactNeighborY="-8073"/>
      <dgm:spPr/>
      <dgm:t>
        <a:bodyPr/>
        <a:lstStyle>
          <a:defPPr>
            <a:defRPr kern="1200" smtId="4294967295"/>
          </a:defPPr>
        </a:lstStyle>
        <a:p/>
      </dgm:t>
    </dgm:pt>
  </dgm:ptLst>
  <dgm:cxnLst>
    <dgm:cxn modelId="{1E043B61-8C60-41A8-90A5-3E651AF64107}" srcId="{E5C99DB3-7A64-49E0-8560-22AB59A5FA76}" destId="{AFEBCAE1-9627-441D-85FA-F592C7B67013}" srcOrd="0" destOrd="0" parTransId="{A06AF7A7-7493-4568-87B6-8CB4C3FE5765}" sibTransId="{80CF838D-F67B-49C5-BBFB-B019B59371D1}"/>
    <dgm:cxn modelId="{38CC7991-FE45-4E28-A9D6-26565510959D}" srcId="{E5C99DB3-7A64-49E0-8560-22AB59A5FA76}" destId="{DFAD29F7-8BFB-4C4C-9F81-999D1444053E}" srcOrd="1" destOrd="0" parTransId="{DBC21914-B8DC-4143-B3C7-B355CA7F0824}" sibTransId="{1DBAD4CE-AE97-47B9-93B6-D9C06FA35DF4}"/>
    <dgm:cxn modelId="{9BE6ABE6-A745-4F3E-B188-B857D92695D5}" srcId="{E5C99DB3-7A64-49E0-8560-22AB59A5FA76}" destId="{FA86C717-93B9-494B-9689-B64791218178}" srcOrd="2" destOrd="0" parTransId="{5E2B737B-6CB1-4C20-93C1-135C521BB04F}" sibTransId="{0B1FC648-6733-4DFE-8AF6-32F9824DED23}"/>
    <dgm:cxn modelId="{E6E602C5-9E36-4DF5-B249-D89AA727F528}" srcId="{E5C99DB3-7A64-49E0-8560-22AB59A5FA76}" destId="{E66732A2-4C08-4EC0-9611-4C3253C57015}" srcOrd="3" destOrd="0" parTransId="{7B64050B-5900-4500-862E-1ECECC8DC5B2}" sibTransId="{471E94E7-AA46-4EEF-A09C-A0FA0B6DDC05}"/>
    <dgm:cxn modelId="{F6CFCDD7-610F-4C26-ADE1-3AA0FD47109A}" srcId="{E5C99DB3-7A64-49E0-8560-22AB59A5FA76}" destId="{0E3DCCF0-4D63-4228-98B1-C267FB49F990}" srcOrd="4" destOrd="0" parTransId="{3CBBB9B6-66F6-47C7-B4DE-274DED5E2C56}" sibTransId="{A52BD5FD-EBB7-4C4C-A3A1-F997F05FDEB6}"/>
    <dgm:cxn modelId="{7DA923FA-A4AA-46E6-BD15-10845E868DDC}" type="presOf" srcId="{E5C99DB3-7A64-49E0-8560-22AB59A5FA76}" destId="{54AF4BE3-380F-4E09-AD0E-AEA475874396}" srcOrd="0" destOrd="0" presId="urn:microsoft.com/office/officeart/2008/layout/VerticalCurvedList"/>
    <dgm:cxn modelId="{E72370EF-F780-4BA1-B85D-3DED1EF6DF20}" type="presParOf" srcId="{54AF4BE3-380F-4E09-AD0E-AEA475874396}" destId="{0FD7160F-F908-4D32-B70D-48832668F440}" srcOrd="0" destOrd="0" presId="urn:microsoft.com/office/officeart/2008/layout/VerticalCurvedList"/>
    <dgm:cxn modelId="{A1CBC36C-D2A5-4E01-9FD6-7600EA376D7A}" type="presParOf" srcId="{0FD7160F-F908-4D32-B70D-48832668F440}" destId="{4758D3A2-3DC2-42D6-939B-CB40534A0764}" srcOrd="0" destOrd="0" presId="urn:microsoft.com/office/officeart/2008/layout/VerticalCurvedList"/>
    <dgm:cxn modelId="{1381071B-3336-4963-88F1-1EA54C18F1CB}" type="presParOf" srcId="{4758D3A2-3DC2-42D6-939B-CB40534A0764}" destId="{0D1D7847-33B9-46D5-A653-CC535BFBD95A}" srcOrd="0" destOrd="0" presId="urn:microsoft.com/office/officeart/2008/layout/VerticalCurvedList"/>
    <dgm:cxn modelId="{E14BBB92-052F-4341-804C-F72208E2DBFB}" type="presParOf" srcId="{4758D3A2-3DC2-42D6-939B-CB40534A0764}" destId="{E2A2C72C-2DD5-4191-8EF6-7AC402472456}" srcOrd="1" destOrd="0" presId="urn:microsoft.com/office/officeart/2008/layout/VerticalCurvedList"/>
    <dgm:cxn modelId="{53E586BE-A895-4F53-8AC3-8EBAC27C6C4A}" type="presOf" srcId="{80CF838D-F67B-49C5-BBFB-B019B59371D1}" destId="{E2A2C72C-2DD5-4191-8EF6-7AC402472456}" srcOrd="0" destOrd="0" presId="urn:microsoft.com/office/officeart/2008/layout/VerticalCurvedList"/>
    <dgm:cxn modelId="{14EEE456-3A36-4C6B-B6A3-EEABD88D8D98}" type="presParOf" srcId="{4758D3A2-3DC2-42D6-939B-CB40534A0764}" destId="{55C64BBC-C30B-4AC4-BB22-DDA79ECA188B}" srcOrd="2" destOrd="0" presId="urn:microsoft.com/office/officeart/2008/layout/VerticalCurvedList"/>
    <dgm:cxn modelId="{669C417F-05C7-4CCB-ADD2-8BFD7F6C47BE}" type="presParOf" srcId="{4758D3A2-3DC2-42D6-939B-CB40534A0764}" destId="{CBAF10D9-6C58-44FA-A000-416B4024CF3C}" srcOrd="3" destOrd="0" presId="urn:microsoft.com/office/officeart/2008/layout/VerticalCurvedList"/>
    <dgm:cxn modelId="{EBD7043F-EDD5-4B07-847F-17C847103B08}" type="presParOf" srcId="{0FD7160F-F908-4D32-B70D-48832668F440}" destId="{B203F2B2-D555-4A3C-9CB1-6C33FF450AC2}" srcOrd="1" destOrd="0" presId="urn:microsoft.com/office/officeart/2008/layout/VerticalCurvedList"/>
    <dgm:cxn modelId="{45C76994-4C2F-4DFE-908C-1BED47E87EA3}" type="presOf" srcId="{AFEBCAE1-9627-441D-85FA-F592C7B67013}" destId="{B203F2B2-D555-4A3C-9CB1-6C33FF450AC2}" srcOrd="0" destOrd="0" presId="urn:microsoft.com/office/officeart/2008/layout/VerticalCurvedList"/>
    <dgm:cxn modelId="{A720550F-D0C0-40C8-8378-70070D1874F0}" type="presParOf" srcId="{0FD7160F-F908-4D32-B70D-48832668F440}" destId="{28796FAF-9417-4201-AB5F-EBC5F2E96C5E}" srcOrd="2" destOrd="0" presId="urn:microsoft.com/office/officeart/2008/layout/VerticalCurvedList"/>
    <dgm:cxn modelId="{17415CF9-DED1-4A76-91BF-DFB29FBF0404}" type="presParOf" srcId="{28796FAF-9417-4201-AB5F-EBC5F2E96C5E}" destId="{FB8F123A-3155-4A05-BF75-E17655BFCFE5}" srcOrd="0" destOrd="0" presId="urn:microsoft.com/office/officeart/2008/layout/VerticalCurvedList"/>
    <dgm:cxn modelId="{E8408E0F-5E21-458E-ACC8-B81A69337F69}" type="presParOf" srcId="{0FD7160F-F908-4D32-B70D-48832668F440}" destId="{787635C0-D166-47E4-949E-88AA28B224F6}" srcOrd="3" destOrd="0" presId="urn:microsoft.com/office/officeart/2008/layout/VerticalCurvedList"/>
    <dgm:cxn modelId="{44FB0BC0-8480-4B23-947C-A2007B8D5506}" type="presOf" srcId="{DFAD29F7-8BFB-4C4C-9F81-999D1444053E}" destId="{787635C0-D166-47E4-949E-88AA28B224F6}" srcOrd="0" destOrd="0" presId="urn:microsoft.com/office/officeart/2008/layout/VerticalCurvedList"/>
    <dgm:cxn modelId="{06B5EBAD-C936-40B1-93B4-2EFB3CC88271}" type="presParOf" srcId="{0FD7160F-F908-4D32-B70D-48832668F440}" destId="{64525A47-1127-4327-8926-02A616330E01}" srcOrd="4" destOrd="0" presId="urn:microsoft.com/office/officeart/2008/layout/VerticalCurvedList"/>
    <dgm:cxn modelId="{14E133D2-D2B9-4086-BAA5-740DEC1B35FE}" type="presParOf" srcId="{64525A47-1127-4327-8926-02A616330E01}" destId="{678CB601-BA1C-4D85-8AFC-EE25F53DA1B6}" srcOrd="0" destOrd="0" presId="urn:microsoft.com/office/officeart/2008/layout/VerticalCurvedList"/>
    <dgm:cxn modelId="{D2F5781C-1CFB-4693-A6A2-959C93C7D037}" type="presParOf" srcId="{0FD7160F-F908-4D32-B70D-48832668F440}" destId="{47A64091-5932-4914-BA3B-8EC74E684CC1}" srcOrd="5" destOrd="0" presId="urn:microsoft.com/office/officeart/2008/layout/VerticalCurvedList"/>
    <dgm:cxn modelId="{B8A000A1-A096-4AE7-AD05-FA77561A0E9C}" type="presOf" srcId="{FA86C717-93B9-494B-9689-B64791218178}" destId="{47A64091-5932-4914-BA3B-8EC74E684CC1}" srcOrd="0" destOrd="0" presId="urn:microsoft.com/office/officeart/2008/layout/VerticalCurvedList"/>
    <dgm:cxn modelId="{28455263-6728-4B7C-9A3F-C28509F48A28}" type="presParOf" srcId="{0FD7160F-F908-4D32-B70D-48832668F440}" destId="{3CF6065F-6827-42E0-95E9-D5713C9503C8}" srcOrd="6" destOrd="0" presId="urn:microsoft.com/office/officeart/2008/layout/VerticalCurvedList"/>
    <dgm:cxn modelId="{5BAA5C30-C1A1-47C9-A3E8-8A29830133E9}" type="presParOf" srcId="{3CF6065F-6827-42E0-95E9-D5713C9503C8}" destId="{F71C95B5-E12B-4873-8300-10594B33C9E8}" srcOrd="0" destOrd="0" presId="urn:microsoft.com/office/officeart/2008/layout/VerticalCurvedList"/>
    <dgm:cxn modelId="{039B9F30-0051-47CC-A914-43CF05F7F99A}" type="presParOf" srcId="{0FD7160F-F908-4D32-B70D-48832668F440}" destId="{71BD9153-0A4B-4483-BB0F-CC80FC35281A}" srcOrd="7" destOrd="0" presId="urn:microsoft.com/office/officeart/2008/layout/VerticalCurvedList"/>
    <dgm:cxn modelId="{919DC636-B276-42E7-A1EC-8AA4CE3258B1}" type="presOf" srcId="{E66732A2-4C08-4EC0-9611-4C3253C57015}" destId="{71BD9153-0A4B-4483-BB0F-CC80FC35281A}" srcOrd="0" destOrd="0" presId="urn:microsoft.com/office/officeart/2008/layout/VerticalCurvedList"/>
    <dgm:cxn modelId="{8EFA9A2C-8959-4E93-A8F4-D22CDC957526}" type="presParOf" srcId="{0FD7160F-F908-4D32-B70D-48832668F440}" destId="{3B2103F7-90F1-456D-9EC7-5354DF774C03}" srcOrd="8" destOrd="0" presId="urn:microsoft.com/office/officeart/2008/layout/VerticalCurvedList"/>
    <dgm:cxn modelId="{09CAA08A-7A31-4550-9469-82F4FADFB20A}" type="presParOf" srcId="{3B2103F7-90F1-456D-9EC7-5354DF774C03}" destId="{D851E79F-D3A7-4B0B-8A28-6A27374C854B}" srcOrd="0" destOrd="0" presId="urn:microsoft.com/office/officeart/2008/layout/VerticalCurvedList"/>
    <dgm:cxn modelId="{18C7B591-0742-415D-A122-DFEE38DFB337}" type="presParOf" srcId="{0FD7160F-F908-4D32-B70D-48832668F440}" destId="{4D965FC8-400D-4557-95EB-6942CEB8932D}" srcOrd="9" destOrd="0" presId="urn:microsoft.com/office/officeart/2008/layout/VerticalCurvedList"/>
    <dgm:cxn modelId="{CF1CC64A-84D8-4C00-89E5-BF76B2280A0F}" type="presOf" srcId="{0E3DCCF0-4D63-4228-98B1-C267FB49F990}" destId="{4D965FC8-400D-4557-95EB-6942CEB8932D}" srcOrd="0" destOrd="0" presId="urn:microsoft.com/office/officeart/2008/layout/VerticalCurvedList"/>
    <dgm:cxn modelId="{75C9C394-EE78-4369-BB8A-D5F0B1435354}" type="presParOf" srcId="{0FD7160F-F908-4D32-B70D-48832668F440}" destId="{16C84D7F-7E39-4ECB-99CB-DE2D727EA0F7}" srcOrd="10" destOrd="0" presId="urn:microsoft.com/office/officeart/2008/layout/VerticalCurvedList"/>
    <dgm:cxn modelId="{2FDAB83E-28DE-422B-AA44-4E28DD202485}" type="presParOf" srcId="{16C84D7F-7E39-4ECB-99CB-DE2D727EA0F7}" destId="{BC5B503A-0D8A-4A11-96BF-9CB4EA792EB0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2" minVer="http://schemas.openxmlformats.org/drawingml/2006/main"/>
    </a:ext>
  </dgm:extLst>
</dgm:dataModel>
</file>

<file path=ppt/diagrams/data5.xml><?xml version="1.0" encoding="utf-8"?>
<dgm:dataModel xmlns:a="http://schemas.openxmlformats.org/drawingml/2006/main" xmlns:r="http://schemas.openxmlformats.org/officeDocument/2006/relationships" xmlns:dgm="http://schemas.openxmlformats.org/drawingml/2006/diagram">
  <dgm:ptLst>
    <dgm:pt modelId="{27376AA5-DF7F-4625-B5A0-1CE6C17CB266}" type="doc">
      <dgm:prSet loTypeId="urn:microsoft.com/office/officeart/2008/layout/VerticalCurvedList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EBC5A9BA-A811-4BD6-828E-70E50799BDBC}" type="parTrans" cxnId="{B202B729-880E-45F0-9D23-85A453636D18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09D537BE-1F03-42F8-900A-1B2BF40F682E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pl-PL" smtClean="0"/>
            <a:t>Je doložen detailní rozpočet projektu na celou dobu jeho trvání. Uvedené položky rozpočtu jsou pro realizaci aktivit nezbytné. Jednotlivé položky rozpočtu odpovídají obsahu projektu a jejich výše je přiměřená. Celkové náklady projektu jsou přiměřené k dosažení naplánovaných výstupů.</a:t>
          </a:r>
          <a:endParaRPr lang="cs-CZ"/>
        </a:p>
      </dgm:t>
    </dgm:pt>
    <dgm:pt modelId="{535E7A7E-4F08-4DEB-8FE4-2A21CC53AF20}" type="sibTrans" cxnId="{B202B729-880E-45F0-9D23-85A453636D18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458DF7B5-0B6A-44D5-AA01-4CB4CDD93600}" type="parTrans" cxnId="{FAD63C0C-BB1C-4F88-B967-A5604C42EA79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42382454-5CA5-4BC8-8898-D3228A526054}">
      <dgm:prSet/>
      <dgm:spPr/>
      <dgm:t>
        <a:bodyPr/>
        <a:lstStyle>
          <a:defPPr>
            <a:defRPr kern="1200" smtId="4294967295"/>
          </a:defPPr>
        </a:lstStyle>
        <a:p>
          <a:r>
            <a:rPr lang="cs-CZ" smtClean="0"/>
            <a:t>Navrhované aktivity mají potenciál vést k trvalému přínosu a k rozvoji dalších činností a udržitelnosti žadatele.</a:t>
          </a:r>
        </a:p>
      </dgm:t>
    </dgm:pt>
    <dgm:pt modelId="{E56C0AB8-D2F0-4AB9-BBAF-460C16AC1433}" type="sibTrans" cxnId="{FAD63C0C-BB1C-4F88-B967-A5604C42EA79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313BE820-871B-4F8F-BF42-E7FA99726AE2}" type="pres">
      <dgm:prSet presAssocID="{27376AA5-DF7F-4625-B5A0-1CE6C17CB266}" presName="Name0">
        <dgm:presLayoutVars>
          <dgm:chMax val="7"/>
          <dgm:chPref val="7"/>
          <dgm:dir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FAD65904-111E-42A7-BE9E-C82462947CCF}" type="pres">
      <dgm:prSet presAssocID="{27376AA5-DF7F-4625-B5A0-1CE6C17CB266}" presName="Name1"/>
      <dgm:spPr/>
      <dgm:t>
        <a:bodyPr/>
        <a:lstStyle>
          <a:defPPr>
            <a:defRPr kern="1200" smtId="4294967295"/>
          </a:defPPr>
        </a:lstStyle>
        <a:p/>
      </dgm:t>
    </dgm:pt>
    <dgm:pt modelId="{0DE9B86A-A3A1-45EE-A2DC-61AEF7DC2E3A}" type="pres">
      <dgm:prSet presAssocID="{27376AA5-DF7F-4625-B5A0-1CE6C17CB266}" presName="cycle"/>
      <dgm:spPr/>
      <dgm:t>
        <a:bodyPr/>
        <a:lstStyle>
          <a:defPPr>
            <a:defRPr kern="1200" smtId="4294967295"/>
          </a:defPPr>
        </a:lstStyle>
        <a:p/>
      </dgm:t>
    </dgm:pt>
    <dgm:pt modelId="{80CEA3DB-9762-414E-90DD-A1384DE58917}" type="pres">
      <dgm:prSet presAssocID="{27376AA5-DF7F-4625-B5A0-1CE6C17CB266}" presName="srcNode" presStyleLbl="node1" presStyleCnt="4"/>
      <dgm:spPr/>
      <dgm:t>
        <a:bodyPr/>
        <a:lstStyle>
          <a:defPPr>
            <a:defRPr kern="1200" smtId="4294967295"/>
          </a:defPPr>
        </a:lstStyle>
        <a:p/>
      </dgm:t>
    </dgm:pt>
    <dgm:pt modelId="{76CC6B20-057C-4956-8B23-A50A038D3DBE}" type="pres">
      <dgm:prSet presAssocID="{27376AA5-DF7F-4625-B5A0-1CE6C17CB266}" presName="conn" presStyleLbl="parChTrans1D2" presStyleCnt="1"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B4B5D94F-462A-40EB-9F06-1C1781242E37}" type="pres">
      <dgm:prSet presAssocID="{27376AA5-DF7F-4625-B5A0-1CE6C17CB266}" presName="extraNode" presStyleLbl="node1" presStyleIdx="1" presStyleCnt="4"/>
      <dgm:spPr/>
      <dgm:t>
        <a:bodyPr/>
        <a:lstStyle>
          <a:defPPr>
            <a:defRPr kern="1200" smtId="4294967295"/>
          </a:defPPr>
        </a:lstStyle>
        <a:p/>
      </dgm:t>
    </dgm:pt>
    <dgm:pt modelId="{112CE3CD-FADC-4995-B8AD-54A8534C00CE}" type="pres">
      <dgm:prSet presAssocID="{27376AA5-DF7F-4625-B5A0-1CE6C17CB266}" presName="dstNode" presStyleLbl="node1" presStyleIdx="1" presStyleCnt="4"/>
      <dgm:spPr/>
      <dgm:t>
        <a:bodyPr/>
        <a:lstStyle>
          <a:defPPr>
            <a:defRPr kern="1200" smtId="4294967295"/>
          </a:defPPr>
        </a:lstStyle>
        <a:p/>
      </dgm:t>
    </dgm:pt>
    <dgm:pt modelId="{AA1913A1-1E2E-4741-A79A-191CD388356A}" type="pres">
      <dgm:prSet presAssocID="{09D537BE-1F03-42F8-900A-1B2BF40F682E}" presName="text_1" presStyleLbl="node1" presStyleIdx="2" presStyleCnt="4" custLinFactNeighborX="-394" custLinFactNeighborY="3014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D6E32FF9-AB8F-4BAA-B610-B113A9EAE64F}" type="pres">
      <dgm:prSet presAssocID="{09D537BE-1F03-42F8-900A-1B2BF40F682E}" presName="accent_1"/>
      <dgm:spPr/>
      <dgm:t>
        <a:bodyPr/>
        <a:lstStyle>
          <a:defPPr>
            <a:defRPr kern="1200" smtId="4294967295"/>
          </a:defPPr>
        </a:lstStyle>
        <a:p/>
      </dgm:t>
    </dgm:pt>
    <dgm:pt modelId="{E3E87794-5DCD-42AE-B195-EAE4B0816C17}" type="pres">
      <dgm:prSet presAssocID="{09D537BE-1F03-42F8-900A-1B2BF40F682E}" presName="accentRepeatNode" presStyleLbl="solidFgAcc1" presStyleCnt="2"/>
      <dgm:spPr/>
      <dgm:t>
        <a:bodyPr/>
        <a:lstStyle>
          <a:defPPr>
            <a:defRPr kern="1200" smtId="4294967295"/>
          </a:defPPr>
        </a:lstStyle>
        <a:p/>
      </dgm:t>
    </dgm:pt>
    <dgm:pt modelId="{92027B5C-A5A9-4051-913A-3E39E207A8E0}" type="pres">
      <dgm:prSet presAssocID="{42382454-5CA5-4BC8-8898-D3228A526054}" presName="text_2" presStyleLbl="node1" presStyleIdx="3" presStyleCnt="4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D7997790-A563-407A-A400-F9BB7F77BB26}" type="pres">
      <dgm:prSet presAssocID="{42382454-5CA5-4BC8-8898-D3228A526054}" presName="accent_2"/>
      <dgm:spPr/>
      <dgm:t>
        <a:bodyPr/>
        <a:lstStyle>
          <a:defPPr>
            <a:defRPr kern="1200" smtId="4294967295"/>
          </a:defPPr>
        </a:lstStyle>
        <a:p/>
      </dgm:t>
    </dgm:pt>
    <dgm:pt modelId="{C6A0E542-EF2A-43C0-A654-15EC05249C13}" type="pres">
      <dgm:prSet presAssocID="{42382454-5CA5-4BC8-8898-D3228A526054}" presName="accentRepeatNode" presStyleLbl="solidFgAcc1" presStyleIdx="1" presStyleCnt="2"/>
      <dgm:spPr/>
      <dgm:t>
        <a:bodyPr/>
        <a:lstStyle>
          <a:defPPr>
            <a:defRPr kern="1200" smtId="4294967295"/>
          </a:defPPr>
        </a:lstStyle>
        <a:p/>
      </dgm:t>
    </dgm:pt>
  </dgm:ptLst>
  <dgm:cxnLst>
    <dgm:cxn modelId="{B202B729-880E-45F0-9D23-85A453636D18}" srcId="{27376AA5-DF7F-4625-B5A0-1CE6C17CB266}" destId="{09D537BE-1F03-42F8-900A-1B2BF40F682E}" srcOrd="0" destOrd="0" parTransId="{EBC5A9BA-A811-4BD6-828E-70E50799BDBC}" sibTransId="{535E7A7E-4F08-4DEB-8FE4-2A21CC53AF20}"/>
    <dgm:cxn modelId="{FAD63C0C-BB1C-4F88-B967-A5604C42EA79}" srcId="{27376AA5-DF7F-4625-B5A0-1CE6C17CB266}" destId="{42382454-5CA5-4BC8-8898-D3228A526054}" srcOrd="1" destOrd="0" parTransId="{458DF7B5-0B6A-44D5-AA01-4CB4CDD93600}" sibTransId="{E56C0AB8-D2F0-4AB9-BBAF-460C16AC1433}"/>
    <dgm:cxn modelId="{85E7BF4E-9AA6-4FD4-A166-FA35B59DFB3B}" type="presOf" srcId="{27376AA5-DF7F-4625-B5A0-1CE6C17CB266}" destId="{313BE820-871B-4F8F-BF42-E7FA99726AE2}" srcOrd="0" destOrd="0" presId="urn:microsoft.com/office/officeart/2008/layout/VerticalCurvedList"/>
    <dgm:cxn modelId="{B9838D11-7A31-4843-96C9-A4A1413FEF0F}" type="presParOf" srcId="{313BE820-871B-4F8F-BF42-E7FA99726AE2}" destId="{FAD65904-111E-42A7-BE9E-C82462947CCF}" srcOrd="0" destOrd="0" presId="urn:microsoft.com/office/officeart/2008/layout/VerticalCurvedList"/>
    <dgm:cxn modelId="{4044D28D-B0D8-43BB-98C6-987E9E513D1C}" type="presParOf" srcId="{FAD65904-111E-42A7-BE9E-C82462947CCF}" destId="{0DE9B86A-A3A1-45EE-A2DC-61AEF7DC2E3A}" srcOrd="0" destOrd="0" presId="urn:microsoft.com/office/officeart/2008/layout/VerticalCurvedList"/>
    <dgm:cxn modelId="{5F0A22FA-C952-4F4D-9A93-2C2A697BB382}" type="presParOf" srcId="{0DE9B86A-A3A1-45EE-A2DC-61AEF7DC2E3A}" destId="{80CEA3DB-9762-414E-90DD-A1384DE58917}" srcOrd="0" destOrd="0" presId="urn:microsoft.com/office/officeart/2008/layout/VerticalCurvedList"/>
    <dgm:cxn modelId="{5DFF0A0D-E37F-46F4-9FEE-5B32F1517ECD}" type="presParOf" srcId="{0DE9B86A-A3A1-45EE-A2DC-61AEF7DC2E3A}" destId="{76CC6B20-057C-4956-8B23-A50A038D3DBE}" srcOrd="1" destOrd="0" presId="urn:microsoft.com/office/officeart/2008/layout/VerticalCurvedList"/>
    <dgm:cxn modelId="{E18CF35A-2F7E-4002-A713-4502C84F4FD7}" type="presOf" srcId="{535E7A7E-4F08-4DEB-8FE4-2A21CC53AF20}" destId="{76CC6B20-057C-4956-8B23-A50A038D3DBE}" srcOrd="0" destOrd="0" presId="urn:microsoft.com/office/officeart/2008/layout/VerticalCurvedList"/>
    <dgm:cxn modelId="{8947038C-BA9B-4DC2-B47C-8332C0739961}" type="presParOf" srcId="{0DE9B86A-A3A1-45EE-A2DC-61AEF7DC2E3A}" destId="{B4B5D94F-462A-40EB-9F06-1C1781242E37}" srcOrd="2" destOrd="0" presId="urn:microsoft.com/office/officeart/2008/layout/VerticalCurvedList"/>
    <dgm:cxn modelId="{2B74728E-91C7-4AAA-8C18-A6B31E620EF1}" type="presParOf" srcId="{0DE9B86A-A3A1-45EE-A2DC-61AEF7DC2E3A}" destId="{112CE3CD-FADC-4995-B8AD-54A8534C00CE}" srcOrd="3" destOrd="0" presId="urn:microsoft.com/office/officeart/2008/layout/VerticalCurvedList"/>
    <dgm:cxn modelId="{9A0A9BE3-B47E-458D-AA1F-48DA08183A7E}" type="presParOf" srcId="{FAD65904-111E-42A7-BE9E-C82462947CCF}" destId="{AA1913A1-1E2E-4741-A79A-191CD388356A}" srcOrd="1" destOrd="0" presId="urn:microsoft.com/office/officeart/2008/layout/VerticalCurvedList"/>
    <dgm:cxn modelId="{A30D679F-A4D6-47FD-A859-32E931961F07}" type="presOf" srcId="{09D537BE-1F03-42F8-900A-1B2BF40F682E}" destId="{AA1913A1-1E2E-4741-A79A-191CD388356A}" srcOrd="0" destOrd="0" presId="urn:microsoft.com/office/officeart/2008/layout/VerticalCurvedList"/>
    <dgm:cxn modelId="{CEBA4447-F168-483A-BEAA-5954512D075D}" type="presParOf" srcId="{FAD65904-111E-42A7-BE9E-C82462947CCF}" destId="{D6E32FF9-AB8F-4BAA-B610-B113A9EAE64F}" srcOrd="2" destOrd="0" presId="urn:microsoft.com/office/officeart/2008/layout/VerticalCurvedList"/>
    <dgm:cxn modelId="{0F400355-01FD-4921-B6AD-2C959EE0FE3F}" type="presParOf" srcId="{D6E32FF9-AB8F-4BAA-B610-B113A9EAE64F}" destId="{E3E87794-5DCD-42AE-B195-EAE4B0816C17}" srcOrd="0" destOrd="0" presId="urn:microsoft.com/office/officeart/2008/layout/VerticalCurvedList"/>
    <dgm:cxn modelId="{9BB54537-0AD9-422A-9292-97CCC945FF94}" type="presParOf" srcId="{FAD65904-111E-42A7-BE9E-C82462947CCF}" destId="{92027B5C-A5A9-4051-913A-3E39E207A8E0}" srcOrd="3" destOrd="0" presId="urn:microsoft.com/office/officeart/2008/layout/VerticalCurvedList"/>
    <dgm:cxn modelId="{E82BE80E-01A7-4546-8FF0-D3AD751F111B}" type="presOf" srcId="{42382454-5CA5-4BC8-8898-D3228A526054}" destId="{92027B5C-A5A9-4051-913A-3E39E207A8E0}" srcOrd="0" destOrd="0" presId="urn:microsoft.com/office/officeart/2008/layout/VerticalCurvedList"/>
    <dgm:cxn modelId="{51D02FA5-19AF-4B4C-B7E7-A7F3ED648629}" type="presParOf" srcId="{FAD65904-111E-42A7-BE9E-C82462947CCF}" destId="{D7997790-A563-407A-A400-F9BB7F77BB26}" srcOrd="4" destOrd="0" presId="urn:microsoft.com/office/officeart/2008/layout/VerticalCurvedList"/>
    <dgm:cxn modelId="{BAC8A0B8-4FCC-450E-92DD-1AB4B29F6579}" type="presParOf" srcId="{D7997790-A563-407A-A400-F9BB7F77BB26}" destId="{C6A0E542-EF2A-43C0-A654-15EC05249C13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2" minVer="http://schemas.openxmlformats.org/drawingml/2006/main"/>
    </a:ext>
  </dgm:extLst>
</dgm:dataModel>
</file>

<file path=ppt/diagrams/data6.xml><?xml version="1.0" encoding="utf-8"?>
<dgm:dataModel xmlns:a="http://schemas.openxmlformats.org/drawingml/2006/main" xmlns:r="http://schemas.openxmlformats.org/officeDocument/2006/relationships" xmlns:dgm="http://schemas.openxmlformats.org/drawingml/2006/diagram">
  <dgm:ptLst>
    <dgm:pt modelId="{7B2A20B6-4CD9-496D-8ACA-7C86DE1C8E22}" type="doc">
      <dgm:prSet loTypeId="urn:microsoft.com/office/officeart/2008/layout/VerticalCurvedList" loCatId="list" qsTypeId="urn:microsoft.com/office/officeart/2005/8/quickstyle/simple1" qsCatId="simple" csTypeId="urn:microsoft.com/office/officeart/2005/8/colors/accent2_1" csCatId="accent2" phldr="1"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A49B8EAB-47E2-4CC2-A457-DC378E0618B1}" type="parTrans" cxnId="{44746E3A-D5A6-48AD-945D-9397ED798524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F152763E-8B72-414B-BDFC-7889DE6D7816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cs-CZ" smtClean="0"/>
            <a:t>Komplexnost (význam a provázanost aktivit a výstupů, zapojení partnerů, inovace a kreativita projektu a jeho dopadů.</a:t>
          </a:r>
          <a:endParaRPr lang="cs-CZ"/>
        </a:p>
      </dgm:t>
    </dgm:pt>
    <dgm:pt modelId="{93759EC1-6556-43D9-92D8-A255E30D9DF0}" type="sibTrans" cxnId="{44746E3A-D5A6-48AD-945D-9397ED798524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66A6587F-81DF-4351-AADB-6350137CF5D3}" type="parTrans" cxnId="{F7DF53F7-7CC0-4CD4-95ED-14248A4383FF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AC5EB461-BF13-497D-9314-A43A0F39B2BA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cs-CZ" smtClean="0">
              <a:latin typeface="Founders Grotesk"/>
            </a:rPr>
            <a:t>Míra a efektivita zapojení a spolupráce mezi partnery projektu.</a:t>
          </a:r>
          <a:endParaRPr lang="cs-CZ"/>
        </a:p>
      </dgm:t>
    </dgm:pt>
    <dgm:pt modelId="{5708A58E-DD1F-4F1D-A1DE-D78109BA992C}" type="sibTrans" cxnId="{F7DF53F7-7CC0-4CD4-95ED-14248A4383FF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CAC6E2C9-80D9-49A6-88AB-74AB4E179AF5}" type="parTrans" cxnId="{27B5FF63-1285-4783-91AC-E0075CB90369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2FF6DF1C-813A-41B6-AB08-B90199163205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cs-CZ" smtClean="0">
              <a:latin typeface="Founders Grotesk"/>
            </a:rPr>
            <a:t>Inovace a kreativita forem a formátů, které mohou zapojit do dialogu nové publikum</a:t>
          </a:r>
          <a:endParaRPr lang="cs-CZ"/>
        </a:p>
      </dgm:t>
    </dgm:pt>
    <dgm:pt modelId="{BE1B9EED-0F5B-4D19-95F6-4EB7AE9D086B}" type="sibTrans" cxnId="{27B5FF63-1285-4783-91AC-E0075CB90369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4D31AE5A-48EA-4BCA-9769-4D08FD5068F4}" type="parTrans" cxnId="{FFAA8B3C-2267-4C12-B75F-CD433AACB48B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46D44796-9847-4520-9836-22BD416E3EA5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cs-CZ" smtClean="0">
              <a:latin typeface="Founders Grotesk"/>
            </a:rPr>
            <a:t>Aktivity projektu jsou vhodně navrženy vzhledem k vybraným cílovým skupinám a jejich dopadu na širší veřejnost.</a:t>
          </a:r>
          <a:endParaRPr lang="cs-CZ"/>
        </a:p>
      </dgm:t>
    </dgm:pt>
    <dgm:pt modelId="{16B2CEB4-AD4A-4A99-A195-A7752C816523}" type="sibTrans" cxnId="{FFAA8B3C-2267-4C12-B75F-CD433AACB48B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8CBBB1C6-967C-4E8F-86C1-24CE80DE4E0E}" type="pres">
      <dgm:prSet presAssocID="{7B2A20B6-4CD9-496D-8ACA-7C86DE1C8E22}" presName="Name0">
        <dgm:presLayoutVars>
          <dgm:chMax val="7"/>
          <dgm:chPref val="7"/>
          <dgm:dir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D033B647-8C63-49CC-8AB0-6C47DE23DCAC}" type="pres">
      <dgm:prSet presAssocID="{7B2A20B6-4CD9-496D-8ACA-7C86DE1C8E22}" presName="Name1"/>
      <dgm:spPr/>
      <dgm:t>
        <a:bodyPr/>
        <a:lstStyle>
          <a:defPPr>
            <a:defRPr kern="1200" smtId="4294967295"/>
          </a:defPPr>
        </a:lstStyle>
        <a:p/>
      </dgm:t>
    </dgm:pt>
    <dgm:pt modelId="{A688D711-20D4-4510-8F22-B9A051F0B315}" type="pres">
      <dgm:prSet presAssocID="{7B2A20B6-4CD9-496D-8ACA-7C86DE1C8E22}" presName="cycle"/>
      <dgm:spPr/>
      <dgm:t>
        <a:bodyPr/>
        <a:lstStyle>
          <a:defPPr>
            <a:defRPr kern="1200" smtId="4294967295"/>
          </a:defPPr>
        </a:lstStyle>
        <a:p/>
      </dgm:t>
    </dgm:pt>
    <dgm:pt modelId="{C9C8E76A-AA07-467F-A0F9-69FA3389434B}" type="pres">
      <dgm:prSet presAssocID="{7B2A20B6-4CD9-496D-8ACA-7C86DE1C8E22}" presName="srcNode" presStyleLbl="node1" presStyleCnt="6"/>
      <dgm:spPr/>
      <dgm:t>
        <a:bodyPr/>
        <a:lstStyle>
          <a:defPPr>
            <a:defRPr kern="1200" smtId="4294967295"/>
          </a:defPPr>
        </a:lstStyle>
        <a:p/>
      </dgm:t>
    </dgm:pt>
    <dgm:pt modelId="{2D9D141B-C73F-472C-81CB-CB020C919BFC}" type="pres">
      <dgm:prSet presAssocID="{7B2A20B6-4CD9-496D-8ACA-7C86DE1C8E22}" presName="conn" presStyleLbl="parChTrans1D2" presStyleCnt="1"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5ECC0482-D9F7-499D-ACE8-CFA51811BC2F}" type="pres">
      <dgm:prSet presAssocID="{7B2A20B6-4CD9-496D-8ACA-7C86DE1C8E22}" presName="extraNode" presStyleLbl="node1" presStyleIdx="1" presStyleCnt="6"/>
      <dgm:spPr/>
      <dgm:t>
        <a:bodyPr/>
        <a:lstStyle>
          <a:defPPr>
            <a:defRPr kern="1200" smtId="4294967295"/>
          </a:defPPr>
        </a:lstStyle>
        <a:p/>
      </dgm:t>
    </dgm:pt>
    <dgm:pt modelId="{310FE98A-521B-4330-9544-C4852D3BF92A}" type="pres">
      <dgm:prSet presAssocID="{7B2A20B6-4CD9-496D-8ACA-7C86DE1C8E22}" presName="dstNode" presStyleLbl="node1" presStyleIdx="1" presStyleCnt="6"/>
      <dgm:spPr/>
      <dgm:t>
        <a:bodyPr/>
        <a:lstStyle>
          <a:defPPr>
            <a:defRPr kern="1200" smtId="4294967295"/>
          </a:defPPr>
        </a:lstStyle>
        <a:p/>
      </dgm:t>
    </dgm:pt>
    <dgm:pt modelId="{F5483201-D105-45C3-9CB1-5C7B15E49168}" type="pres">
      <dgm:prSet presAssocID="{F152763E-8B72-414B-BDFC-7889DE6D7816}" presName="text_1" presStyleLbl="node1" presStyleIdx="2" presStyleCnt="6" custScaleY="109121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36C146E7-AE6F-4E86-83D7-671FFB91817D}" type="pres">
      <dgm:prSet presAssocID="{F152763E-8B72-414B-BDFC-7889DE6D7816}" presName="accent_1"/>
      <dgm:spPr/>
      <dgm:t>
        <a:bodyPr/>
        <a:lstStyle>
          <a:defPPr>
            <a:defRPr kern="1200" smtId="4294967295"/>
          </a:defPPr>
        </a:lstStyle>
        <a:p/>
      </dgm:t>
    </dgm:pt>
    <dgm:pt modelId="{1BE4674E-CFE4-4050-9951-C11C990FA377}" type="pres">
      <dgm:prSet presAssocID="{F152763E-8B72-414B-BDFC-7889DE6D7816}" presName="accentRepeatNode" presStyleLbl="solidFgAcc1" presStyleCnt="4"/>
      <dgm:spPr/>
      <dgm:t>
        <a:bodyPr/>
        <a:lstStyle>
          <a:defPPr>
            <a:defRPr kern="1200" smtId="4294967295"/>
          </a:defPPr>
        </a:lstStyle>
        <a:p/>
      </dgm:t>
    </dgm:pt>
    <dgm:pt modelId="{D9223599-2D81-4965-A95D-78944D96A534}" type="pres">
      <dgm:prSet presAssocID="{AC5EB461-BF13-497D-9314-A43A0F39B2BA}" presName="text_2" presStyleLbl="node1" presStyleIdx="3" presStyleCnt="6" custScaleY="129608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CAA1524A-D87B-4274-B0C4-570463307107}" type="pres">
      <dgm:prSet presAssocID="{AC5EB461-BF13-497D-9314-A43A0F39B2BA}" presName="accent_2"/>
      <dgm:spPr/>
      <dgm:t>
        <a:bodyPr/>
        <a:lstStyle>
          <a:defPPr>
            <a:defRPr kern="1200" smtId="4294967295"/>
          </a:defPPr>
        </a:lstStyle>
        <a:p/>
      </dgm:t>
    </dgm:pt>
    <dgm:pt modelId="{A79C9797-4B2E-4376-B9EB-698A481BAA80}" type="pres">
      <dgm:prSet presAssocID="{AC5EB461-BF13-497D-9314-A43A0F39B2BA}" presName="accentRepeatNode" presStyleLbl="solidFgAcc1" presStyleIdx="1" presStyleCnt="4"/>
      <dgm:spPr/>
      <dgm:t>
        <a:bodyPr/>
        <a:lstStyle>
          <a:defPPr>
            <a:defRPr kern="1200" smtId="4294967295"/>
          </a:defPPr>
        </a:lstStyle>
        <a:p/>
      </dgm:t>
    </dgm:pt>
    <dgm:pt modelId="{9127F7D5-22D0-4720-A720-919751031E12}" type="pres">
      <dgm:prSet presAssocID="{2FF6DF1C-813A-41B6-AB08-B90199163205}" presName="text_3" presStyleLbl="node1" presStyleIdx="4" presStyleCnt="6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F6277408-8B15-4689-8234-8F3610B3BA85}" type="pres">
      <dgm:prSet presAssocID="{2FF6DF1C-813A-41B6-AB08-B90199163205}" presName="accent_3"/>
      <dgm:spPr/>
      <dgm:t>
        <a:bodyPr/>
        <a:lstStyle>
          <a:defPPr>
            <a:defRPr kern="1200" smtId="4294967295"/>
          </a:defPPr>
        </a:lstStyle>
        <a:p/>
      </dgm:t>
    </dgm:pt>
    <dgm:pt modelId="{B810E2C0-BC32-4DE6-80AC-252728036F8D}" type="pres">
      <dgm:prSet presAssocID="{2FF6DF1C-813A-41B6-AB08-B90199163205}" presName="accentRepeatNode" presStyleLbl="solidFgAcc1" presStyleIdx="2" presStyleCnt="4"/>
      <dgm:spPr/>
      <dgm:t>
        <a:bodyPr/>
        <a:lstStyle>
          <a:defPPr>
            <a:defRPr kern="1200" smtId="4294967295"/>
          </a:defPPr>
        </a:lstStyle>
        <a:p/>
      </dgm:t>
    </dgm:pt>
    <dgm:pt modelId="{E2DA1A0C-F296-4034-B8F8-3CB5D13F59A6}" type="pres">
      <dgm:prSet presAssocID="{46D44796-9847-4520-9836-22BD416E3EA5}" presName="text_4" presStyleLbl="node1" presStyleIdx="5" presStyleCnt="6" custScaleY="136103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A2CF54A6-3C20-46E1-A50D-E9F57A283E5C}" type="pres">
      <dgm:prSet presAssocID="{46D44796-9847-4520-9836-22BD416E3EA5}" presName="accent_4"/>
      <dgm:spPr/>
      <dgm:t>
        <a:bodyPr/>
        <a:lstStyle>
          <a:defPPr>
            <a:defRPr kern="1200" smtId="4294967295"/>
          </a:defPPr>
        </a:lstStyle>
        <a:p/>
      </dgm:t>
    </dgm:pt>
    <dgm:pt modelId="{3D18224D-59AC-407F-A927-B7C3841DFC76}" type="pres">
      <dgm:prSet presAssocID="{46D44796-9847-4520-9836-22BD416E3EA5}" presName="accentRepeatNode" presStyleLbl="solidFgAcc1" presStyleIdx="3" presStyleCnt="4"/>
      <dgm:spPr/>
      <dgm:t>
        <a:bodyPr/>
        <a:lstStyle>
          <a:defPPr>
            <a:defRPr kern="1200" smtId="4294967295"/>
          </a:defPPr>
        </a:lstStyle>
        <a:p/>
      </dgm:t>
    </dgm:pt>
  </dgm:ptLst>
  <dgm:cxnLst>
    <dgm:cxn modelId="{44746E3A-D5A6-48AD-945D-9397ED798524}" srcId="{7B2A20B6-4CD9-496D-8ACA-7C86DE1C8E22}" destId="{F152763E-8B72-414B-BDFC-7889DE6D7816}" srcOrd="0" destOrd="0" parTransId="{A49B8EAB-47E2-4CC2-A457-DC378E0618B1}" sibTransId="{93759EC1-6556-43D9-92D8-A255E30D9DF0}"/>
    <dgm:cxn modelId="{F7DF53F7-7CC0-4CD4-95ED-14248A4383FF}" srcId="{7B2A20B6-4CD9-496D-8ACA-7C86DE1C8E22}" destId="{AC5EB461-BF13-497D-9314-A43A0F39B2BA}" srcOrd="1" destOrd="0" parTransId="{66A6587F-81DF-4351-AADB-6350137CF5D3}" sibTransId="{5708A58E-DD1F-4F1D-A1DE-D78109BA992C}"/>
    <dgm:cxn modelId="{27B5FF63-1285-4783-91AC-E0075CB90369}" srcId="{7B2A20B6-4CD9-496D-8ACA-7C86DE1C8E22}" destId="{2FF6DF1C-813A-41B6-AB08-B90199163205}" srcOrd="2" destOrd="0" parTransId="{CAC6E2C9-80D9-49A6-88AB-74AB4E179AF5}" sibTransId="{BE1B9EED-0F5B-4D19-95F6-4EB7AE9D086B}"/>
    <dgm:cxn modelId="{FFAA8B3C-2267-4C12-B75F-CD433AACB48B}" srcId="{7B2A20B6-4CD9-496D-8ACA-7C86DE1C8E22}" destId="{46D44796-9847-4520-9836-22BD416E3EA5}" srcOrd="3" destOrd="0" parTransId="{4D31AE5A-48EA-4BCA-9769-4D08FD5068F4}" sibTransId="{16B2CEB4-AD4A-4A99-A195-A7752C816523}"/>
    <dgm:cxn modelId="{52949063-07C6-4C8C-869F-797F4493AF7F}" type="presOf" srcId="{7B2A20B6-4CD9-496D-8ACA-7C86DE1C8E22}" destId="{8CBBB1C6-967C-4E8F-86C1-24CE80DE4E0E}" srcOrd="0" destOrd="0" presId="urn:microsoft.com/office/officeart/2008/layout/VerticalCurvedList"/>
    <dgm:cxn modelId="{F5275A63-FE2D-46C4-AC64-63BBD3E93B4B}" type="presParOf" srcId="{8CBBB1C6-967C-4E8F-86C1-24CE80DE4E0E}" destId="{D033B647-8C63-49CC-8AB0-6C47DE23DCAC}" srcOrd="0" destOrd="0" presId="urn:microsoft.com/office/officeart/2008/layout/VerticalCurvedList"/>
    <dgm:cxn modelId="{0374B5DC-A991-4FAC-A28A-382C24A647E2}" type="presParOf" srcId="{D033B647-8C63-49CC-8AB0-6C47DE23DCAC}" destId="{A688D711-20D4-4510-8F22-B9A051F0B315}" srcOrd="0" destOrd="0" presId="urn:microsoft.com/office/officeart/2008/layout/VerticalCurvedList"/>
    <dgm:cxn modelId="{03436DFD-2EFC-4DEC-8ACE-78C34AE147F7}" type="presParOf" srcId="{A688D711-20D4-4510-8F22-B9A051F0B315}" destId="{C9C8E76A-AA07-467F-A0F9-69FA3389434B}" srcOrd="0" destOrd="0" presId="urn:microsoft.com/office/officeart/2008/layout/VerticalCurvedList"/>
    <dgm:cxn modelId="{14F533CC-3F4A-473A-B1FB-BD54F217A75A}" type="presParOf" srcId="{A688D711-20D4-4510-8F22-B9A051F0B315}" destId="{2D9D141B-C73F-472C-81CB-CB020C919BFC}" srcOrd="1" destOrd="0" presId="urn:microsoft.com/office/officeart/2008/layout/VerticalCurvedList"/>
    <dgm:cxn modelId="{32E1746B-F800-4D1D-80BB-436F1C91DA44}" type="presOf" srcId="{93759EC1-6556-43D9-92D8-A255E30D9DF0}" destId="{2D9D141B-C73F-472C-81CB-CB020C919BFC}" srcOrd="0" destOrd="0" presId="urn:microsoft.com/office/officeart/2008/layout/VerticalCurvedList"/>
    <dgm:cxn modelId="{7BF6BC82-869B-4177-AD7A-46701989E96C}" type="presParOf" srcId="{A688D711-20D4-4510-8F22-B9A051F0B315}" destId="{5ECC0482-D9F7-499D-ACE8-CFA51811BC2F}" srcOrd="2" destOrd="0" presId="urn:microsoft.com/office/officeart/2008/layout/VerticalCurvedList"/>
    <dgm:cxn modelId="{FFFC3BF2-00BE-48D9-9E38-258A65209259}" type="presParOf" srcId="{A688D711-20D4-4510-8F22-B9A051F0B315}" destId="{310FE98A-521B-4330-9544-C4852D3BF92A}" srcOrd="3" destOrd="0" presId="urn:microsoft.com/office/officeart/2008/layout/VerticalCurvedList"/>
    <dgm:cxn modelId="{E06F142B-C7E8-4915-911B-75C2B647C1FF}" type="presParOf" srcId="{D033B647-8C63-49CC-8AB0-6C47DE23DCAC}" destId="{F5483201-D105-45C3-9CB1-5C7B15E49168}" srcOrd="1" destOrd="0" presId="urn:microsoft.com/office/officeart/2008/layout/VerticalCurvedList"/>
    <dgm:cxn modelId="{A6255FBD-3D6F-4799-ADBB-EAB3279D6E25}" type="presOf" srcId="{F152763E-8B72-414B-BDFC-7889DE6D7816}" destId="{F5483201-D105-45C3-9CB1-5C7B15E49168}" srcOrd="0" destOrd="0" presId="urn:microsoft.com/office/officeart/2008/layout/VerticalCurvedList"/>
    <dgm:cxn modelId="{725E2AC2-26B3-4FE7-858B-797D7F53D3EC}" type="presParOf" srcId="{D033B647-8C63-49CC-8AB0-6C47DE23DCAC}" destId="{36C146E7-AE6F-4E86-83D7-671FFB91817D}" srcOrd="2" destOrd="0" presId="urn:microsoft.com/office/officeart/2008/layout/VerticalCurvedList"/>
    <dgm:cxn modelId="{CD79F09F-026B-4D2E-BF19-203FC27EE3A2}" type="presParOf" srcId="{36C146E7-AE6F-4E86-83D7-671FFB91817D}" destId="{1BE4674E-CFE4-4050-9951-C11C990FA377}" srcOrd="0" destOrd="0" presId="urn:microsoft.com/office/officeart/2008/layout/VerticalCurvedList"/>
    <dgm:cxn modelId="{52D1DD7D-D0D3-4A49-9E72-9304ACD9CD58}" type="presParOf" srcId="{D033B647-8C63-49CC-8AB0-6C47DE23DCAC}" destId="{D9223599-2D81-4965-A95D-78944D96A534}" srcOrd="3" destOrd="0" presId="urn:microsoft.com/office/officeart/2008/layout/VerticalCurvedList"/>
    <dgm:cxn modelId="{0CFFCC24-5980-4F36-91AC-322FED1025CF}" type="presOf" srcId="{AC5EB461-BF13-497D-9314-A43A0F39B2BA}" destId="{D9223599-2D81-4965-A95D-78944D96A534}" srcOrd="0" destOrd="0" presId="urn:microsoft.com/office/officeart/2008/layout/VerticalCurvedList"/>
    <dgm:cxn modelId="{60EE9DA3-6737-491E-889C-A2D42C5FAFF0}" type="presParOf" srcId="{D033B647-8C63-49CC-8AB0-6C47DE23DCAC}" destId="{CAA1524A-D87B-4274-B0C4-570463307107}" srcOrd="4" destOrd="0" presId="urn:microsoft.com/office/officeart/2008/layout/VerticalCurvedList"/>
    <dgm:cxn modelId="{6A6617B1-A9C7-4B3A-91A8-BEFB0631790D}" type="presParOf" srcId="{CAA1524A-D87B-4274-B0C4-570463307107}" destId="{A79C9797-4B2E-4376-B9EB-698A481BAA80}" srcOrd="0" destOrd="0" presId="urn:microsoft.com/office/officeart/2008/layout/VerticalCurvedList"/>
    <dgm:cxn modelId="{BE1AB0CD-9CAD-4927-93EB-59E49654E1D6}" type="presParOf" srcId="{D033B647-8C63-49CC-8AB0-6C47DE23DCAC}" destId="{9127F7D5-22D0-4720-A720-919751031E12}" srcOrd="5" destOrd="0" presId="urn:microsoft.com/office/officeart/2008/layout/VerticalCurvedList"/>
    <dgm:cxn modelId="{C2AA9902-F55C-4683-BE08-B519F2824928}" type="presOf" srcId="{2FF6DF1C-813A-41B6-AB08-B90199163205}" destId="{9127F7D5-22D0-4720-A720-919751031E12}" srcOrd="0" destOrd="0" presId="urn:microsoft.com/office/officeart/2008/layout/VerticalCurvedList"/>
    <dgm:cxn modelId="{DC14A830-89F4-4786-AB41-1A2564CF863F}" type="presParOf" srcId="{D033B647-8C63-49CC-8AB0-6C47DE23DCAC}" destId="{F6277408-8B15-4689-8234-8F3610B3BA85}" srcOrd="6" destOrd="0" presId="urn:microsoft.com/office/officeart/2008/layout/VerticalCurvedList"/>
    <dgm:cxn modelId="{98E0907A-E7D5-4AC6-8E6E-F2687EE528B8}" type="presParOf" srcId="{F6277408-8B15-4689-8234-8F3610B3BA85}" destId="{B810E2C0-BC32-4DE6-80AC-252728036F8D}" srcOrd="0" destOrd="0" presId="urn:microsoft.com/office/officeart/2008/layout/VerticalCurvedList"/>
    <dgm:cxn modelId="{74D4FB64-355C-4923-9020-87EF11D58536}" type="presParOf" srcId="{D033B647-8C63-49CC-8AB0-6C47DE23DCAC}" destId="{E2DA1A0C-F296-4034-B8F8-3CB5D13F59A6}" srcOrd="7" destOrd="0" presId="urn:microsoft.com/office/officeart/2008/layout/VerticalCurvedList"/>
    <dgm:cxn modelId="{1EF7F5B4-FEFE-4F6B-9327-5DDA4782653D}" type="presOf" srcId="{46D44796-9847-4520-9836-22BD416E3EA5}" destId="{E2DA1A0C-F296-4034-B8F8-3CB5D13F59A6}" srcOrd="0" destOrd="0" presId="urn:microsoft.com/office/officeart/2008/layout/VerticalCurvedList"/>
    <dgm:cxn modelId="{384DD234-C547-49CF-BD0B-7702A0C09827}" type="presParOf" srcId="{D033B647-8C63-49CC-8AB0-6C47DE23DCAC}" destId="{A2CF54A6-3C20-46E1-A50D-E9F57A283E5C}" srcOrd="8" destOrd="0" presId="urn:microsoft.com/office/officeart/2008/layout/VerticalCurvedList"/>
    <dgm:cxn modelId="{D1121829-D64D-40DD-AD1D-09052283941D}" type="presParOf" srcId="{A2CF54A6-3C20-46E1-A50D-E9F57A283E5C}" destId="{3D18224D-59AC-407F-A927-B7C3841DFC76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2" minVer="http://schemas.openxmlformats.org/drawingml/2006/main"/>
    </a:ext>
  </dgm:extLst>
</dgm:dataModel>
</file>

<file path=ppt/diagrams/data7.xml><?xml version="1.0" encoding="utf-8"?>
<dgm:dataModel xmlns:a="http://schemas.openxmlformats.org/drawingml/2006/main" xmlns:r="http://schemas.openxmlformats.org/officeDocument/2006/relationships" xmlns:dgm="http://schemas.openxmlformats.org/drawingml/2006/diagram">
  <dgm:ptLst>
    <dgm:pt modelId="{7B2A20B6-4CD9-496D-8ACA-7C86DE1C8E22}" type="doc">
      <dgm:prSet loTypeId="urn:microsoft.com/office/officeart/2008/layout/VerticalCurvedList" loCatId="list" qsTypeId="urn:microsoft.com/office/officeart/2005/8/quickstyle/simple1" qsCatId="simple" csTypeId="urn:microsoft.com/office/officeart/2005/8/colors/accent2_1" csCatId="accent2" phldr="1"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A49B8EAB-47E2-4CC2-A457-DC378E0618B1}" type="parTrans" cxnId="{3791357B-B8F0-4D7B-91F9-3418BDAFF290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F152763E-8B72-414B-BDFC-7889DE6D7816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cs-CZ" smtClean="0"/>
            <a:t>Míra spolupráce mezi jednotlivými segmenty v rámci jednoho (např. spolupráce kritiků s umělci, umělců a publikem) uměleckého oboru a/nebo napříč různými obory. </a:t>
          </a:r>
          <a:endParaRPr lang="cs-CZ"/>
        </a:p>
      </dgm:t>
    </dgm:pt>
    <dgm:pt modelId="{93759EC1-6556-43D9-92D8-A255E30D9DF0}" type="sibTrans" cxnId="{3791357B-B8F0-4D7B-91F9-3418BDAFF290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66A6587F-81DF-4351-AADB-6350137CF5D3}" type="parTrans" cxnId="{3EB85CCA-A5AE-4C61-A0D7-B9E6C7AA29C4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AC5EB461-BF13-497D-9314-A43A0F39B2BA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cs-CZ" smtClean="0"/>
            <a:t>Projekt je zaměřen na práci s publikem podložené či umožňující vznik komunikační strategie vycházející ze znalostí potřeb cílových skupin. </a:t>
          </a:r>
          <a:endParaRPr lang="cs-CZ"/>
        </a:p>
      </dgm:t>
    </dgm:pt>
    <dgm:pt modelId="{5708A58E-DD1F-4F1D-A1DE-D78109BA992C}" type="sibTrans" cxnId="{3EB85CCA-A5AE-4C61-A0D7-B9E6C7AA29C4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CAC6E2C9-80D9-49A6-88AB-74AB4E179AF5}" type="parTrans" cxnId="{C765B83D-B319-4FB9-B678-C32F98B52C7A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2FF6DF1C-813A-41B6-AB08-B90199163205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cs-CZ" smtClean="0"/>
            <a:t>Projekt zahrnuje vzdělávací aktivity posilující kompetence a dovednosti uměleckých kritiků a manažerů zabývajících se kritikou. </a:t>
          </a:r>
          <a:endParaRPr lang="cs-CZ"/>
        </a:p>
      </dgm:t>
    </dgm:pt>
    <dgm:pt modelId="{BE1B9EED-0F5B-4D19-95F6-4EB7AE9D086B}" type="sibTrans" cxnId="{C765B83D-B319-4FB9-B678-C32F98B52C7A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4D31AE5A-48EA-4BCA-9769-4D08FD5068F4}" type="parTrans" cxnId="{FD4C45B3-C24F-4471-B33D-F00D7DCA9C0D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46D44796-9847-4520-9836-22BD416E3EA5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cs-CZ" smtClean="0"/>
            <a:t>Zapojení partnera/ partnerů z donorských států přispívá k posilování bilaterální spolupráce a je významným přínosem pro celkovou hodnotu a dopad projektu (spolupráce, výměna informací, know-how atd.). Spolupráce má potenciál pokračovat i po realizaci projektu.</a:t>
          </a:r>
          <a:endParaRPr lang="cs-CZ"/>
        </a:p>
      </dgm:t>
    </dgm:pt>
    <dgm:pt modelId="{16B2CEB4-AD4A-4A99-A195-A7752C816523}" type="sibTrans" cxnId="{FD4C45B3-C24F-4471-B33D-F00D7DCA9C0D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AB6CDAF5-C45A-437B-BEA7-8BEFA989F38E}" type="parTrans" cxnId="{57D1ECFA-31CA-4CAC-8C20-9161B196AEDD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EF3346D7-7F0E-4504-AD7D-C7612E21D2BF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cs-CZ" smtClean="0"/>
            <a:t>Projekt přispívá k rovnosti a integraci znevýhodněných skupin (především Romů, ale i dalších sociálních, etnických a kulturních menšin) např. prostřednictvím aktivit zaměřených na kritiku děl těchto skupin nebo na ně zacílených.</a:t>
          </a:r>
          <a:endParaRPr lang="cs-CZ"/>
        </a:p>
      </dgm:t>
    </dgm:pt>
    <dgm:pt modelId="{ADDBA8A1-D954-401B-B128-D982767B3FD3}" type="sibTrans" cxnId="{57D1ECFA-31CA-4CAC-8C20-9161B196AEDD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8CBBB1C6-967C-4E8F-86C1-24CE80DE4E0E}" type="pres">
      <dgm:prSet presAssocID="{7B2A20B6-4CD9-496D-8ACA-7C86DE1C8E22}" presName="Name0">
        <dgm:presLayoutVars>
          <dgm:chMax val="7"/>
          <dgm:chPref val="7"/>
          <dgm:dir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D033B647-8C63-49CC-8AB0-6C47DE23DCAC}" type="pres">
      <dgm:prSet presAssocID="{7B2A20B6-4CD9-496D-8ACA-7C86DE1C8E22}" presName="Name1"/>
      <dgm:spPr/>
      <dgm:t>
        <a:bodyPr/>
        <a:lstStyle>
          <a:defPPr>
            <a:defRPr kern="1200" smtId="4294967295"/>
          </a:defPPr>
        </a:lstStyle>
        <a:p/>
      </dgm:t>
    </dgm:pt>
    <dgm:pt modelId="{A688D711-20D4-4510-8F22-B9A051F0B315}" type="pres">
      <dgm:prSet presAssocID="{7B2A20B6-4CD9-496D-8ACA-7C86DE1C8E22}" presName="cycle"/>
      <dgm:spPr/>
      <dgm:t>
        <a:bodyPr/>
        <a:lstStyle>
          <a:defPPr>
            <a:defRPr kern="1200" smtId="4294967295"/>
          </a:defPPr>
        </a:lstStyle>
        <a:p/>
      </dgm:t>
    </dgm:pt>
    <dgm:pt modelId="{C9C8E76A-AA07-467F-A0F9-69FA3389434B}" type="pres">
      <dgm:prSet presAssocID="{7B2A20B6-4CD9-496D-8ACA-7C86DE1C8E22}" presName="srcNode" presStyleLbl="node1" presStyleCnt="7"/>
      <dgm:spPr/>
      <dgm:t>
        <a:bodyPr/>
        <a:lstStyle>
          <a:defPPr>
            <a:defRPr kern="1200" smtId="4294967295"/>
          </a:defPPr>
        </a:lstStyle>
        <a:p/>
      </dgm:t>
    </dgm:pt>
    <dgm:pt modelId="{2D9D141B-C73F-472C-81CB-CB020C919BFC}" type="pres">
      <dgm:prSet presAssocID="{7B2A20B6-4CD9-496D-8ACA-7C86DE1C8E22}" presName="conn" presStyleLbl="parChTrans1D2" presStyleCnt="1"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5ECC0482-D9F7-499D-ACE8-CFA51811BC2F}" type="pres">
      <dgm:prSet presAssocID="{7B2A20B6-4CD9-496D-8ACA-7C86DE1C8E22}" presName="extraNode" presStyleLbl="node1" presStyleIdx="1" presStyleCnt="7"/>
      <dgm:spPr/>
      <dgm:t>
        <a:bodyPr/>
        <a:lstStyle>
          <a:defPPr>
            <a:defRPr kern="1200" smtId="4294967295"/>
          </a:defPPr>
        </a:lstStyle>
        <a:p/>
      </dgm:t>
    </dgm:pt>
    <dgm:pt modelId="{310FE98A-521B-4330-9544-C4852D3BF92A}" type="pres">
      <dgm:prSet presAssocID="{7B2A20B6-4CD9-496D-8ACA-7C86DE1C8E22}" presName="dstNode" presStyleLbl="node1" presStyleIdx="1" presStyleCnt="7"/>
      <dgm:spPr/>
      <dgm:t>
        <a:bodyPr/>
        <a:lstStyle>
          <a:defPPr>
            <a:defRPr kern="1200" smtId="4294967295"/>
          </a:defPPr>
        </a:lstStyle>
        <a:p/>
      </dgm:t>
    </dgm:pt>
    <dgm:pt modelId="{F5483201-D105-45C3-9CB1-5C7B15E49168}" type="pres">
      <dgm:prSet presAssocID="{F152763E-8B72-414B-BDFC-7889DE6D7816}" presName="text_1" presStyleLbl="node1" presStyleIdx="2" presStyleCnt="7" custScaleY="109121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36C146E7-AE6F-4E86-83D7-671FFB91817D}" type="pres">
      <dgm:prSet presAssocID="{F152763E-8B72-414B-BDFC-7889DE6D7816}" presName="accent_1"/>
      <dgm:spPr/>
      <dgm:t>
        <a:bodyPr/>
        <a:lstStyle>
          <a:defPPr>
            <a:defRPr kern="1200" smtId="4294967295"/>
          </a:defPPr>
        </a:lstStyle>
        <a:p/>
      </dgm:t>
    </dgm:pt>
    <dgm:pt modelId="{1BE4674E-CFE4-4050-9951-C11C990FA377}" type="pres">
      <dgm:prSet presAssocID="{F152763E-8B72-414B-BDFC-7889DE6D7816}" presName="accentRepeatNode" presStyleLbl="solidFgAcc1" presStyleCnt="5"/>
      <dgm:spPr/>
      <dgm:t>
        <a:bodyPr/>
        <a:lstStyle>
          <a:defPPr>
            <a:defRPr kern="1200" smtId="4294967295"/>
          </a:defPPr>
        </a:lstStyle>
        <a:p/>
      </dgm:t>
    </dgm:pt>
    <dgm:pt modelId="{D9223599-2D81-4965-A95D-78944D96A534}" type="pres">
      <dgm:prSet presAssocID="{AC5EB461-BF13-497D-9314-A43A0F39B2BA}" presName="text_2" presStyleLbl="node1" presStyleIdx="3" presStyleCnt="7" custScaleY="129608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CAA1524A-D87B-4274-B0C4-570463307107}" type="pres">
      <dgm:prSet presAssocID="{AC5EB461-BF13-497D-9314-A43A0F39B2BA}" presName="accent_2"/>
      <dgm:spPr/>
      <dgm:t>
        <a:bodyPr/>
        <a:lstStyle>
          <a:defPPr>
            <a:defRPr kern="1200" smtId="4294967295"/>
          </a:defPPr>
        </a:lstStyle>
        <a:p/>
      </dgm:t>
    </dgm:pt>
    <dgm:pt modelId="{A79C9797-4B2E-4376-B9EB-698A481BAA80}" type="pres">
      <dgm:prSet presAssocID="{AC5EB461-BF13-497D-9314-A43A0F39B2BA}" presName="accentRepeatNode" presStyleLbl="solidFgAcc1" presStyleIdx="1" presStyleCnt="5"/>
      <dgm:spPr/>
      <dgm:t>
        <a:bodyPr/>
        <a:lstStyle>
          <a:defPPr>
            <a:defRPr kern="1200" smtId="4294967295"/>
          </a:defPPr>
        </a:lstStyle>
        <a:p/>
      </dgm:t>
    </dgm:pt>
    <dgm:pt modelId="{9127F7D5-22D0-4720-A720-919751031E12}" type="pres">
      <dgm:prSet presAssocID="{2FF6DF1C-813A-41B6-AB08-B90199163205}" presName="text_3" presStyleLbl="node1" presStyleIdx="4" presStyleCnt="7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F6277408-8B15-4689-8234-8F3610B3BA85}" type="pres">
      <dgm:prSet presAssocID="{2FF6DF1C-813A-41B6-AB08-B90199163205}" presName="accent_3"/>
      <dgm:spPr/>
      <dgm:t>
        <a:bodyPr/>
        <a:lstStyle>
          <a:defPPr>
            <a:defRPr kern="1200" smtId="4294967295"/>
          </a:defPPr>
        </a:lstStyle>
        <a:p/>
      </dgm:t>
    </dgm:pt>
    <dgm:pt modelId="{B810E2C0-BC32-4DE6-80AC-252728036F8D}" type="pres">
      <dgm:prSet presAssocID="{2FF6DF1C-813A-41B6-AB08-B90199163205}" presName="accentRepeatNode" presStyleLbl="solidFgAcc1" presStyleIdx="2" presStyleCnt="5"/>
      <dgm:spPr/>
      <dgm:t>
        <a:bodyPr/>
        <a:lstStyle>
          <a:defPPr>
            <a:defRPr kern="1200" smtId="4294967295"/>
          </a:defPPr>
        </a:lstStyle>
        <a:p/>
      </dgm:t>
    </dgm:pt>
    <dgm:pt modelId="{E2DA1A0C-F296-4034-B8F8-3CB5D13F59A6}" type="pres">
      <dgm:prSet presAssocID="{46D44796-9847-4520-9836-22BD416E3EA5}" presName="text_4" presStyleLbl="node1" presStyleIdx="5" presStyleCnt="7" custScaleY="136103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A2CF54A6-3C20-46E1-A50D-E9F57A283E5C}" type="pres">
      <dgm:prSet presAssocID="{46D44796-9847-4520-9836-22BD416E3EA5}" presName="accent_4"/>
      <dgm:spPr/>
      <dgm:t>
        <a:bodyPr/>
        <a:lstStyle>
          <a:defPPr>
            <a:defRPr kern="1200" smtId="4294967295"/>
          </a:defPPr>
        </a:lstStyle>
        <a:p/>
      </dgm:t>
    </dgm:pt>
    <dgm:pt modelId="{3D18224D-59AC-407F-A927-B7C3841DFC76}" type="pres">
      <dgm:prSet presAssocID="{46D44796-9847-4520-9836-22BD416E3EA5}" presName="accentRepeatNode" presStyleLbl="solidFgAcc1" presStyleIdx="3" presStyleCnt="5"/>
      <dgm:spPr/>
      <dgm:t>
        <a:bodyPr/>
        <a:lstStyle>
          <a:defPPr>
            <a:defRPr kern="1200" smtId="4294967295"/>
          </a:defPPr>
        </a:lstStyle>
        <a:p/>
      </dgm:t>
    </dgm:pt>
    <dgm:pt modelId="{961D1CF4-10E8-46BC-9FD7-B546512753FF}" type="pres">
      <dgm:prSet presAssocID="{EF3346D7-7F0E-4504-AD7D-C7612E21D2BF}" presName="text_5" presStyleLbl="node1" presStyleIdx="6" presStyleCnt="7" custScaleY="136103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9BEE2BE2-A9BE-4857-A0CB-B436F6BA1D92}" type="pres">
      <dgm:prSet presAssocID="{EF3346D7-7F0E-4504-AD7D-C7612E21D2BF}" presName="accent_5"/>
      <dgm:spPr/>
      <dgm:t>
        <a:bodyPr/>
        <a:lstStyle>
          <a:defPPr>
            <a:defRPr kern="1200" smtId="4294967295"/>
          </a:defPPr>
        </a:lstStyle>
        <a:p/>
      </dgm:t>
    </dgm:pt>
    <dgm:pt modelId="{A7AED356-1560-4152-AB88-3B7A02673488}" type="pres">
      <dgm:prSet presAssocID="{EF3346D7-7F0E-4504-AD7D-C7612E21D2BF}" presName="accentRepeatNode" presStyleLbl="solidFgAcc1" presStyleIdx="4" presStyleCnt="5"/>
      <dgm:spPr/>
      <dgm:t>
        <a:bodyPr/>
        <a:lstStyle>
          <a:defPPr>
            <a:defRPr kern="1200" smtId="4294967295"/>
          </a:defPPr>
        </a:lstStyle>
        <a:p/>
      </dgm:t>
    </dgm:pt>
  </dgm:ptLst>
  <dgm:cxnLst>
    <dgm:cxn modelId="{3791357B-B8F0-4D7B-91F9-3418BDAFF290}" srcId="{7B2A20B6-4CD9-496D-8ACA-7C86DE1C8E22}" destId="{F152763E-8B72-414B-BDFC-7889DE6D7816}" srcOrd="0" destOrd="0" parTransId="{A49B8EAB-47E2-4CC2-A457-DC378E0618B1}" sibTransId="{93759EC1-6556-43D9-92D8-A255E30D9DF0}"/>
    <dgm:cxn modelId="{3EB85CCA-A5AE-4C61-A0D7-B9E6C7AA29C4}" srcId="{7B2A20B6-4CD9-496D-8ACA-7C86DE1C8E22}" destId="{AC5EB461-BF13-497D-9314-A43A0F39B2BA}" srcOrd="1" destOrd="0" parTransId="{66A6587F-81DF-4351-AADB-6350137CF5D3}" sibTransId="{5708A58E-DD1F-4F1D-A1DE-D78109BA992C}"/>
    <dgm:cxn modelId="{C765B83D-B319-4FB9-B678-C32F98B52C7A}" srcId="{7B2A20B6-4CD9-496D-8ACA-7C86DE1C8E22}" destId="{2FF6DF1C-813A-41B6-AB08-B90199163205}" srcOrd="2" destOrd="0" parTransId="{CAC6E2C9-80D9-49A6-88AB-74AB4E179AF5}" sibTransId="{BE1B9EED-0F5B-4D19-95F6-4EB7AE9D086B}"/>
    <dgm:cxn modelId="{FD4C45B3-C24F-4471-B33D-F00D7DCA9C0D}" srcId="{7B2A20B6-4CD9-496D-8ACA-7C86DE1C8E22}" destId="{46D44796-9847-4520-9836-22BD416E3EA5}" srcOrd="3" destOrd="0" parTransId="{4D31AE5A-48EA-4BCA-9769-4D08FD5068F4}" sibTransId="{16B2CEB4-AD4A-4A99-A195-A7752C816523}"/>
    <dgm:cxn modelId="{57D1ECFA-31CA-4CAC-8C20-9161B196AEDD}" srcId="{7B2A20B6-4CD9-496D-8ACA-7C86DE1C8E22}" destId="{EF3346D7-7F0E-4504-AD7D-C7612E21D2BF}" srcOrd="4" destOrd="0" parTransId="{AB6CDAF5-C45A-437B-BEA7-8BEFA989F38E}" sibTransId="{ADDBA8A1-D954-401B-B128-D982767B3FD3}"/>
    <dgm:cxn modelId="{247FEDF6-0083-49F3-A998-930A44318AF3}" type="presOf" srcId="{7B2A20B6-4CD9-496D-8ACA-7C86DE1C8E22}" destId="{8CBBB1C6-967C-4E8F-86C1-24CE80DE4E0E}" srcOrd="0" destOrd="0" presId="urn:microsoft.com/office/officeart/2008/layout/VerticalCurvedList"/>
    <dgm:cxn modelId="{DDA54685-C92A-4E23-B7E3-BE9F2982E6DA}" type="presParOf" srcId="{8CBBB1C6-967C-4E8F-86C1-24CE80DE4E0E}" destId="{D033B647-8C63-49CC-8AB0-6C47DE23DCAC}" srcOrd="0" destOrd="0" presId="urn:microsoft.com/office/officeart/2008/layout/VerticalCurvedList"/>
    <dgm:cxn modelId="{A716FA2D-C9B8-4718-8F53-0FC22DA4479E}" type="presParOf" srcId="{D033B647-8C63-49CC-8AB0-6C47DE23DCAC}" destId="{A688D711-20D4-4510-8F22-B9A051F0B315}" srcOrd="0" destOrd="0" presId="urn:microsoft.com/office/officeart/2008/layout/VerticalCurvedList"/>
    <dgm:cxn modelId="{56E8940F-C786-4166-AD91-5B6854C160DD}" type="presParOf" srcId="{A688D711-20D4-4510-8F22-B9A051F0B315}" destId="{C9C8E76A-AA07-467F-A0F9-69FA3389434B}" srcOrd="0" destOrd="0" presId="urn:microsoft.com/office/officeart/2008/layout/VerticalCurvedList"/>
    <dgm:cxn modelId="{4B6A187E-409D-441C-994A-23E94E4EC232}" type="presParOf" srcId="{A688D711-20D4-4510-8F22-B9A051F0B315}" destId="{2D9D141B-C73F-472C-81CB-CB020C919BFC}" srcOrd="1" destOrd="0" presId="urn:microsoft.com/office/officeart/2008/layout/VerticalCurvedList"/>
    <dgm:cxn modelId="{B9C70AF5-CF9C-436D-874E-5277CEB1B001}" type="presOf" srcId="{93759EC1-6556-43D9-92D8-A255E30D9DF0}" destId="{2D9D141B-C73F-472C-81CB-CB020C919BFC}" srcOrd="0" destOrd="0" presId="urn:microsoft.com/office/officeart/2008/layout/VerticalCurvedList"/>
    <dgm:cxn modelId="{A0DF7A6A-39CC-4228-9B2B-EC27C19DDC49}" type="presParOf" srcId="{A688D711-20D4-4510-8F22-B9A051F0B315}" destId="{5ECC0482-D9F7-499D-ACE8-CFA51811BC2F}" srcOrd="2" destOrd="0" presId="urn:microsoft.com/office/officeart/2008/layout/VerticalCurvedList"/>
    <dgm:cxn modelId="{9226E0C9-90A6-4C0D-A283-88FD59345E00}" type="presParOf" srcId="{A688D711-20D4-4510-8F22-B9A051F0B315}" destId="{310FE98A-521B-4330-9544-C4852D3BF92A}" srcOrd="3" destOrd="0" presId="urn:microsoft.com/office/officeart/2008/layout/VerticalCurvedList"/>
    <dgm:cxn modelId="{63F5156C-6985-45B9-A76D-09CF9543D88A}" type="presParOf" srcId="{D033B647-8C63-49CC-8AB0-6C47DE23DCAC}" destId="{F5483201-D105-45C3-9CB1-5C7B15E49168}" srcOrd="1" destOrd="0" presId="urn:microsoft.com/office/officeart/2008/layout/VerticalCurvedList"/>
    <dgm:cxn modelId="{94333B45-77E4-4C7C-BAF4-2B5256865EFB}" type="presOf" srcId="{F152763E-8B72-414B-BDFC-7889DE6D7816}" destId="{F5483201-D105-45C3-9CB1-5C7B15E49168}" srcOrd="0" destOrd="0" presId="urn:microsoft.com/office/officeart/2008/layout/VerticalCurvedList"/>
    <dgm:cxn modelId="{73F74152-A0A6-42E1-8A02-5E0401FA6A12}" type="presParOf" srcId="{D033B647-8C63-49CC-8AB0-6C47DE23DCAC}" destId="{36C146E7-AE6F-4E86-83D7-671FFB91817D}" srcOrd="2" destOrd="0" presId="urn:microsoft.com/office/officeart/2008/layout/VerticalCurvedList"/>
    <dgm:cxn modelId="{ED06B046-CB27-471B-A119-BE0FC7333325}" type="presParOf" srcId="{36C146E7-AE6F-4E86-83D7-671FFB91817D}" destId="{1BE4674E-CFE4-4050-9951-C11C990FA377}" srcOrd="0" destOrd="0" presId="urn:microsoft.com/office/officeart/2008/layout/VerticalCurvedList"/>
    <dgm:cxn modelId="{A18B8D6C-A31F-41B8-8DE3-9FBB0B52B595}" type="presParOf" srcId="{D033B647-8C63-49CC-8AB0-6C47DE23DCAC}" destId="{D9223599-2D81-4965-A95D-78944D96A534}" srcOrd="3" destOrd="0" presId="urn:microsoft.com/office/officeart/2008/layout/VerticalCurvedList"/>
    <dgm:cxn modelId="{1DFA8102-9E6B-4CDA-A9D9-D3BD01016AE1}" type="presOf" srcId="{AC5EB461-BF13-497D-9314-A43A0F39B2BA}" destId="{D9223599-2D81-4965-A95D-78944D96A534}" srcOrd="0" destOrd="0" presId="urn:microsoft.com/office/officeart/2008/layout/VerticalCurvedList"/>
    <dgm:cxn modelId="{A1545B84-0B02-439C-9B91-BCFC06E6684E}" type="presParOf" srcId="{D033B647-8C63-49CC-8AB0-6C47DE23DCAC}" destId="{CAA1524A-D87B-4274-B0C4-570463307107}" srcOrd="4" destOrd="0" presId="urn:microsoft.com/office/officeart/2008/layout/VerticalCurvedList"/>
    <dgm:cxn modelId="{371406C5-1C20-491A-BCEE-7A3B1748C7D6}" type="presParOf" srcId="{CAA1524A-D87B-4274-B0C4-570463307107}" destId="{A79C9797-4B2E-4376-B9EB-698A481BAA80}" srcOrd="0" destOrd="0" presId="urn:microsoft.com/office/officeart/2008/layout/VerticalCurvedList"/>
    <dgm:cxn modelId="{4370A840-18EE-4494-AABA-544CB81FE193}" type="presParOf" srcId="{D033B647-8C63-49CC-8AB0-6C47DE23DCAC}" destId="{9127F7D5-22D0-4720-A720-919751031E12}" srcOrd="5" destOrd="0" presId="urn:microsoft.com/office/officeart/2008/layout/VerticalCurvedList"/>
    <dgm:cxn modelId="{C4DB2DC4-6C34-43C0-93AE-EE501E0F8FC0}" type="presOf" srcId="{2FF6DF1C-813A-41B6-AB08-B90199163205}" destId="{9127F7D5-22D0-4720-A720-919751031E12}" srcOrd="0" destOrd="0" presId="urn:microsoft.com/office/officeart/2008/layout/VerticalCurvedList"/>
    <dgm:cxn modelId="{58BCD2E2-0B99-4289-A722-FF0C325E412B}" type="presParOf" srcId="{D033B647-8C63-49CC-8AB0-6C47DE23DCAC}" destId="{F6277408-8B15-4689-8234-8F3610B3BA85}" srcOrd="6" destOrd="0" presId="urn:microsoft.com/office/officeart/2008/layout/VerticalCurvedList"/>
    <dgm:cxn modelId="{32FBA918-4E6B-4B46-9351-9057C89CC5D6}" type="presParOf" srcId="{F6277408-8B15-4689-8234-8F3610B3BA85}" destId="{B810E2C0-BC32-4DE6-80AC-252728036F8D}" srcOrd="0" destOrd="0" presId="urn:microsoft.com/office/officeart/2008/layout/VerticalCurvedList"/>
    <dgm:cxn modelId="{5D5CF153-3B03-4D42-840B-820DA3AED6AE}" type="presParOf" srcId="{D033B647-8C63-49CC-8AB0-6C47DE23DCAC}" destId="{E2DA1A0C-F296-4034-B8F8-3CB5D13F59A6}" srcOrd="7" destOrd="0" presId="urn:microsoft.com/office/officeart/2008/layout/VerticalCurvedList"/>
    <dgm:cxn modelId="{02150100-943F-4947-A7C6-53B23222DBE0}" type="presOf" srcId="{46D44796-9847-4520-9836-22BD416E3EA5}" destId="{E2DA1A0C-F296-4034-B8F8-3CB5D13F59A6}" srcOrd="0" destOrd="0" presId="urn:microsoft.com/office/officeart/2008/layout/VerticalCurvedList"/>
    <dgm:cxn modelId="{AE67B59C-B587-4C8F-8BB2-600B89EDC659}" type="presParOf" srcId="{D033B647-8C63-49CC-8AB0-6C47DE23DCAC}" destId="{A2CF54A6-3C20-46E1-A50D-E9F57A283E5C}" srcOrd="8" destOrd="0" presId="urn:microsoft.com/office/officeart/2008/layout/VerticalCurvedList"/>
    <dgm:cxn modelId="{3A28442F-9751-4453-B01D-2DAB1C7D5D51}" type="presParOf" srcId="{A2CF54A6-3C20-46E1-A50D-E9F57A283E5C}" destId="{3D18224D-59AC-407F-A927-B7C3841DFC76}" srcOrd="0" destOrd="0" presId="urn:microsoft.com/office/officeart/2008/layout/VerticalCurvedList"/>
    <dgm:cxn modelId="{33C0A672-76B8-49E0-B0F1-2549B9EE7A37}" type="presParOf" srcId="{D033B647-8C63-49CC-8AB0-6C47DE23DCAC}" destId="{961D1CF4-10E8-46BC-9FD7-B546512753FF}" srcOrd="9" destOrd="0" presId="urn:microsoft.com/office/officeart/2008/layout/VerticalCurvedList"/>
    <dgm:cxn modelId="{B5A25692-EA82-49C0-A67F-156B7016F693}" type="presOf" srcId="{EF3346D7-7F0E-4504-AD7D-C7612E21D2BF}" destId="{961D1CF4-10E8-46BC-9FD7-B546512753FF}" srcOrd="0" destOrd="0" presId="urn:microsoft.com/office/officeart/2008/layout/VerticalCurvedList"/>
    <dgm:cxn modelId="{61B9850A-7D6A-4212-906A-C764D4AE14E5}" type="presParOf" srcId="{D033B647-8C63-49CC-8AB0-6C47DE23DCAC}" destId="{9BEE2BE2-A9BE-4857-A0CB-B436F6BA1D92}" srcOrd="10" destOrd="0" presId="urn:microsoft.com/office/officeart/2008/layout/VerticalCurvedList"/>
    <dgm:cxn modelId="{6344533A-DEFB-45C0-83E4-2AAC818417D1}" type="presParOf" srcId="{9BEE2BE2-A9BE-4857-A0CB-B436F6BA1D92}" destId="{A7AED356-1560-4152-AB88-3B7A02673488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2" minVer="http://schemas.openxmlformats.org/drawingml/2006/main"/>
    </a:ext>
  </dgm:extLst>
</dgm:dataModel>
</file>

<file path=ppt/diagrams/data8.xml><?xml version="1.0" encoding="utf-8"?>
<dgm:dataModel xmlns:a="http://schemas.openxmlformats.org/drawingml/2006/main" xmlns:r="http://schemas.openxmlformats.org/officeDocument/2006/relationships" xmlns:dgm="http://schemas.openxmlformats.org/drawingml/2006/diagram">
  <dgm:ptLst>
    <dgm:pt modelId="{E5C99DB3-7A64-49E0-8560-22AB59A5FA76}" type="doc">
      <dgm:prSet loTypeId="urn:microsoft.com/office/officeart/2008/layout/VerticalCurvedList" loCatId="list" qsTypeId="urn:microsoft.com/office/officeart/2005/8/quickstyle/simple1" qsCatId="simple" csTypeId="urn:microsoft.com/office/officeart/2005/8/colors/accent3_1" csCatId="accent3" phldr="1"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A06AF7A7-7493-4568-87B6-8CB4C3FE5765}" type="parTrans" cxnId="{98EEA3F9-F3F0-429A-806B-A70BBBD1CFD2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AFEBCAE1-9627-441D-85FA-F592C7B67013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cs-CZ" smtClean="0"/>
            <a:t>Struktura projektu, aktivit a výstupů je jasně definována. Jednotlivé aktivity jsou navzájem provázané a směřují k vhodně nastaveným výstupům.</a:t>
          </a:r>
          <a:endParaRPr lang="cs-CZ"/>
        </a:p>
      </dgm:t>
    </dgm:pt>
    <dgm:pt modelId="{80CF838D-F67B-49C5-BBFB-B019B59371D1}" type="sibTrans" cxnId="{98EEA3F9-F3F0-429A-806B-A70BBBD1CFD2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DBC21914-B8DC-4143-B3C7-B355CA7F0824}" type="parTrans" cxnId="{70F3DF4C-F3E1-471A-81D2-4FE8D5F36E42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DFAD29F7-8BFB-4C4C-9F81-999D1444053E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pl-PL" smtClean="0"/>
            <a:t>Publicita projektu je dobře nastavena a jasně formulována.</a:t>
          </a:r>
          <a:endParaRPr lang="cs-CZ"/>
        </a:p>
      </dgm:t>
    </dgm:pt>
    <dgm:pt modelId="{1DBAD4CE-AE97-47B9-93B6-D9C06FA35DF4}" type="sibTrans" cxnId="{70F3DF4C-F3E1-471A-81D2-4FE8D5F36E42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5E2B737B-6CB1-4C20-93C1-135C521BB04F}" type="parTrans" cxnId="{3C009B75-E7C0-4566-9D51-600BBB684E1A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FA86C717-93B9-494B-9689-B64791218178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cs-CZ" smtClean="0"/>
            <a:t>Projektový management je vhodně nastaven a srozumitelně popsán. Osoby, odpovědné za realizaci aktivit a výstupů na národní a/ nebo mezinárodní úrovni, mají odpovídající míru zkušeností.</a:t>
          </a:r>
          <a:endParaRPr lang="cs-CZ"/>
        </a:p>
      </dgm:t>
    </dgm:pt>
    <dgm:pt modelId="{0B1FC648-6733-4DFE-8AF6-32F9824DED23}" type="sibTrans" cxnId="{3C009B75-E7C0-4566-9D51-600BBB684E1A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7B64050B-5900-4500-862E-1ECECC8DC5B2}" type="parTrans" cxnId="{3ED7BF2F-FF86-4C61-84EA-7E3207CB0651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E66732A2-4C08-4EC0-9611-4C3253C57015}">
      <dgm:prSet/>
      <dgm:spPr/>
      <dgm:t>
        <a:bodyPr/>
        <a:lstStyle>
          <a:defPPr>
            <a:defRPr kern="1200" smtId="4294967295"/>
          </a:defPPr>
        </a:lstStyle>
        <a:p>
          <a:r>
            <a:rPr lang="cs-CZ" smtClean="0"/>
            <a:t>Navržený harmonogram realizace projektu je konzistentní a realistický a odpovídá potřebám daného projektu – jasně definuje postup realizace jednotlivých hlavních aktivit projektu.</a:t>
          </a:r>
          <a:endParaRPr lang="cs-CZ"/>
        </a:p>
      </dgm:t>
    </dgm:pt>
    <dgm:pt modelId="{471E94E7-AA46-4EEF-A09C-A0FA0B6DDC05}" type="sibTrans" cxnId="{3ED7BF2F-FF86-4C61-84EA-7E3207CB0651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3CBBB9B6-66F6-47C7-B4DE-274DED5E2C56}" type="parTrans" cxnId="{90E3CE7D-F373-49B3-83AC-8A009945BDA9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0E3DCCF0-4D63-4228-98B1-C267FB49F990}">
      <dgm:prSet/>
      <dgm:spPr/>
      <dgm:t>
        <a:bodyPr/>
        <a:lstStyle>
          <a:defPPr>
            <a:defRPr kern="1200" smtId="4294967295"/>
          </a:defPPr>
        </a:lstStyle>
        <a:p>
          <a:r>
            <a:rPr lang="cs-CZ" smtClean="0"/>
            <a:t>Rizika projektu jsou jasně definovaná a relevantní, včetně návrhu opatření k jejich eliminaci pro zajištění jeho plynulé realizace.</a:t>
          </a:r>
          <a:endParaRPr lang="pl-PL"/>
        </a:p>
      </dgm:t>
    </dgm:pt>
    <dgm:pt modelId="{A52BD5FD-EBB7-4C4C-A3A1-F997F05FDEB6}" type="sibTrans" cxnId="{90E3CE7D-F373-49B3-83AC-8A009945BDA9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54AF4BE3-380F-4E09-AD0E-AEA475874396}" type="pres">
      <dgm:prSet presAssocID="{E5C99DB3-7A64-49E0-8560-22AB59A5FA76}" presName="Name0">
        <dgm:presLayoutVars>
          <dgm:chMax val="7"/>
          <dgm:chPref val="7"/>
          <dgm:dir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0FD7160F-F908-4D32-B70D-48832668F440}" type="pres">
      <dgm:prSet presAssocID="{E5C99DB3-7A64-49E0-8560-22AB59A5FA76}" presName="Name1"/>
      <dgm:spPr/>
      <dgm:t>
        <a:bodyPr/>
        <a:lstStyle>
          <a:defPPr>
            <a:defRPr kern="1200" smtId="4294967295"/>
          </a:defPPr>
        </a:lstStyle>
        <a:p/>
      </dgm:t>
    </dgm:pt>
    <dgm:pt modelId="{4758D3A2-3DC2-42D6-939B-CB40534A0764}" type="pres">
      <dgm:prSet presAssocID="{E5C99DB3-7A64-49E0-8560-22AB59A5FA76}" presName="cycle"/>
      <dgm:spPr/>
      <dgm:t>
        <a:bodyPr/>
        <a:lstStyle>
          <a:defPPr>
            <a:defRPr kern="1200" smtId="4294967295"/>
          </a:defPPr>
        </a:lstStyle>
        <a:p/>
      </dgm:t>
    </dgm:pt>
    <dgm:pt modelId="{0D1D7847-33B9-46D5-A653-CC535BFBD95A}" type="pres">
      <dgm:prSet presAssocID="{E5C99DB3-7A64-49E0-8560-22AB59A5FA76}" presName="srcNode" presStyleLbl="node1" presStyleCnt="7"/>
      <dgm:spPr/>
      <dgm:t>
        <a:bodyPr/>
        <a:lstStyle>
          <a:defPPr>
            <a:defRPr kern="1200" smtId="4294967295"/>
          </a:defPPr>
        </a:lstStyle>
        <a:p/>
      </dgm:t>
    </dgm:pt>
    <dgm:pt modelId="{E2A2C72C-2DD5-4191-8EF6-7AC402472456}" type="pres">
      <dgm:prSet presAssocID="{E5C99DB3-7A64-49E0-8560-22AB59A5FA76}" presName="conn" presStyleLbl="parChTrans1D2" presStyleCnt="1"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55C64BBC-C30B-4AC4-BB22-DDA79ECA188B}" type="pres">
      <dgm:prSet presAssocID="{E5C99DB3-7A64-49E0-8560-22AB59A5FA76}" presName="extraNode" presStyleLbl="node1" presStyleIdx="1" presStyleCnt="7"/>
      <dgm:spPr/>
      <dgm:t>
        <a:bodyPr/>
        <a:lstStyle>
          <a:defPPr>
            <a:defRPr kern="1200" smtId="4294967295"/>
          </a:defPPr>
        </a:lstStyle>
        <a:p/>
      </dgm:t>
    </dgm:pt>
    <dgm:pt modelId="{CBAF10D9-6C58-44FA-A000-416B4024CF3C}" type="pres">
      <dgm:prSet presAssocID="{E5C99DB3-7A64-49E0-8560-22AB59A5FA76}" presName="dstNode" presStyleLbl="node1" presStyleIdx="1" presStyleCnt="7"/>
      <dgm:spPr/>
      <dgm:t>
        <a:bodyPr/>
        <a:lstStyle>
          <a:defPPr>
            <a:defRPr kern="1200" smtId="4294967295"/>
          </a:defPPr>
        </a:lstStyle>
        <a:p/>
      </dgm:t>
    </dgm:pt>
    <dgm:pt modelId="{B203F2B2-D555-4A3C-9CB1-6C33FF450AC2}" type="pres">
      <dgm:prSet presAssocID="{AFEBCAE1-9627-441D-85FA-F592C7B67013}" presName="text_1" presStyleLbl="node1" presStyleIdx="2" presStyleCnt="7" custLinFactNeighborY="15879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28796FAF-9417-4201-AB5F-EBC5F2E96C5E}" type="pres">
      <dgm:prSet presAssocID="{AFEBCAE1-9627-441D-85FA-F592C7B67013}" presName="accent_1"/>
      <dgm:spPr/>
      <dgm:t>
        <a:bodyPr/>
        <a:lstStyle>
          <a:defPPr>
            <a:defRPr kern="1200" smtId="4294967295"/>
          </a:defPPr>
        </a:lstStyle>
        <a:p/>
      </dgm:t>
    </dgm:pt>
    <dgm:pt modelId="{FB8F123A-3155-4A05-BF75-E17655BFCFE5}" type="pres">
      <dgm:prSet presAssocID="{AFEBCAE1-9627-441D-85FA-F592C7B67013}" presName="accentRepeatNode" presStyleLbl="solidFgAcc1" presStyleCnt="5"/>
      <dgm:spPr/>
      <dgm:t>
        <a:bodyPr/>
        <a:lstStyle>
          <a:defPPr>
            <a:defRPr kern="1200" smtId="4294967295"/>
          </a:defPPr>
        </a:lstStyle>
        <a:p/>
      </dgm:t>
    </dgm:pt>
    <dgm:pt modelId="{787635C0-D166-47E4-949E-88AA28B224F6}" type="pres">
      <dgm:prSet presAssocID="{DFAD29F7-8BFB-4C4C-9F81-999D1444053E}" presName="text_2" presStyleLbl="node1" presStyleIdx="3" presStyleCnt="7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64525A47-1127-4327-8926-02A616330E01}" type="pres">
      <dgm:prSet presAssocID="{DFAD29F7-8BFB-4C4C-9F81-999D1444053E}" presName="accent_2"/>
      <dgm:spPr/>
      <dgm:t>
        <a:bodyPr/>
        <a:lstStyle>
          <a:defPPr>
            <a:defRPr kern="1200" smtId="4294967295"/>
          </a:defPPr>
        </a:lstStyle>
        <a:p/>
      </dgm:t>
    </dgm:pt>
    <dgm:pt modelId="{678CB601-BA1C-4D85-8AFC-EE25F53DA1B6}" type="pres">
      <dgm:prSet presAssocID="{DFAD29F7-8BFB-4C4C-9F81-999D1444053E}" presName="accentRepeatNode" presStyleLbl="solidFgAcc1" presStyleIdx="1" presStyleCnt="5"/>
      <dgm:spPr/>
      <dgm:t>
        <a:bodyPr/>
        <a:lstStyle>
          <a:defPPr>
            <a:defRPr kern="1200" smtId="4294967295"/>
          </a:defPPr>
        </a:lstStyle>
        <a:p/>
      </dgm:t>
    </dgm:pt>
    <dgm:pt modelId="{47A64091-5932-4914-BA3B-8EC74E684CC1}" type="pres">
      <dgm:prSet presAssocID="{FA86C717-93B9-494B-9689-B64791218178}" presName="text_3" presStyleLbl="node1" presStyleIdx="4" presStyleCnt="7" custScaleY="166901" custLinFactNeighborX="191" custLinFactNeighborY="3588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3CF6065F-6827-42E0-95E9-D5713C9503C8}" type="pres">
      <dgm:prSet presAssocID="{FA86C717-93B9-494B-9689-B64791218178}" presName="accent_3"/>
      <dgm:spPr/>
      <dgm:t>
        <a:bodyPr/>
        <a:lstStyle>
          <a:defPPr>
            <a:defRPr kern="1200" smtId="4294967295"/>
          </a:defPPr>
        </a:lstStyle>
        <a:p/>
      </dgm:t>
    </dgm:pt>
    <dgm:pt modelId="{F71C95B5-E12B-4873-8300-10594B33C9E8}" type="pres">
      <dgm:prSet presAssocID="{FA86C717-93B9-494B-9689-B64791218178}" presName="accentRepeatNode" presStyleLbl="solidFgAcc1" presStyleIdx="2" presStyleCnt="5"/>
      <dgm:spPr/>
      <dgm:t>
        <a:bodyPr/>
        <a:lstStyle>
          <a:defPPr>
            <a:defRPr kern="1200" smtId="4294967295"/>
          </a:defPPr>
        </a:lstStyle>
        <a:p/>
      </dgm:t>
    </dgm:pt>
    <dgm:pt modelId="{71BD9153-0A4B-4483-BB0F-CC80FC35281A}" type="pres">
      <dgm:prSet presAssocID="{E66732A2-4C08-4EC0-9611-4C3253C57015}" presName="text_4" presStyleLbl="node1" presStyleIdx="5" presStyleCnt="7" custScaleY="124509" custLinFactNeighborX="-93" custLinFactNeighborY="20210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3B2103F7-90F1-456D-9EC7-5354DF774C03}" type="pres">
      <dgm:prSet presAssocID="{E66732A2-4C08-4EC0-9611-4C3253C57015}" presName="accent_4"/>
      <dgm:spPr/>
      <dgm:t>
        <a:bodyPr/>
        <a:lstStyle>
          <a:defPPr>
            <a:defRPr kern="1200" smtId="4294967295"/>
          </a:defPPr>
        </a:lstStyle>
        <a:p/>
      </dgm:t>
    </dgm:pt>
    <dgm:pt modelId="{D851E79F-D3A7-4B0B-8A28-6A27374C854B}" type="pres">
      <dgm:prSet presAssocID="{E66732A2-4C08-4EC0-9611-4C3253C57015}" presName="accentRepeatNode" presStyleLbl="solidFgAcc1" presStyleIdx="3" presStyleCnt="5"/>
      <dgm:spPr/>
      <dgm:t>
        <a:bodyPr/>
        <a:lstStyle>
          <a:defPPr>
            <a:defRPr kern="1200" smtId="4294967295"/>
          </a:defPPr>
        </a:lstStyle>
        <a:p/>
      </dgm:t>
    </dgm:pt>
    <dgm:pt modelId="{4D965FC8-400D-4557-95EB-6942CEB8932D}" type="pres">
      <dgm:prSet presAssocID="{0E3DCCF0-4D63-4228-98B1-C267FB49F990}" presName="text_5" presStyleLbl="node1" presStyleIdx="6" presStyleCnt="7" custLinFactNeighborX="3073" custLinFactNeighborY="-351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16C84D7F-7E39-4ECB-99CB-DE2D727EA0F7}" type="pres">
      <dgm:prSet presAssocID="{0E3DCCF0-4D63-4228-98B1-C267FB49F990}" presName="accent_5"/>
      <dgm:spPr/>
      <dgm:t>
        <a:bodyPr/>
        <a:lstStyle>
          <a:defPPr>
            <a:defRPr kern="1200" smtId="4294967295"/>
          </a:defPPr>
        </a:lstStyle>
        <a:p/>
      </dgm:t>
    </dgm:pt>
    <dgm:pt modelId="{BC5B503A-0D8A-4A11-96BF-9CB4EA792EB0}" type="pres">
      <dgm:prSet presAssocID="{0E3DCCF0-4D63-4228-98B1-C267FB49F990}" presName="accentRepeatNode" presStyleLbl="solidFgAcc1" presStyleIdx="4" presStyleCnt="5" custLinFactNeighborX="5046" custLinFactNeighborY="-8073"/>
      <dgm:spPr/>
      <dgm:t>
        <a:bodyPr/>
        <a:lstStyle>
          <a:defPPr>
            <a:defRPr kern="1200" smtId="4294967295"/>
          </a:defPPr>
        </a:lstStyle>
        <a:p/>
      </dgm:t>
    </dgm:pt>
  </dgm:ptLst>
  <dgm:cxnLst>
    <dgm:cxn modelId="{98EEA3F9-F3F0-429A-806B-A70BBBD1CFD2}" srcId="{E5C99DB3-7A64-49E0-8560-22AB59A5FA76}" destId="{AFEBCAE1-9627-441D-85FA-F592C7B67013}" srcOrd="0" destOrd="0" parTransId="{A06AF7A7-7493-4568-87B6-8CB4C3FE5765}" sibTransId="{80CF838D-F67B-49C5-BBFB-B019B59371D1}"/>
    <dgm:cxn modelId="{70F3DF4C-F3E1-471A-81D2-4FE8D5F36E42}" srcId="{E5C99DB3-7A64-49E0-8560-22AB59A5FA76}" destId="{DFAD29F7-8BFB-4C4C-9F81-999D1444053E}" srcOrd="1" destOrd="0" parTransId="{DBC21914-B8DC-4143-B3C7-B355CA7F0824}" sibTransId="{1DBAD4CE-AE97-47B9-93B6-D9C06FA35DF4}"/>
    <dgm:cxn modelId="{3C009B75-E7C0-4566-9D51-600BBB684E1A}" srcId="{E5C99DB3-7A64-49E0-8560-22AB59A5FA76}" destId="{FA86C717-93B9-494B-9689-B64791218178}" srcOrd="2" destOrd="0" parTransId="{5E2B737B-6CB1-4C20-93C1-135C521BB04F}" sibTransId="{0B1FC648-6733-4DFE-8AF6-32F9824DED23}"/>
    <dgm:cxn modelId="{3ED7BF2F-FF86-4C61-84EA-7E3207CB0651}" srcId="{E5C99DB3-7A64-49E0-8560-22AB59A5FA76}" destId="{E66732A2-4C08-4EC0-9611-4C3253C57015}" srcOrd="3" destOrd="0" parTransId="{7B64050B-5900-4500-862E-1ECECC8DC5B2}" sibTransId="{471E94E7-AA46-4EEF-A09C-A0FA0B6DDC05}"/>
    <dgm:cxn modelId="{90E3CE7D-F373-49B3-83AC-8A009945BDA9}" srcId="{E5C99DB3-7A64-49E0-8560-22AB59A5FA76}" destId="{0E3DCCF0-4D63-4228-98B1-C267FB49F990}" srcOrd="4" destOrd="0" parTransId="{3CBBB9B6-66F6-47C7-B4DE-274DED5E2C56}" sibTransId="{A52BD5FD-EBB7-4C4C-A3A1-F997F05FDEB6}"/>
    <dgm:cxn modelId="{4D0C0383-EFBA-4C91-BA19-AEBDAD8DC72B}" type="presOf" srcId="{E5C99DB3-7A64-49E0-8560-22AB59A5FA76}" destId="{54AF4BE3-380F-4E09-AD0E-AEA475874396}" srcOrd="0" destOrd="0" presId="urn:microsoft.com/office/officeart/2008/layout/VerticalCurvedList"/>
    <dgm:cxn modelId="{E739584C-24E7-44EF-B248-1FCC3E133CDE}" type="presParOf" srcId="{54AF4BE3-380F-4E09-AD0E-AEA475874396}" destId="{0FD7160F-F908-4D32-B70D-48832668F440}" srcOrd="0" destOrd="0" presId="urn:microsoft.com/office/officeart/2008/layout/VerticalCurvedList"/>
    <dgm:cxn modelId="{4A74EE4D-D9CF-4415-8D63-318B997D5B92}" type="presParOf" srcId="{0FD7160F-F908-4D32-B70D-48832668F440}" destId="{4758D3A2-3DC2-42D6-939B-CB40534A0764}" srcOrd="0" destOrd="0" presId="urn:microsoft.com/office/officeart/2008/layout/VerticalCurvedList"/>
    <dgm:cxn modelId="{5293FEEC-2C4F-4893-AE78-E908FF5535EC}" type="presParOf" srcId="{4758D3A2-3DC2-42D6-939B-CB40534A0764}" destId="{0D1D7847-33B9-46D5-A653-CC535BFBD95A}" srcOrd="0" destOrd="0" presId="urn:microsoft.com/office/officeart/2008/layout/VerticalCurvedList"/>
    <dgm:cxn modelId="{36FFAA7B-8600-4CE3-B616-13147DBCDCB5}" type="presParOf" srcId="{4758D3A2-3DC2-42D6-939B-CB40534A0764}" destId="{E2A2C72C-2DD5-4191-8EF6-7AC402472456}" srcOrd="1" destOrd="0" presId="urn:microsoft.com/office/officeart/2008/layout/VerticalCurvedList"/>
    <dgm:cxn modelId="{90B77119-0758-4D2D-9012-3C1E82556191}" type="presOf" srcId="{80CF838D-F67B-49C5-BBFB-B019B59371D1}" destId="{E2A2C72C-2DD5-4191-8EF6-7AC402472456}" srcOrd="0" destOrd="0" presId="urn:microsoft.com/office/officeart/2008/layout/VerticalCurvedList"/>
    <dgm:cxn modelId="{140FCF5B-CBF1-4FFC-89CB-57FBBC08914F}" type="presParOf" srcId="{4758D3A2-3DC2-42D6-939B-CB40534A0764}" destId="{55C64BBC-C30B-4AC4-BB22-DDA79ECA188B}" srcOrd="2" destOrd="0" presId="urn:microsoft.com/office/officeart/2008/layout/VerticalCurvedList"/>
    <dgm:cxn modelId="{66D0970F-39BA-4BEC-A7E3-7C1F5E828AB8}" type="presParOf" srcId="{4758D3A2-3DC2-42D6-939B-CB40534A0764}" destId="{CBAF10D9-6C58-44FA-A000-416B4024CF3C}" srcOrd="3" destOrd="0" presId="urn:microsoft.com/office/officeart/2008/layout/VerticalCurvedList"/>
    <dgm:cxn modelId="{2CDB034D-39BE-46A1-A4AA-B57E7E8912B8}" type="presParOf" srcId="{0FD7160F-F908-4D32-B70D-48832668F440}" destId="{B203F2B2-D555-4A3C-9CB1-6C33FF450AC2}" srcOrd="1" destOrd="0" presId="urn:microsoft.com/office/officeart/2008/layout/VerticalCurvedList"/>
    <dgm:cxn modelId="{297A4FF4-17E3-4920-B674-1D6038B1E799}" type="presOf" srcId="{AFEBCAE1-9627-441D-85FA-F592C7B67013}" destId="{B203F2B2-D555-4A3C-9CB1-6C33FF450AC2}" srcOrd="0" destOrd="0" presId="urn:microsoft.com/office/officeart/2008/layout/VerticalCurvedList"/>
    <dgm:cxn modelId="{13817B6E-0805-412C-ACB0-C21F9F75C7AB}" type="presParOf" srcId="{0FD7160F-F908-4D32-B70D-48832668F440}" destId="{28796FAF-9417-4201-AB5F-EBC5F2E96C5E}" srcOrd="2" destOrd="0" presId="urn:microsoft.com/office/officeart/2008/layout/VerticalCurvedList"/>
    <dgm:cxn modelId="{61E1D850-B558-467F-B865-B1BCCFA5A256}" type="presParOf" srcId="{28796FAF-9417-4201-AB5F-EBC5F2E96C5E}" destId="{FB8F123A-3155-4A05-BF75-E17655BFCFE5}" srcOrd="0" destOrd="0" presId="urn:microsoft.com/office/officeart/2008/layout/VerticalCurvedList"/>
    <dgm:cxn modelId="{955B904D-E984-4FE6-8153-FD41B81A43C4}" type="presParOf" srcId="{0FD7160F-F908-4D32-B70D-48832668F440}" destId="{787635C0-D166-47E4-949E-88AA28B224F6}" srcOrd="3" destOrd="0" presId="urn:microsoft.com/office/officeart/2008/layout/VerticalCurvedList"/>
    <dgm:cxn modelId="{AE7882F9-6E79-4A3C-87C2-965718896C47}" type="presOf" srcId="{DFAD29F7-8BFB-4C4C-9F81-999D1444053E}" destId="{787635C0-D166-47E4-949E-88AA28B224F6}" srcOrd="0" destOrd="0" presId="urn:microsoft.com/office/officeart/2008/layout/VerticalCurvedList"/>
    <dgm:cxn modelId="{28DBF9B5-0645-4CFA-A629-383DB4F73977}" type="presParOf" srcId="{0FD7160F-F908-4D32-B70D-48832668F440}" destId="{64525A47-1127-4327-8926-02A616330E01}" srcOrd="4" destOrd="0" presId="urn:microsoft.com/office/officeart/2008/layout/VerticalCurvedList"/>
    <dgm:cxn modelId="{8A9EE853-8F0C-4A31-AE6A-D5B3657E6B52}" type="presParOf" srcId="{64525A47-1127-4327-8926-02A616330E01}" destId="{678CB601-BA1C-4D85-8AFC-EE25F53DA1B6}" srcOrd="0" destOrd="0" presId="urn:microsoft.com/office/officeart/2008/layout/VerticalCurvedList"/>
    <dgm:cxn modelId="{0E3088D7-F62C-45B3-9528-57F5F2A40E0E}" type="presParOf" srcId="{0FD7160F-F908-4D32-B70D-48832668F440}" destId="{47A64091-5932-4914-BA3B-8EC74E684CC1}" srcOrd="5" destOrd="0" presId="urn:microsoft.com/office/officeart/2008/layout/VerticalCurvedList"/>
    <dgm:cxn modelId="{50644457-6704-486E-9A50-5161CE1E5C43}" type="presOf" srcId="{FA86C717-93B9-494B-9689-B64791218178}" destId="{47A64091-5932-4914-BA3B-8EC74E684CC1}" srcOrd="0" destOrd="0" presId="urn:microsoft.com/office/officeart/2008/layout/VerticalCurvedList"/>
    <dgm:cxn modelId="{EB91DD2D-C406-48B7-9357-F1CA3D198B4B}" type="presParOf" srcId="{0FD7160F-F908-4D32-B70D-48832668F440}" destId="{3CF6065F-6827-42E0-95E9-D5713C9503C8}" srcOrd="6" destOrd="0" presId="urn:microsoft.com/office/officeart/2008/layout/VerticalCurvedList"/>
    <dgm:cxn modelId="{67779F9F-C4D9-48AE-B986-F775D0B5A9D1}" type="presParOf" srcId="{3CF6065F-6827-42E0-95E9-D5713C9503C8}" destId="{F71C95B5-E12B-4873-8300-10594B33C9E8}" srcOrd="0" destOrd="0" presId="urn:microsoft.com/office/officeart/2008/layout/VerticalCurvedList"/>
    <dgm:cxn modelId="{DC41B1E3-1747-45B0-84C2-D7C5604A7846}" type="presParOf" srcId="{0FD7160F-F908-4D32-B70D-48832668F440}" destId="{71BD9153-0A4B-4483-BB0F-CC80FC35281A}" srcOrd="7" destOrd="0" presId="urn:microsoft.com/office/officeart/2008/layout/VerticalCurvedList"/>
    <dgm:cxn modelId="{3A3D0D16-DCB3-4AFB-A626-8EDF95135F99}" type="presOf" srcId="{E66732A2-4C08-4EC0-9611-4C3253C57015}" destId="{71BD9153-0A4B-4483-BB0F-CC80FC35281A}" srcOrd="0" destOrd="0" presId="urn:microsoft.com/office/officeart/2008/layout/VerticalCurvedList"/>
    <dgm:cxn modelId="{9AA89503-CBA9-4A8E-A1DA-8017661B5F6F}" type="presParOf" srcId="{0FD7160F-F908-4D32-B70D-48832668F440}" destId="{3B2103F7-90F1-456D-9EC7-5354DF774C03}" srcOrd="8" destOrd="0" presId="urn:microsoft.com/office/officeart/2008/layout/VerticalCurvedList"/>
    <dgm:cxn modelId="{303DC6D9-8E15-4AE5-871B-48C99828A89B}" type="presParOf" srcId="{3B2103F7-90F1-456D-9EC7-5354DF774C03}" destId="{D851E79F-D3A7-4B0B-8A28-6A27374C854B}" srcOrd="0" destOrd="0" presId="urn:microsoft.com/office/officeart/2008/layout/VerticalCurvedList"/>
    <dgm:cxn modelId="{03F9ADBF-9FD2-4687-A011-D62C74547C42}" type="presParOf" srcId="{0FD7160F-F908-4D32-B70D-48832668F440}" destId="{4D965FC8-400D-4557-95EB-6942CEB8932D}" srcOrd="9" destOrd="0" presId="urn:microsoft.com/office/officeart/2008/layout/VerticalCurvedList"/>
    <dgm:cxn modelId="{43BC2515-87D5-40C9-BD6C-6A6CBECA475B}" type="presOf" srcId="{0E3DCCF0-4D63-4228-98B1-C267FB49F990}" destId="{4D965FC8-400D-4557-95EB-6942CEB8932D}" srcOrd="0" destOrd="0" presId="urn:microsoft.com/office/officeart/2008/layout/VerticalCurvedList"/>
    <dgm:cxn modelId="{81B11EB6-2447-4FC5-8B39-41C072E47767}" type="presParOf" srcId="{0FD7160F-F908-4D32-B70D-48832668F440}" destId="{16C84D7F-7E39-4ECB-99CB-DE2D727EA0F7}" srcOrd="10" destOrd="0" presId="urn:microsoft.com/office/officeart/2008/layout/VerticalCurvedList"/>
    <dgm:cxn modelId="{EACE027F-FC04-4E12-97A6-DE2923FDEEF8}" type="presParOf" srcId="{16C84D7F-7E39-4ECB-99CB-DE2D727EA0F7}" destId="{BC5B503A-0D8A-4A11-96BF-9CB4EA792EB0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2" minVer="http://schemas.openxmlformats.org/drawingml/2006/main"/>
    </a:ext>
  </dgm:extLst>
</dgm:dataModel>
</file>

<file path=ppt/diagrams/data9.xml><?xml version="1.0" encoding="utf-8"?>
<dgm:dataModel xmlns:a="http://schemas.openxmlformats.org/drawingml/2006/main" xmlns:r="http://schemas.openxmlformats.org/officeDocument/2006/relationships" xmlns:dgm="http://schemas.openxmlformats.org/drawingml/2006/diagram">
  <dgm:ptLst>
    <dgm:pt modelId="{27376AA5-DF7F-4625-B5A0-1CE6C17CB266}" type="doc">
      <dgm:prSet loTypeId="urn:microsoft.com/office/officeart/2008/layout/VerticalCurvedList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EBC5A9BA-A811-4BD6-828E-70E50799BDBC}" type="parTrans" cxnId="{F99129CC-4193-4E8E-9A63-49B0651FB208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09D537BE-1F03-42F8-900A-1B2BF40F682E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pl-PL" smtClean="0"/>
            <a:t>Je doložen detailní rozpočet projektu na celou dobu jeho trvání. Uvedené položky rozpočtu jsou pro realizaci aktivit nezbytné. Jednotlivé položky rozpočtu odpovídají obsahu projektu a jejich výše je přiměřená. Celkové náklady projektu jsou přiměřené k dosažení naplánovaných výstupů.</a:t>
          </a:r>
          <a:endParaRPr lang="cs-CZ"/>
        </a:p>
      </dgm:t>
    </dgm:pt>
    <dgm:pt modelId="{535E7A7E-4F08-4DEB-8FE4-2A21CC53AF20}" type="sibTrans" cxnId="{F99129CC-4193-4E8E-9A63-49B0651FB208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458DF7B5-0B6A-44D5-AA01-4CB4CDD93600}" type="parTrans" cxnId="{E309EE5E-C206-4E7D-8FCF-84B2081A64AA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42382454-5CA5-4BC8-8898-D3228A526054}">
      <dgm:prSet/>
      <dgm:spPr/>
      <dgm:t>
        <a:bodyPr/>
        <a:lstStyle>
          <a:defPPr>
            <a:defRPr kern="1200" smtId="4294967295"/>
          </a:defPPr>
        </a:lstStyle>
        <a:p>
          <a:r>
            <a:rPr lang="cs-CZ" smtClean="0"/>
            <a:t>Navrhované aktivity mají potenciál vést k trvalému přínosu a k rozvoji dalších činností a udržitelnosti žadatele.</a:t>
          </a:r>
        </a:p>
      </dgm:t>
    </dgm:pt>
    <dgm:pt modelId="{E56C0AB8-D2F0-4AB9-BBAF-460C16AC1433}" type="sibTrans" cxnId="{E309EE5E-C206-4E7D-8FCF-84B2081A64AA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313BE820-871B-4F8F-BF42-E7FA99726AE2}" type="pres">
      <dgm:prSet presAssocID="{27376AA5-DF7F-4625-B5A0-1CE6C17CB266}" presName="Name0">
        <dgm:presLayoutVars>
          <dgm:chMax val="7"/>
          <dgm:chPref val="7"/>
          <dgm:dir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FAD65904-111E-42A7-BE9E-C82462947CCF}" type="pres">
      <dgm:prSet presAssocID="{27376AA5-DF7F-4625-B5A0-1CE6C17CB266}" presName="Name1"/>
      <dgm:spPr/>
      <dgm:t>
        <a:bodyPr/>
        <a:lstStyle>
          <a:defPPr>
            <a:defRPr kern="1200" smtId="4294967295"/>
          </a:defPPr>
        </a:lstStyle>
        <a:p/>
      </dgm:t>
    </dgm:pt>
    <dgm:pt modelId="{0DE9B86A-A3A1-45EE-A2DC-61AEF7DC2E3A}" type="pres">
      <dgm:prSet presAssocID="{27376AA5-DF7F-4625-B5A0-1CE6C17CB266}" presName="cycle"/>
      <dgm:spPr/>
      <dgm:t>
        <a:bodyPr/>
        <a:lstStyle>
          <a:defPPr>
            <a:defRPr kern="1200" smtId="4294967295"/>
          </a:defPPr>
        </a:lstStyle>
        <a:p/>
      </dgm:t>
    </dgm:pt>
    <dgm:pt modelId="{80CEA3DB-9762-414E-90DD-A1384DE58917}" type="pres">
      <dgm:prSet presAssocID="{27376AA5-DF7F-4625-B5A0-1CE6C17CB266}" presName="srcNode" presStyleLbl="node1" presStyleCnt="4"/>
      <dgm:spPr/>
      <dgm:t>
        <a:bodyPr/>
        <a:lstStyle>
          <a:defPPr>
            <a:defRPr kern="1200" smtId="4294967295"/>
          </a:defPPr>
        </a:lstStyle>
        <a:p/>
      </dgm:t>
    </dgm:pt>
    <dgm:pt modelId="{76CC6B20-057C-4956-8B23-A50A038D3DBE}" type="pres">
      <dgm:prSet presAssocID="{27376AA5-DF7F-4625-B5A0-1CE6C17CB266}" presName="conn" presStyleLbl="parChTrans1D2" presStyleCnt="1"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B4B5D94F-462A-40EB-9F06-1C1781242E37}" type="pres">
      <dgm:prSet presAssocID="{27376AA5-DF7F-4625-B5A0-1CE6C17CB266}" presName="extraNode" presStyleLbl="node1" presStyleIdx="1" presStyleCnt="4"/>
      <dgm:spPr/>
      <dgm:t>
        <a:bodyPr/>
        <a:lstStyle>
          <a:defPPr>
            <a:defRPr kern="1200" smtId="4294967295"/>
          </a:defPPr>
        </a:lstStyle>
        <a:p/>
      </dgm:t>
    </dgm:pt>
    <dgm:pt modelId="{112CE3CD-FADC-4995-B8AD-54A8534C00CE}" type="pres">
      <dgm:prSet presAssocID="{27376AA5-DF7F-4625-B5A0-1CE6C17CB266}" presName="dstNode" presStyleLbl="node1" presStyleIdx="1" presStyleCnt="4"/>
      <dgm:spPr/>
      <dgm:t>
        <a:bodyPr/>
        <a:lstStyle>
          <a:defPPr>
            <a:defRPr kern="1200" smtId="4294967295"/>
          </a:defPPr>
        </a:lstStyle>
        <a:p/>
      </dgm:t>
    </dgm:pt>
    <dgm:pt modelId="{AA1913A1-1E2E-4741-A79A-191CD388356A}" type="pres">
      <dgm:prSet presAssocID="{09D537BE-1F03-42F8-900A-1B2BF40F682E}" presName="text_1" presStyleLbl="node1" presStyleIdx="2" presStyleCnt="4" custLinFactNeighborX="-394" custLinFactNeighborY="3014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D6E32FF9-AB8F-4BAA-B610-B113A9EAE64F}" type="pres">
      <dgm:prSet presAssocID="{09D537BE-1F03-42F8-900A-1B2BF40F682E}" presName="accent_1"/>
      <dgm:spPr/>
      <dgm:t>
        <a:bodyPr/>
        <a:lstStyle>
          <a:defPPr>
            <a:defRPr kern="1200" smtId="4294967295"/>
          </a:defPPr>
        </a:lstStyle>
        <a:p/>
      </dgm:t>
    </dgm:pt>
    <dgm:pt modelId="{E3E87794-5DCD-42AE-B195-EAE4B0816C17}" type="pres">
      <dgm:prSet presAssocID="{09D537BE-1F03-42F8-900A-1B2BF40F682E}" presName="accentRepeatNode" presStyleLbl="solidFgAcc1" presStyleCnt="2"/>
      <dgm:spPr/>
      <dgm:t>
        <a:bodyPr/>
        <a:lstStyle>
          <a:defPPr>
            <a:defRPr kern="1200" smtId="4294967295"/>
          </a:defPPr>
        </a:lstStyle>
        <a:p/>
      </dgm:t>
    </dgm:pt>
    <dgm:pt modelId="{92027B5C-A5A9-4051-913A-3E39E207A8E0}" type="pres">
      <dgm:prSet presAssocID="{42382454-5CA5-4BC8-8898-D3228A526054}" presName="text_2" presStyleLbl="node1" presStyleIdx="3" presStyleCnt="4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D7997790-A563-407A-A400-F9BB7F77BB26}" type="pres">
      <dgm:prSet presAssocID="{42382454-5CA5-4BC8-8898-D3228A526054}" presName="accent_2"/>
      <dgm:spPr/>
      <dgm:t>
        <a:bodyPr/>
        <a:lstStyle>
          <a:defPPr>
            <a:defRPr kern="1200" smtId="4294967295"/>
          </a:defPPr>
        </a:lstStyle>
        <a:p/>
      </dgm:t>
    </dgm:pt>
    <dgm:pt modelId="{C6A0E542-EF2A-43C0-A654-15EC05249C13}" type="pres">
      <dgm:prSet presAssocID="{42382454-5CA5-4BC8-8898-D3228A526054}" presName="accentRepeatNode" presStyleLbl="solidFgAcc1" presStyleIdx="1" presStyleCnt="2"/>
      <dgm:spPr/>
      <dgm:t>
        <a:bodyPr/>
        <a:lstStyle>
          <a:defPPr>
            <a:defRPr kern="1200" smtId="4294967295"/>
          </a:defPPr>
        </a:lstStyle>
        <a:p/>
      </dgm:t>
    </dgm:pt>
  </dgm:ptLst>
  <dgm:cxnLst>
    <dgm:cxn modelId="{F99129CC-4193-4E8E-9A63-49B0651FB208}" srcId="{27376AA5-DF7F-4625-B5A0-1CE6C17CB266}" destId="{09D537BE-1F03-42F8-900A-1B2BF40F682E}" srcOrd="0" destOrd="0" parTransId="{EBC5A9BA-A811-4BD6-828E-70E50799BDBC}" sibTransId="{535E7A7E-4F08-4DEB-8FE4-2A21CC53AF20}"/>
    <dgm:cxn modelId="{E309EE5E-C206-4E7D-8FCF-84B2081A64AA}" srcId="{27376AA5-DF7F-4625-B5A0-1CE6C17CB266}" destId="{42382454-5CA5-4BC8-8898-D3228A526054}" srcOrd="1" destOrd="0" parTransId="{458DF7B5-0B6A-44D5-AA01-4CB4CDD93600}" sibTransId="{E56C0AB8-D2F0-4AB9-BBAF-460C16AC1433}"/>
    <dgm:cxn modelId="{021824C7-DE42-4C42-B007-8F1A3EF533A4}" type="presOf" srcId="{27376AA5-DF7F-4625-B5A0-1CE6C17CB266}" destId="{313BE820-871B-4F8F-BF42-E7FA99726AE2}" srcOrd="0" destOrd="0" presId="urn:microsoft.com/office/officeart/2008/layout/VerticalCurvedList"/>
    <dgm:cxn modelId="{6F975F5D-19DC-4A51-BC3A-B02B7716A40F}" type="presParOf" srcId="{313BE820-871B-4F8F-BF42-E7FA99726AE2}" destId="{FAD65904-111E-42A7-BE9E-C82462947CCF}" srcOrd="0" destOrd="0" presId="urn:microsoft.com/office/officeart/2008/layout/VerticalCurvedList"/>
    <dgm:cxn modelId="{46143A9B-CE17-4430-92EB-D19827A0C07E}" type="presParOf" srcId="{FAD65904-111E-42A7-BE9E-C82462947CCF}" destId="{0DE9B86A-A3A1-45EE-A2DC-61AEF7DC2E3A}" srcOrd="0" destOrd="0" presId="urn:microsoft.com/office/officeart/2008/layout/VerticalCurvedList"/>
    <dgm:cxn modelId="{30A69E84-0E0D-469C-A3B3-49D7F388D250}" type="presParOf" srcId="{0DE9B86A-A3A1-45EE-A2DC-61AEF7DC2E3A}" destId="{80CEA3DB-9762-414E-90DD-A1384DE58917}" srcOrd="0" destOrd="0" presId="urn:microsoft.com/office/officeart/2008/layout/VerticalCurvedList"/>
    <dgm:cxn modelId="{21CE5C25-5E0E-4F22-952E-2C61B8C778FC}" type="presParOf" srcId="{0DE9B86A-A3A1-45EE-A2DC-61AEF7DC2E3A}" destId="{76CC6B20-057C-4956-8B23-A50A038D3DBE}" srcOrd="1" destOrd="0" presId="urn:microsoft.com/office/officeart/2008/layout/VerticalCurvedList"/>
    <dgm:cxn modelId="{93B2D9D0-8CBA-41ED-8FBC-8709E5F46E2D}" type="presOf" srcId="{535E7A7E-4F08-4DEB-8FE4-2A21CC53AF20}" destId="{76CC6B20-057C-4956-8B23-A50A038D3DBE}" srcOrd="0" destOrd="0" presId="urn:microsoft.com/office/officeart/2008/layout/VerticalCurvedList"/>
    <dgm:cxn modelId="{94A225FC-D986-4C0B-A9FD-10FAB857512B}" type="presParOf" srcId="{0DE9B86A-A3A1-45EE-A2DC-61AEF7DC2E3A}" destId="{B4B5D94F-462A-40EB-9F06-1C1781242E37}" srcOrd="2" destOrd="0" presId="urn:microsoft.com/office/officeart/2008/layout/VerticalCurvedList"/>
    <dgm:cxn modelId="{F40F4DA9-EDE5-4314-9242-4C8187AFD614}" type="presParOf" srcId="{0DE9B86A-A3A1-45EE-A2DC-61AEF7DC2E3A}" destId="{112CE3CD-FADC-4995-B8AD-54A8534C00CE}" srcOrd="3" destOrd="0" presId="urn:microsoft.com/office/officeart/2008/layout/VerticalCurvedList"/>
    <dgm:cxn modelId="{F65961EB-D030-47BB-80D4-C07C5958D172}" type="presParOf" srcId="{FAD65904-111E-42A7-BE9E-C82462947CCF}" destId="{AA1913A1-1E2E-4741-A79A-191CD388356A}" srcOrd="1" destOrd="0" presId="urn:microsoft.com/office/officeart/2008/layout/VerticalCurvedList"/>
    <dgm:cxn modelId="{7BEB964B-08C1-4512-9987-D74A722AE4E5}" type="presOf" srcId="{09D537BE-1F03-42F8-900A-1B2BF40F682E}" destId="{AA1913A1-1E2E-4741-A79A-191CD388356A}" srcOrd="0" destOrd="0" presId="urn:microsoft.com/office/officeart/2008/layout/VerticalCurvedList"/>
    <dgm:cxn modelId="{E46FB198-D66D-4541-82AE-F7BF9ED6B612}" type="presParOf" srcId="{FAD65904-111E-42A7-BE9E-C82462947CCF}" destId="{D6E32FF9-AB8F-4BAA-B610-B113A9EAE64F}" srcOrd="2" destOrd="0" presId="urn:microsoft.com/office/officeart/2008/layout/VerticalCurvedList"/>
    <dgm:cxn modelId="{1C5C9600-851C-4EA9-BD58-F72727A60269}" type="presParOf" srcId="{D6E32FF9-AB8F-4BAA-B610-B113A9EAE64F}" destId="{E3E87794-5DCD-42AE-B195-EAE4B0816C17}" srcOrd="0" destOrd="0" presId="urn:microsoft.com/office/officeart/2008/layout/VerticalCurvedList"/>
    <dgm:cxn modelId="{1480C167-9C4D-4B81-9F53-AD46A3547E99}" type="presParOf" srcId="{FAD65904-111E-42A7-BE9E-C82462947CCF}" destId="{92027B5C-A5A9-4051-913A-3E39E207A8E0}" srcOrd="3" destOrd="0" presId="urn:microsoft.com/office/officeart/2008/layout/VerticalCurvedList"/>
    <dgm:cxn modelId="{0C8E8CC2-FD41-4778-9E38-EBFFE698828E}" type="presOf" srcId="{42382454-5CA5-4BC8-8898-D3228A526054}" destId="{92027B5C-A5A9-4051-913A-3E39E207A8E0}" srcOrd="0" destOrd="0" presId="urn:microsoft.com/office/officeart/2008/layout/VerticalCurvedList"/>
    <dgm:cxn modelId="{7DEE2348-2B4F-4B79-BE12-34715C356138}" type="presParOf" srcId="{FAD65904-111E-42A7-BE9E-C82462947CCF}" destId="{D7997790-A563-407A-A400-F9BB7F77BB26}" srcOrd="4" destOrd="0" presId="urn:microsoft.com/office/officeart/2008/layout/VerticalCurvedList"/>
    <dgm:cxn modelId="{C405539E-9D74-457A-B6D7-5D12957A70BD}" type="presParOf" srcId="{D7997790-A563-407A-A400-F9BB7F77BB26}" destId="{C6A0E542-EF2A-43C0-A654-15EC05249C13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2" minVer="http://schemas.openxmlformats.org/drawingml/2006/main"/>
    </a:ext>
  </dgm:extLst>
</dgm:dataModel>
</file>

<file path=ppt/diagrams/data10.xml><?xml version="1.0" encoding="utf-8"?>
<dgm:dataModel xmlns:a="http://schemas.openxmlformats.org/drawingml/2006/main" xmlns:r="http://schemas.openxmlformats.org/officeDocument/2006/relationships" xmlns:dgm="http://schemas.openxmlformats.org/drawingml/2006/diagram">
  <dgm:ptLst>
    <dgm:pt modelId="{7B2A20B6-4CD9-496D-8ACA-7C86DE1C8E22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1" csCatId="accent1" phldr="1"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A49B8EAB-47E2-4CC2-A457-DC378E0618B1}" type="parTrans" cxnId="{6EAC5C2F-E431-4DA0-99C2-D7FA8A2A6138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F152763E-8B72-414B-BDFC-7889DE6D7816}">
      <dgm:prSet phldrT="[Text]" custT="1"/>
      <dgm:spPr/>
      <dgm:t>
        <a:bodyPr/>
        <a:lstStyle>
          <a:defPPr>
            <a:defRPr kern="1200" smtId="4294967295"/>
          </a:defPPr>
        </a:lstStyle>
        <a:p>
          <a:r>
            <a:rPr lang="cs-CZ" sz="3600" smtClean="0"/>
            <a:t>Komplexnost, inovace a originalita projektu umožňuje rozšíření jeho dopadů a významným způsobem přispěje k posilování kapacit a dalšímu rozvoji oborových asociací.</a:t>
          </a:r>
        </a:p>
        <a:p>
          <a:r>
            <a:rPr lang="cs-CZ" sz="3600" smtClean="0"/>
            <a:t>Zároveň projekt přispěje ke zvyšování povědomí o oblasti umění a ke kulturní advokacii a k celkové kultivaci oborového prostředí.</a:t>
          </a:r>
          <a:endParaRPr lang="cs-CZ" sz="3600"/>
        </a:p>
      </dgm:t>
    </dgm:pt>
    <dgm:pt modelId="{93759EC1-6556-43D9-92D8-A255E30D9DF0}" type="sibTrans" cxnId="{6EAC5C2F-E431-4DA0-99C2-D7FA8A2A6138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66A6587F-81DF-4351-AADB-6350137CF5D3}" type="parTrans" cxnId="{F487F78D-3C9A-47DF-81C8-0A6914D6AB85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AC5EB461-BF13-497D-9314-A43A0F39B2BA}">
      <dgm:prSet phldrT="[Text]" custT="1"/>
      <dgm:spPr/>
      <dgm:t>
        <a:bodyPr/>
        <a:lstStyle>
          <a:defPPr>
            <a:defRPr kern="1200" smtId="4294967295"/>
          </a:defPPr>
        </a:lstStyle>
        <a:p>
          <a:r>
            <a:rPr lang="cs-CZ" sz="3600" smtClean="0"/>
            <a:t>Činnosti navržené žadatelem budou vhodné s ohledem jak na rozvoj oboru, tak s dopadem na širší veřejnost, tak vzhledem k cílovým skupinám. </a:t>
          </a:r>
          <a:endParaRPr lang="cs-CZ" sz="3600"/>
        </a:p>
      </dgm:t>
    </dgm:pt>
    <dgm:pt modelId="{5708A58E-DD1F-4F1D-A1DE-D78109BA992C}" type="sibTrans" cxnId="{F487F78D-3C9A-47DF-81C8-0A6914D6AB85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CAC6E2C9-80D9-49A6-88AB-74AB4E179AF5}" type="parTrans" cxnId="{332370C2-0734-4B46-918F-A018DBB4A241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2FF6DF1C-813A-41B6-AB08-B90199163205}">
      <dgm:prSet phldrT="[Text]" custT="1"/>
      <dgm:spPr/>
      <dgm:t>
        <a:bodyPr/>
        <a:lstStyle>
          <a:defPPr>
            <a:defRPr kern="1200" smtId="4294967295"/>
          </a:defPPr>
        </a:lstStyle>
        <a:p>
          <a:r>
            <a:rPr lang="cs-CZ" sz="3600" smtClean="0"/>
            <a:t>Projekt prokazuje spolupráci v rámci jednoho uměleckého oboru i napříč jednotlivými oblastmi umění.</a:t>
          </a:r>
        </a:p>
        <a:p>
          <a:r>
            <a:rPr lang="cs-CZ" sz="3600" smtClean="0"/>
            <a:t>Zároveň umožňuje efektivní partnerství na národní úrovni – doložené partnerskými smlouvami</a:t>
          </a:r>
          <a:r>
            <a:rPr lang="cs-CZ" sz="3000" smtClean="0"/>
            <a:t>.</a:t>
          </a:r>
        </a:p>
      </dgm:t>
    </dgm:pt>
    <dgm:pt modelId="{BE1B9EED-0F5B-4D19-95F6-4EB7AE9D086B}" type="sibTrans" cxnId="{332370C2-0734-4B46-918F-A018DBB4A241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93FA4910-5EE7-49B0-BE27-ED70B5365417}" type="parTrans" cxnId="{694D7496-14FC-4589-825B-12B16E146F2D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E5FA6393-1C93-423F-9DEB-E53D41C24CED}">
      <dgm:prSet phldrT="[Text]" custT="1"/>
      <dgm:spPr/>
      <dgm:t>
        <a:bodyPr/>
        <a:lstStyle>
          <a:defPPr>
            <a:defRPr kern="1200" smtId="4294967295"/>
          </a:defPPr>
        </a:lstStyle>
        <a:p>
          <a:r>
            <a:rPr lang="cs-CZ" sz="3600" smtClean="0"/>
            <a:t>Projekt zapojuje partnera z donorských států a spolupráce má potenciál udržitelnosti</a:t>
          </a:r>
          <a:r>
            <a:rPr lang="cs-CZ" sz="1200" smtClean="0"/>
            <a:t>.</a:t>
          </a:r>
        </a:p>
      </dgm:t>
    </dgm:pt>
    <dgm:pt modelId="{41E34464-1B38-45A7-88AF-C6D5100C0FF0}" type="sibTrans" cxnId="{694D7496-14FC-4589-825B-12B16E146F2D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EE574E81-AE74-4E14-86F7-6A5CDD083BBF}" type="parTrans" cxnId="{D3CB8324-2F9B-4B15-8465-0EADE1CE8F28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962B475B-B33D-404F-BEBD-2FDC7A3C50A1}">
      <dgm:prSet phldrT="[Text]" custT="1"/>
      <dgm:spPr/>
      <dgm:t>
        <a:bodyPr/>
        <a:lstStyle>
          <a:defPPr>
            <a:defRPr kern="1200" smtId="4294967295"/>
          </a:defPPr>
        </a:lstStyle>
        <a:p>
          <a:r>
            <a:rPr lang="cs-CZ" sz="3600" smtClean="0"/>
            <a:t>Projekt přispívá k integraci znevýhodněných skupin obyvatel.</a:t>
          </a:r>
          <a:endParaRPr lang="cs-CZ" sz="3600"/>
        </a:p>
      </dgm:t>
    </dgm:pt>
    <dgm:pt modelId="{53291EDC-995C-48F3-9B3E-7C9DFA8C9972}" type="sibTrans" cxnId="{D3CB8324-2F9B-4B15-8465-0EADE1CE8F28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8CBBB1C6-967C-4E8F-86C1-24CE80DE4E0E}" type="pres">
      <dgm:prSet presAssocID="{7B2A20B6-4CD9-496D-8ACA-7C86DE1C8E22}" presName="Name0">
        <dgm:presLayoutVars>
          <dgm:chMax val="7"/>
          <dgm:chPref val="7"/>
          <dgm:dir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D033B647-8C63-49CC-8AB0-6C47DE23DCAC}" type="pres">
      <dgm:prSet presAssocID="{7B2A20B6-4CD9-496D-8ACA-7C86DE1C8E22}" presName="Name1"/>
      <dgm:spPr/>
      <dgm:t>
        <a:bodyPr/>
        <a:lstStyle>
          <a:defPPr>
            <a:defRPr kern="1200" smtId="4294967295"/>
          </a:defPPr>
        </a:lstStyle>
        <a:p/>
      </dgm:t>
    </dgm:pt>
    <dgm:pt modelId="{A688D711-20D4-4510-8F22-B9A051F0B315}" type="pres">
      <dgm:prSet presAssocID="{7B2A20B6-4CD9-496D-8ACA-7C86DE1C8E22}" presName="cycle"/>
      <dgm:spPr/>
      <dgm:t>
        <a:bodyPr/>
        <a:lstStyle>
          <a:defPPr>
            <a:defRPr kern="1200" smtId="4294967295"/>
          </a:defPPr>
        </a:lstStyle>
        <a:p/>
      </dgm:t>
    </dgm:pt>
    <dgm:pt modelId="{C9C8E76A-AA07-467F-A0F9-69FA3389434B}" type="pres">
      <dgm:prSet presAssocID="{7B2A20B6-4CD9-496D-8ACA-7C86DE1C8E22}" presName="srcNode" presStyleLbl="node1" presStyleCnt="7"/>
      <dgm:spPr/>
      <dgm:t>
        <a:bodyPr/>
        <a:lstStyle>
          <a:defPPr>
            <a:defRPr kern="1200" smtId="4294967295"/>
          </a:defPPr>
        </a:lstStyle>
        <a:p/>
      </dgm:t>
    </dgm:pt>
    <dgm:pt modelId="{2D9D141B-C73F-472C-81CB-CB020C919BFC}" type="pres">
      <dgm:prSet presAssocID="{7B2A20B6-4CD9-496D-8ACA-7C86DE1C8E22}" presName="conn" presStyleLbl="parChTrans1D2" presStyleCnt="1"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5ECC0482-D9F7-499D-ACE8-CFA51811BC2F}" type="pres">
      <dgm:prSet presAssocID="{7B2A20B6-4CD9-496D-8ACA-7C86DE1C8E22}" presName="extraNode" presStyleLbl="node1" presStyleIdx="1" presStyleCnt="7"/>
      <dgm:spPr/>
      <dgm:t>
        <a:bodyPr/>
        <a:lstStyle>
          <a:defPPr>
            <a:defRPr kern="1200" smtId="4294967295"/>
          </a:defPPr>
        </a:lstStyle>
        <a:p/>
      </dgm:t>
    </dgm:pt>
    <dgm:pt modelId="{310FE98A-521B-4330-9544-C4852D3BF92A}" type="pres">
      <dgm:prSet presAssocID="{7B2A20B6-4CD9-496D-8ACA-7C86DE1C8E22}" presName="dstNode" presStyleLbl="node1" presStyleIdx="1" presStyleCnt="7"/>
      <dgm:spPr/>
      <dgm:t>
        <a:bodyPr/>
        <a:lstStyle>
          <a:defPPr>
            <a:defRPr kern="1200" smtId="4294967295"/>
          </a:defPPr>
        </a:lstStyle>
        <a:p/>
      </dgm:t>
    </dgm:pt>
    <dgm:pt modelId="{F5483201-D105-45C3-9CB1-5C7B15E49168}" type="pres">
      <dgm:prSet presAssocID="{F152763E-8B72-414B-BDFC-7889DE6D7816}" presName="text_1" presStyleLbl="node1" presStyleIdx="2" presStyleCnt="7" custScaleY="174899" custLinFactNeighborY="-15300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36C146E7-AE6F-4E86-83D7-671FFB91817D}" type="pres">
      <dgm:prSet presAssocID="{F152763E-8B72-414B-BDFC-7889DE6D7816}" presName="accent_1"/>
      <dgm:spPr/>
      <dgm:t>
        <a:bodyPr/>
        <a:lstStyle>
          <a:defPPr>
            <a:defRPr kern="1200" smtId="4294967295"/>
          </a:defPPr>
        </a:lstStyle>
        <a:p/>
      </dgm:t>
    </dgm:pt>
    <dgm:pt modelId="{1BE4674E-CFE4-4050-9951-C11C990FA377}" type="pres">
      <dgm:prSet presAssocID="{F152763E-8B72-414B-BDFC-7889DE6D7816}" presName="accentRepeatNode" presStyleLbl="solidFgAcc1" presStyleCnt="5"/>
      <dgm:spPr/>
      <dgm:t>
        <a:bodyPr/>
        <a:lstStyle>
          <a:defPPr>
            <a:defRPr kern="1200" smtId="4294967295"/>
          </a:defPPr>
        </a:lstStyle>
        <a:p/>
      </dgm:t>
    </dgm:pt>
    <dgm:pt modelId="{D9223599-2D81-4965-A95D-78944D96A534}" type="pres">
      <dgm:prSet presAssocID="{AC5EB461-BF13-497D-9314-A43A0F39B2BA}" presName="text_2" presStyleLbl="node1" presStyleIdx="3" presStyleCnt="7" custScaleY="145283" custLinFactNeighborX="186" custLinFactNeighborY="10216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CAA1524A-D87B-4274-B0C4-570463307107}" type="pres">
      <dgm:prSet presAssocID="{AC5EB461-BF13-497D-9314-A43A0F39B2BA}" presName="accent_2"/>
      <dgm:spPr/>
      <dgm:t>
        <a:bodyPr/>
        <a:lstStyle>
          <a:defPPr>
            <a:defRPr kern="1200" smtId="4294967295"/>
          </a:defPPr>
        </a:lstStyle>
        <a:p/>
      </dgm:t>
    </dgm:pt>
    <dgm:pt modelId="{A79C9797-4B2E-4376-B9EB-698A481BAA80}" type="pres">
      <dgm:prSet presAssocID="{AC5EB461-BF13-497D-9314-A43A0F39B2BA}" presName="accentRepeatNode" presStyleLbl="solidFgAcc1" presStyleIdx="1" presStyleCnt="5"/>
      <dgm:spPr/>
      <dgm:t>
        <a:bodyPr/>
        <a:lstStyle>
          <a:defPPr>
            <a:defRPr kern="1200" smtId="4294967295"/>
          </a:defPPr>
        </a:lstStyle>
        <a:p/>
      </dgm:t>
    </dgm:pt>
    <dgm:pt modelId="{9127F7D5-22D0-4720-A720-919751031E12}" type="pres">
      <dgm:prSet presAssocID="{2FF6DF1C-813A-41B6-AB08-B90199163205}" presName="text_3" presStyleLbl="node1" presStyleIdx="4" presStyleCnt="7" custScaleY="182927" custLinFactNeighborX="95" custLinFactNeighborY="36310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F6277408-8B15-4689-8234-8F3610B3BA85}" type="pres">
      <dgm:prSet presAssocID="{2FF6DF1C-813A-41B6-AB08-B90199163205}" presName="accent_3"/>
      <dgm:spPr/>
      <dgm:t>
        <a:bodyPr/>
        <a:lstStyle>
          <a:defPPr>
            <a:defRPr kern="1200" smtId="4294967295"/>
          </a:defPPr>
        </a:lstStyle>
        <a:p/>
      </dgm:t>
    </dgm:pt>
    <dgm:pt modelId="{B810E2C0-BC32-4DE6-80AC-252728036F8D}" type="pres">
      <dgm:prSet presAssocID="{2FF6DF1C-813A-41B6-AB08-B90199163205}" presName="accentRepeatNode" presStyleLbl="solidFgAcc1" presStyleIdx="2" presStyleCnt="5"/>
      <dgm:spPr/>
      <dgm:t>
        <a:bodyPr/>
        <a:lstStyle>
          <a:defPPr>
            <a:defRPr kern="1200" smtId="4294967295"/>
          </a:defPPr>
        </a:lstStyle>
        <a:p/>
      </dgm:t>
    </dgm:pt>
    <dgm:pt modelId="{ACF846C2-1659-47F4-B56D-7210D7529BCD}" type="pres">
      <dgm:prSet presAssocID="{E5FA6393-1C93-423F-9DEB-E53D41C24CED}" presName="text_4" presStyleLbl="node1" presStyleIdx="5" presStyleCnt="7" custLinFactNeighborX="93" custLinFactNeighborY="34772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659F3728-5862-4C6D-80E0-7D505A135E5D}" type="pres">
      <dgm:prSet presAssocID="{E5FA6393-1C93-423F-9DEB-E53D41C24CED}" presName="accent_4"/>
      <dgm:spPr/>
      <dgm:t>
        <a:bodyPr/>
        <a:lstStyle>
          <a:defPPr>
            <a:defRPr kern="1200" smtId="4294967295"/>
          </a:defPPr>
        </a:lstStyle>
        <a:p/>
      </dgm:t>
    </dgm:pt>
    <dgm:pt modelId="{26903959-EBCE-4662-924F-A9952F8BA0FF}" type="pres">
      <dgm:prSet presAssocID="{E5FA6393-1C93-423F-9DEB-E53D41C24CED}" presName="accentRepeatNode" presStyleLbl="solidFgAcc1" presStyleIdx="3" presStyleCnt="5"/>
      <dgm:spPr/>
      <dgm:t>
        <a:bodyPr/>
        <a:lstStyle>
          <a:defPPr>
            <a:defRPr kern="1200" smtId="4294967295"/>
          </a:defPPr>
        </a:lstStyle>
        <a:p/>
      </dgm:t>
    </dgm:pt>
    <dgm:pt modelId="{0A5C8E78-985F-4EC0-A6D8-0BCC54F6B79D}" type="pres">
      <dgm:prSet presAssocID="{962B475B-B33D-404F-BEBD-2FDC7A3C50A1}" presName="text_5" presStyleLbl="node1" presStyleIdx="6" presStyleCnt="7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51C4DA21-4985-405A-B594-89EC94590D9F}" type="pres">
      <dgm:prSet presAssocID="{962B475B-B33D-404F-BEBD-2FDC7A3C50A1}" presName="accent_5"/>
      <dgm:spPr/>
      <dgm:t>
        <a:bodyPr/>
        <a:lstStyle>
          <a:defPPr>
            <a:defRPr kern="1200" smtId="4294967295"/>
          </a:defPPr>
        </a:lstStyle>
        <a:p/>
      </dgm:t>
    </dgm:pt>
    <dgm:pt modelId="{1FA5600C-856D-4FFE-8EA1-EBC4E2527DAE}" type="pres">
      <dgm:prSet presAssocID="{962B475B-B33D-404F-BEBD-2FDC7A3C50A1}" presName="accentRepeatNode" presStyleLbl="solidFgAcc1" presStyleIdx="4" presStyleCnt="5"/>
      <dgm:spPr/>
      <dgm:t>
        <a:bodyPr/>
        <a:lstStyle>
          <a:defPPr>
            <a:defRPr kern="1200" smtId="4294967295"/>
          </a:defPPr>
        </a:lstStyle>
        <a:p/>
      </dgm:t>
    </dgm:pt>
  </dgm:ptLst>
  <dgm:cxnLst>
    <dgm:cxn modelId="{6EAC5C2F-E431-4DA0-99C2-D7FA8A2A6138}" srcId="{7B2A20B6-4CD9-496D-8ACA-7C86DE1C8E22}" destId="{F152763E-8B72-414B-BDFC-7889DE6D7816}" srcOrd="0" destOrd="0" parTransId="{A49B8EAB-47E2-4CC2-A457-DC378E0618B1}" sibTransId="{93759EC1-6556-43D9-92D8-A255E30D9DF0}"/>
    <dgm:cxn modelId="{F487F78D-3C9A-47DF-81C8-0A6914D6AB85}" srcId="{7B2A20B6-4CD9-496D-8ACA-7C86DE1C8E22}" destId="{AC5EB461-BF13-497D-9314-A43A0F39B2BA}" srcOrd="1" destOrd="0" parTransId="{66A6587F-81DF-4351-AADB-6350137CF5D3}" sibTransId="{5708A58E-DD1F-4F1D-A1DE-D78109BA992C}"/>
    <dgm:cxn modelId="{332370C2-0734-4B46-918F-A018DBB4A241}" srcId="{7B2A20B6-4CD9-496D-8ACA-7C86DE1C8E22}" destId="{2FF6DF1C-813A-41B6-AB08-B90199163205}" srcOrd="2" destOrd="0" parTransId="{CAC6E2C9-80D9-49A6-88AB-74AB4E179AF5}" sibTransId="{BE1B9EED-0F5B-4D19-95F6-4EB7AE9D086B}"/>
    <dgm:cxn modelId="{694D7496-14FC-4589-825B-12B16E146F2D}" srcId="{7B2A20B6-4CD9-496D-8ACA-7C86DE1C8E22}" destId="{E5FA6393-1C93-423F-9DEB-E53D41C24CED}" srcOrd="3" destOrd="0" parTransId="{93FA4910-5EE7-49B0-BE27-ED70B5365417}" sibTransId="{41E34464-1B38-45A7-88AF-C6D5100C0FF0}"/>
    <dgm:cxn modelId="{D3CB8324-2F9B-4B15-8465-0EADE1CE8F28}" srcId="{7B2A20B6-4CD9-496D-8ACA-7C86DE1C8E22}" destId="{962B475B-B33D-404F-BEBD-2FDC7A3C50A1}" srcOrd="4" destOrd="0" parTransId="{EE574E81-AE74-4E14-86F7-6A5CDD083BBF}" sibTransId="{53291EDC-995C-48F3-9B3E-7C9DFA8C9972}"/>
    <dgm:cxn modelId="{C8A618AB-BFEF-4015-92A5-33686D2FB64C}" type="presOf" srcId="{7B2A20B6-4CD9-496D-8ACA-7C86DE1C8E22}" destId="{8CBBB1C6-967C-4E8F-86C1-24CE80DE4E0E}" srcOrd="0" destOrd="0" presId="urn:microsoft.com/office/officeart/2008/layout/VerticalCurvedList"/>
    <dgm:cxn modelId="{AF10148C-5A90-4D74-8F36-E821ABDF714E}" type="presParOf" srcId="{8CBBB1C6-967C-4E8F-86C1-24CE80DE4E0E}" destId="{D033B647-8C63-49CC-8AB0-6C47DE23DCAC}" srcOrd="0" destOrd="0" presId="urn:microsoft.com/office/officeart/2008/layout/VerticalCurvedList"/>
    <dgm:cxn modelId="{19B013D5-3D93-4DC0-A96F-6B61854AD8F9}" type="presParOf" srcId="{D033B647-8C63-49CC-8AB0-6C47DE23DCAC}" destId="{A688D711-20D4-4510-8F22-B9A051F0B315}" srcOrd="0" destOrd="0" presId="urn:microsoft.com/office/officeart/2008/layout/VerticalCurvedList"/>
    <dgm:cxn modelId="{2FF775D4-D0B0-40DF-BCD0-80FB35938339}" type="presParOf" srcId="{A688D711-20D4-4510-8F22-B9A051F0B315}" destId="{C9C8E76A-AA07-467F-A0F9-69FA3389434B}" srcOrd="0" destOrd="0" presId="urn:microsoft.com/office/officeart/2008/layout/VerticalCurvedList"/>
    <dgm:cxn modelId="{F47EF6D9-460F-43C5-8D56-C21E3B03D49B}" type="presParOf" srcId="{A688D711-20D4-4510-8F22-B9A051F0B315}" destId="{2D9D141B-C73F-472C-81CB-CB020C919BFC}" srcOrd="1" destOrd="0" presId="urn:microsoft.com/office/officeart/2008/layout/VerticalCurvedList"/>
    <dgm:cxn modelId="{484BAC8D-5ACC-4169-A516-A9060979DE9E}" type="presOf" srcId="{93759EC1-6556-43D9-92D8-A255E30D9DF0}" destId="{2D9D141B-C73F-472C-81CB-CB020C919BFC}" srcOrd="0" destOrd="0" presId="urn:microsoft.com/office/officeart/2008/layout/VerticalCurvedList"/>
    <dgm:cxn modelId="{B983B939-1F2B-44F3-93A9-C97AF1FFBB0C}" type="presParOf" srcId="{A688D711-20D4-4510-8F22-B9A051F0B315}" destId="{5ECC0482-D9F7-499D-ACE8-CFA51811BC2F}" srcOrd="2" destOrd="0" presId="urn:microsoft.com/office/officeart/2008/layout/VerticalCurvedList"/>
    <dgm:cxn modelId="{6C039987-53B0-4250-AD0E-7B2CEEF709D2}" type="presParOf" srcId="{A688D711-20D4-4510-8F22-B9A051F0B315}" destId="{310FE98A-521B-4330-9544-C4852D3BF92A}" srcOrd="3" destOrd="0" presId="urn:microsoft.com/office/officeart/2008/layout/VerticalCurvedList"/>
    <dgm:cxn modelId="{3FEC6984-2758-4715-BBFB-8E2568EDB846}" type="presParOf" srcId="{D033B647-8C63-49CC-8AB0-6C47DE23DCAC}" destId="{F5483201-D105-45C3-9CB1-5C7B15E49168}" srcOrd="1" destOrd="0" presId="urn:microsoft.com/office/officeart/2008/layout/VerticalCurvedList"/>
    <dgm:cxn modelId="{24C59B07-EB7D-47F6-B18A-5DBBB01622AA}" type="presOf" srcId="{F152763E-8B72-414B-BDFC-7889DE6D7816}" destId="{F5483201-D105-45C3-9CB1-5C7B15E49168}" srcOrd="0" destOrd="0" presId="urn:microsoft.com/office/officeart/2008/layout/VerticalCurvedList"/>
    <dgm:cxn modelId="{2CEC1FCA-1931-4651-9B99-EFC44BA10EC0}" type="presParOf" srcId="{D033B647-8C63-49CC-8AB0-6C47DE23DCAC}" destId="{36C146E7-AE6F-4E86-83D7-671FFB91817D}" srcOrd="2" destOrd="0" presId="urn:microsoft.com/office/officeart/2008/layout/VerticalCurvedList"/>
    <dgm:cxn modelId="{A39734BB-B483-47E4-B353-F64DC717DD6F}" type="presParOf" srcId="{36C146E7-AE6F-4E86-83D7-671FFB91817D}" destId="{1BE4674E-CFE4-4050-9951-C11C990FA377}" srcOrd="0" destOrd="0" presId="urn:microsoft.com/office/officeart/2008/layout/VerticalCurvedList"/>
    <dgm:cxn modelId="{29B7DFDC-1C78-406A-A7E7-6AB0FBE860F7}" type="presParOf" srcId="{D033B647-8C63-49CC-8AB0-6C47DE23DCAC}" destId="{D9223599-2D81-4965-A95D-78944D96A534}" srcOrd="3" destOrd="0" presId="urn:microsoft.com/office/officeart/2008/layout/VerticalCurvedList"/>
    <dgm:cxn modelId="{C035AD8B-A42A-40D1-BFC9-DC91A7339383}" type="presOf" srcId="{AC5EB461-BF13-497D-9314-A43A0F39B2BA}" destId="{D9223599-2D81-4965-A95D-78944D96A534}" srcOrd="0" destOrd="0" presId="urn:microsoft.com/office/officeart/2008/layout/VerticalCurvedList"/>
    <dgm:cxn modelId="{54287EAD-466E-4BB6-93C2-FCA91E8824AA}" type="presParOf" srcId="{D033B647-8C63-49CC-8AB0-6C47DE23DCAC}" destId="{CAA1524A-D87B-4274-B0C4-570463307107}" srcOrd="4" destOrd="0" presId="urn:microsoft.com/office/officeart/2008/layout/VerticalCurvedList"/>
    <dgm:cxn modelId="{70B1608B-758D-43DD-B1EF-9360CB2058F3}" type="presParOf" srcId="{CAA1524A-D87B-4274-B0C4-570463307107}" destId="{A79C9797-4B2E-4376-B9EB-698A481BAA80}" srcOrd="0" destOrd="0" presId="urn:microsoft.com/office/officeart/2008/layout/VerticalCurvedList"/>
    <dgm:cxn modelId="{1CA0322D-E729-451E-8E50-390B72E4D83A}" type="presParOf" srcId="{D033B647-8C63-49CC-8AB0-6C47DE23DCAC}" destId="{9127F7D5-22D0-4720-A720-919751031E12}" srcOrd="5" destOrd="0" presId="urn:microsoft.com/office/officeart/2008/layout/VerticalCurvedList"/>
    <dgm:cxn modelId="{4BD7E068-4519-43F0-9C54-2C625D9BDBD9}" type="presOf" srcId="{2FF6DF1C-813A-41B6-AB08-B90199163205}" destId="{9127F7D5-22D0-4720-A720-919751031E12}" srcOrd="0" destOrd="0" presId="urn:microsoft.com/office/officeart/2008/layout/VerticalCurvedList"/>
    <dgm:cxn modelId="{E25BA18E-6356-4539-B407-9A8BE32A7387}" type="presParOf" srcId="{D033B647-8C63-49CC-8AB0-6C47DE23DCAC}" destId="{F6277408-8B15-4689-8234-8F3610B3BA85}" srcOrd="6" destOrd="0" presId="urn:microsoft.com/office/officeart/2008/layout/VerticalCurvedList"/>
    <dgm:cxn modelId="{2A7C6C7C-5BDC-4BF7-ABCC-5AE1676255A9}" type="presParOf" srcId="{F6277408-8B15-4689-8234-8F3610B3BA85}" destId="{B810E2C0-BC32-4DE6-80AC-252728036F8D}" srcOrd="0" destOrd="0" presId="urn:microsoft.com/office/officeart/2008/layout/VerticalCurvedList"/>
    <dgm:cxn modelId="{C629187C-8999-4485-B563-3C65CBB4B38D}" type="presParOf" srcId="{D033B647-8C63-49CC-8AB0-6C47DE23DCAC}" destId="{ACF846C2-1659-47F4-B56D-7210D7529BCD}" srcOrd="7" destOrd="0" presId="urn:microsoft.com/office/officeart/2008/layout/VerticalCurvedList"/>
    <dgm:cxn modelId="{3F820732-06B4-47C0-A542-2F473EB05496}" type="presOf" srcId="{E5FA6393-1C93-423F-9DEB-E53D41C24CED}" destId="{ACF846C2-1659-47F4-B56D-7210D7529BCD}" srcOrd="0" destOrd="0" presId="urn:microsoft.com/office/officeart/2008/layout/VerticalCurvedList"/>
    <dgm:cxn modelId="{5B4B2A6B-59D1-4D92-92A6-4DFBAE130809}" type="presParOf" srcId="{D033B647-8C63-49CC-8AB0-6C47DE23DCAC}" destId="{659F3728-5862-4C6D-80E0-7D505A135E5D}" srcOrd="8" destOrd="0" presId="urn:microsoft.com/office/officeart/2008/layout/VerticalCurvedList"/>
    <dgm:cxn modelId="{3980B96A-D8E6-4112-9DF0-A229D2032E5B}" type="presParOf" srcId="{659F3728-5862-4C6D-80E0-7D505A135E5D}" destId="{26903959-EBCE-4662-924F-A9952F8BA0FF}" srcOrd="0" destOrd="0" presId="urn:microsoft.com/office/officeart/2008/layout/VerticalCurvedList"/>
    <dgm:cxn modelId="{06BEAF71-3D0F-4F34-873E-836A5DFB6246}" type="presParOf" srcId="{D033B647-8C63-49CC-8AB0-6C47DE23DCAC}" destId="{0A5C8E78-985F-4EC0-A6D8-0BCC54F6B79D}" srcOrd="9" destOrd="0" presId="urn:microsoft.com/office/officeart/2008/layout/VerticalCurvedList"/>
    <dgm:cxn modelId="{70E2963E-4B5F-49D5-B82F-F36C0D78AD75}" type="presOf" srcId="{962B475B-B33D-404F-BEBD-2FDC7A3C50A1}" destId="{0A5C8E78-985F-4EC0-A6D8-0BCC54F6B79D}" srcOrd="0" destOrd="0" presId="urn:microsoft.com/office/officeart/2008/layout/VerticalCurvedList"/>
    <dgm:cxn modelId="{52D161B5-8DAC-44AC-96D1-518E240F321A}" type="presParOf" srcId="{D033B647-8C63-49CC-8AB0-6C47DE23DCAC}" destId="{51C4DA21-4985-405A-B594-89EC94590D9F}" srcOrd="10" destOrd="0" presId="urn:microsoft.com/office/officeart/2008/layout/VerticalCurvedList"/>
    <dgm:cxn modelId="{38E82AC0-4B76-49CE-9E08-2295B20CEAD7}" type="presParOf" srcId="{51C4DA21-4985-405A-B594-89EC94590D9F}" destId="{1FA5600C-856D-4FFE-8EA1-EBC4E2527DAE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2" minVer="http://schemas.openxmlformats.org/drawingml/2006/main"/>
    </a:ext>
  </dgm:extLst>
</dgm:dataModel>
</file>

<file path=ppt/diagrams/data11.xml><?xml version="1.0" encoding="utf-8"?>
<dgm:dataModel xmlns:a="http://schemas.openxmlformats.org/drawingml/2006/main" xmlns:r="http://schemas.openxmlformats.org/officeDocument/2006/relationships" xmlns:dgm="http://schemas.openxmlformats.org/drawingml/2006/diagram">
  <dgm:ptLst>
    <dgm:pt modelId="{7B2A20B6-4CD9-496D-8ACA-7C86DE1C8E22}" type="doc">
      <dgm:prSet loTypeId="urn:microsoft.com/office/officeart/2008/layout/VerticalCurvedList" loCatId="list" qsTypeId="urn:microsoft.com/office/officeart/2005/8/quickstyle/simple1" qsCatId="simple" csTypeId="urn:microsoft.com/office/officeart/2005/8/colors/accent2_1" csCatId="accent2" phldr="1"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A49B8EAB-47E2-4CC2-A457-DC378E0618B1}" type="parTrans" cxnId="{5ABFCA1F-305A-4682-9FB1-76005D60D9F2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F152763E-8B72-414B-BDFC-7889DE6D7816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cs-CZ" smtClean="0"/>
            <a:t>Struktura projektu, aktivit a výstupů je jasně definována.</a:t>
          </a:r>
          <a:endParaRPr lang="cs-CZ"/>
        </a:p>
      </dgm:t>
    </dgm:pt>
    <dgm:pt modelId="{93759EC1-6556-43D9-92D8-A255E30D9DF0}" type="sibTrans" cxnId="{5ABFCA1F-305A-4682-9FB1-76005D60D9F2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66A6587F-81DF-4351-AADB-6350137CF5D3}" type="parTrans" cxnId="{8E86010B-B306-4D16-BDE3-5DBE3195CB8A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AC5EB461-BF13-497D-9314-A43A0F39B2BA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cs-CZ" smtClean="0"/>
            <a:t>Publicita projektu je dobře nastavena jasně formulována.</a:t>
          </a:r>
          <a:endParaRPr lang="cs-CZ"/>
        </a:p>
      </dgm:t>
    </dgm:pt>
    <dgm:pt modelId="{5708A58E-DD1F-4F1D-A1DE-D78109BA992C}" type="sibTrans" cxnId="{8E86010B-B306-4D16-BDE3-5DBE3195CB8A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CAC6E2C9-80D9-49A6-88AB-74AB4E179AF5}" type="parTrans" cxnId="{80A4B10A-2C9C-43F2-B736-0350288D1B0F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2FF6DF1C-813A-41B6-AB08-B90199163205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cs-CZ" smtClean="0"/>
            <a:t>Projektový management je vhodně nastaven a realizační tým má odpovídající zkušenosti.</a:t>
          </a:r>
          <a:endParaRPr lang="cs-CZ"/>
        </a:p>
      </dgm:t>
    </dgm:pt>
    <dgm:pt modelId="{BE1B9EED-0F5B-4D19-95F6-4EB7AE9D086B}" type="sibTrans" cxnId="{80A4B10A-2C9C-43F2-B736-0350288D1B0F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4D31AE5A-48EA-4BCA-9769-4D08FD5068F4}" type="parTrans" cxnId="{BFB072EB-E271-4E09-A13F-9D1A121DA146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46D44796-9847-4520-9836-22BD416E3EA5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cs-CZ" smtClean="0"/>
            <a:t>Navržený harmonogram realizace projektu je konzistentní a realistický a odpovídá potřebám projektu a jasně definuje postup realizace.</a:t>
          </a:r>
          <a:endParaRPr lang="cs-CZ"/>
        </a:p>
      </dgm:t>
    </dgm:pt>
    <dgm:pt modelId="{16B2CEB4-AD4A-4A99-A195-A7752C816523}" type="sibTrans" cxnId="{BFB072EB-E271-4E09-A13F-9D1A121DA146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B48274E7-5B06-46A3-BA6C-C9DF33E421E2}" type="parTrans" cxnId="{A9C166C7-78D8-4645-A907-85B94B4A27CC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B9C06BC7-9EE7-49CA-8E1B-79122F3FE3BA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cs-CZ" smtClean="0"/>
            <a:t>Rizika projektu jsou jasně definovaná a relevantní, včetně návrhu opatření k jejich eliminaci.</a:t>
          </a:r>
          <a:endParaRPr lang="cs-CZ"/>
        </a:p>
      </dgm:t>
    </dgm:pt>
    <dgm:pt modelId="{332AA1EB-C674-4547-975C-D7AE068A68C3}" type="sibTrans" cxnId="{A9C166C7-78D8-4645-A907-85B94B4A27CC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8CBBB1C6-967C-4E8F-86C1-24CE80DE4E0E}" type="pres">
      <dgm:prSet presAssocID="{7B2A20B6-4CD9-496D-8ACA-7C86DE1C8E22}" presName="Name0">
        <dgm:presLayoutVars>
          <dgm:chMax val="7"/>
          <dgm:chPref val="7"/>
          <dgm:dir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D033B647-8C63-49CC-8AB0-6C47DE23DCAC}" type="pres">
      <dgm:prSet presAssocID="{7B2A20B6-4CD9-496D-8ACA-7C86DE1C8E22}" presName="Name1"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A688D711-20D4-4510-8F22-B9A051F0B315}" type="pres">
      <dgm:prSet presAssocID="{7B2A20B6-4CD9-496D-8ACA-7C86DE1C8E22}" presName="cycle"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C9C8E76A-AA07-467F-A0F9-69FA3389434B}" type="pres">
      <dgm:prSet presAssocID="{7B2A20B6-4CD9-496D-8ACA-7C86DE1C8E22}" presName="srcNode" presStyleLbl="node1" presStyleCnt="7"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2D9D141B-C73F-472C-81CB-CB020C919BFC}" type="pres">
      <dgm:prSet presAssocID="{7B2A20B6-4CD9-496D-8ACA-7C86DE1C8E22}" presName="conn" presStyleLbl="parChTrans1D2" presStyleCnt="1"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5ECC0482-D9F7-499D-ACE8-CFA51811BC2F}" type="pres">
      <dgm:prSet presAssocID="{7B2A20B6-4CD9-496D-8ACA-7C86DE1C8E22}" presName="extraNode" presStyleLbl="node1" presStyleIdx="1" presStyleCnt="7"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310FE98A-521B-4330-9544-C4852D3BF92A}" type="pres">
      <dgm:prSet presAssocID="{7B2A20B6-4CD9-496D-8ACA-7C86DE1C8E22}" presName="dstNode" presStyleLbl="node1" presStyleIdx="1" presStyleCnt="7"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F5483201-D105-45C3-9CB1-5C7B15E49168}" type="pres">
      <dgm:prSet presAssocID="{F152763E-8B72-414B-BDFC-7889DE6D7816}" presName="text_1" presStyleLbl="node1" presStyleIdx="2" presStyleCnt="7" custScaleY="109121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36C146E7-AE6F-4E86-83D7-671FFB91817D}" type="pres">
      <dgm:prSet presAssocID="{F152763E-8B72-414B-BDFC-7889DE6D7816}" presName="accent_1"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1BE4674E-CFE4-4050-9951-C11C990FA377}" type="pres">
      <dgm:prSet presAssocID="{F152763E-8B72-414B-BDFC-7889DE6D7816}" presName="accentRepeatNode" presStyleLbl="solidFgAcc1" presStyleCnt="5"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D9223599-2D81-4965-A95D-78944D96A534}" type="pres">
      <dgm:prSet presAssocID="{AC5EB461-BF13-497D-9314-A43A0F39B2BA}" presName="text_2" presStyleLbl="node1" presStyleIdx="3" presStyleCnt="7" custScaleY="129608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CAA1524A-D87B-4274-B0C4-570463307107}" type="pres">
      <dgm:prSet presAssocID="{AC5EB461-BF13-497D-9314-A43A0F39B2BA}" presName="accent_2"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A79C9797-4B2E-4376-B9EB-698A481BAA80}" type="pres">
      <dgm:prSet presAssocID="{AC5EB461-BF13-497D-9314-A43A0F39B2BA}" presName="accentRepeatNode" presStyleLbl="solidFgAcc1" presStyleIdx="1" presStyleCnt="5"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9127F7D5-22D0-4720-A720-919751031E12}" type="pres">
      <dgm:prSet presAssocID="{2FF6DF1C-813A-41B6-AB08-B90199163205}" presName="text_3" presStyleLbl="node1" presStyleIdx="4" presStyleCnt="7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F6277408-8B15-4689-8234-8F3610B3BA85}" type="pres">
      <dgm:prSet presAssocID="{2FF6DF1C-813A-41B6-AB08-B90199163205}" presName="accent_3"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B810E2C0-BC32-4DE6-80AC-252728036F8D}" type="pres">
      <dgm:prSet presAssocID="{2FF6DF1C-813A-41B6-AB08-B90199163205}" presName="accentRepeatNode" presStyleLbl="solidFgAcc1" presStyleIdx="2" presStyleCnt="5"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E2DA1A0C-F296-4034-B8F8-3CB5D13F59A6}" type="pres">
      <dgm:prSet presAssocID="{46D44796-9847-4520-9836-22BD416E3EA5}" presName="text_4" presStyleLbl="node1" presStyleIdx="5" presStyleCnt="7" custScaleY="136103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A2CF54A6-3C20-46E1-A50D-E9F57A283E5C}" type="pres">
      <dgm:prSet presAssocID="{46D44796-9847-4520-9836-22BD416E3EA5}" presName="accent_4"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3D18224D-59AC-407F-A927-B7C3841DFC76}" type="pres">
      <dgm:prSet presAssocID="{46D44796-9847-4520-9836-22BD416E3EA5}" presName="accentRepeatNode" presStyleLbl="solidFgAcc1" presStyleIdx="3" presStyleCnt="5"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F1F4E83D-5DAB-4170-8383-EA145D9EEDB6}" type="pres">
      <dgm:prSet presAssocID="{B9C06BC7-9EE7-49CA-8E1B-79122F3FE3BA}" presName="text_5" presStyleLbl="node1" presStyleIdx="6" presStyleCnt="7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BB8CEF06-6908-4DFF-94ED-FE671D2B391E}" type="pres">
      <dgm:prSet presAssocID="{B9C06BC7-9EE7-49CA-8E1B-79122F3FE3BA}" presName="accent_5"/>
      <dgm:spPr/>
      <dgm:t>
        <a:bodyPr/>
        <a:lstStyle>
          <a:defPPr>
            <a:defRPr kern="1200" smtId="4294967295"/>
          </a:defPPr>
        </a:lstStyle>
        <a:p/>
      </dgm:t>
    </dgm:pt>
    <dgm:pt modelId="{3F661653-22C7-4E75-8E55-1D711585041A}" type="pres">
      <dgm:prSet presAssocID="{B9C06BC7-9EE7-49CA-8E1B-79122F3FE3BA}" presName="accentRepeatNode" presStyleLbl="solidFgAcc1" presStyleIdx="4" presStyleCnt="5"/>
      <dgm:spPr/>
      <dgm:t>
        <a:bodyPr/>
        <a:lstStyle>
          <a:defPPr>
            <a:defRPr kern="1200" smtId="4294967295"/>
          </a:defPPr>
        </a:lstStyle>
        <a:p/>
      </dgm:t>
    </dgm:pt>
  </dgm:ptLst>
  <dgm:cxnLst>
    <dgm:cxn modelId="{5ABFCA1F-305A-4682-9FB1-76005D60D9F2}" srcId="{7B2A20B6-4CD9-496D-8ACA-7C86DE1C8E22}" destId="{F152763E-8B72-414B-BDFC-7889DE6D7816}" srcOrd="0" destOrd="0" parTransId="{A49B8EAB-47E2-4CC2-A457-DC378E0618B1}" sibTransId="{93759EC1-6556-43D9-92D8-A255E30D9DF0}"/>
    <dgm:cxn modelId="{8E86010B-B306-4D16-BDE3-5DBE3195CB8A}" srcId="{7B2A20B6-4CD9-496D-8ACA-7C86DE1C8E22}" destId="{AC5EB461-BF13-497D-9314-A43A0F39B2BA}" srcOrd="1" destOrd="0" parTransId="{66A6587F-81DF-4351-AADB-6350137CF5D3}" sibTransId="{5708A58E-DD1F-4F1D-A1DE-D78109BA992C}"/>
    <dgm:cxn modelId="{80A4B10A-2C9C-43F2-B736-0350288D1B0F}" srcId="{7B2A20B6-4CD9-496D-8ACA-7C86DE1C8E22}" destId="{2FF6DF1C-813A-41B6-AB08-B90199163205}" srcOrd="2" destOrd="0" parTransId="{CAC6E2C9-80D9-49A6-88AB-74AB4E179AF5}" sibTransId="{BE1B9EED-0F5B-4D19-95F6-4EB7AE9D086B}"/>
    <dgm:cxn modelId="{BFB072EB-E271-4E09-A13F-9D1A121DA146}" srcId="{7B2A20B6-4CD9-496D-8ACA-7C86DE1C8E22}" destId="{46D44796-9847-4520-9836-22BD416E3EA5}" srcOrd="3" destOrd="0" parTransId="{4D31AE5A-48EA-4BCA-9769-4D08FD5068F4}" sibTransId="{16B2CEB4-AD4A-4A99-A195-A7752C816523}"/>
    <dgm:cxn modelId="{A9C166C7-78D8-4645-A907-85B94B4A27CC}" srcId="{7B2A20B6-4CD9-496D-8ACA-7C86DE1C8E22}" destId="{B9C06BC7-9EE7-49CA-8E1B-79122F3FE3BA}" srcOrd="4" destOrd="0" parTransId="{B48274E7-5B06-46A3-BA6C-C9DF33E421E2}" sibTransId="{332AA1EB-C674-4547-975C-D7AE068A68C3}"/>
    <dgm:cxn modelId="{B7D3BFCC-C098-492C-B37A-9046E4A988A3}" type="presOf" srcId="{7B2A20B6-4CD9-496D-8ACA-7C86DE1C8E22}" destId="{8CBBB1C6-967C-4E8F-86C1-24CE80DE4E0E}" srcOrd="0" destOrd="0" presId="urn:microsoft.com/office/officeart/2008/layout/VerticalCurvedList"/>
    <dgm:cxn modelId="{3F205B58-2146-4D92-A624-52FBA2C8C65C}" type="presParOf" srcId="{8CBBB1C6-967C-4E8F-86C1-24CE80DE4E0E}" destId="{D033B647-8C63-49CC-8AB0-6C47DE23DCAC}" srcOrd="0" destOrd="0" presId="urn:microsoft.com/office/officeart/2008/layout/VerticalCurvedList"/>
    <dgm:cxn modelId="{8D88A270-5AE7-4037-9FFF-65941BE1F884}" type="presParOf" srcId="{D033B647-8C63-49CC-8AB0-6C47DE23DCAC}" destId="{A688D711-20D4-4510-8F22-B9A051F0B315}" srcOrd="0" destOrd="0" presId="urn:microsoft.com/office/officeart/2008/layout/VerticalCurvedList"/>
    <dgm:cxn modelId="{96028E79-2A36-4D22-9881-275B3DEC9B6B}" type="presParOf" srcId="{A688D711-20D4-4510-8F22-B9A051F0B315}" destId="{C9C8E76A-AA07-467F-A0F9-69FA3389434B}" srcOrd="0" destOrd="0" presId="urn:microsoft.com/office/officeart/2008/layout/VerticalCurvedList"/>
    <dgm:cxn modelId="{6F7366E6-7DC5-4F2E-852E-D6DAE72E1A8A}" type="presParOf" srcId="{A688D711-20D4-4510-8F22-B9A051F0B315}" destId="{2D9D141B-C73F-472C-81CB-CB020C919BFC}" srcOrd="1" destOrd="0" presId="urn:microsoft.com/office/officeart/2008/layout/VerticalCurvedList"/>
    <dgm:cxn modelId="{B80DA168-0DC5-4956-A9EB-C10FD00B4BBA}" type="presOf" srcId="{93759EC1-6556-43D9-92D8-A255E30D9DF0}" destId="{2D9D141B-C73F-472C-81CB-CB020C919BFC}" srcOrd="0" destOrd="0" presId="urn:microsoft.com/office/officeart/2008/layout/VerticalCurvedList"/>
    <dgm:cxn modelId="{9F48BEFD-74C4-408D-83BB-1A9454A20540}" type="presParOf" srcId="{A688D711-20D4-4510-8F22-B9A051F0B315}" destId="{5ECC0482-D9F7-499D-ACE8-CFA51811BC2F}" srcOrd="2" destOrd="0" presId="urn:microsoft.com/office/officeart/2008/layout/VerticalCurvedList"/>
    <dgm:cxn modelId="{A344831E-9BFE-489B-846C-5D93923E4398}" type="presParOf" srcId="{A688D711-20D4-4510-8F22-B9A051F0B315}" destId="{310FE98A-521B-4330-9544-C4852D3BF92A}" srcOrd="3" destOrd="0" presId="urn:microsoft.com/office/officeart/2008/layout/VerticalCurvedList"/>
    <dgm:cxn modelId="{9B531FD8-4D1D-4CE2-A8B2-AD04907D15D5}" type="presParOf" srcId="{D033B647-8C63-49CC-8AB0-6C47DE23DCAC}" destId="{F5483201-D105-45C3-9CB1-5C7B15E49168}" srcOrd="1" destOrd="0" presId="urn:microsoft.com/office/officeart/2008/layout/VerticalCurvedList"/>
    <dgm:cxn modelId="{6EFD6365-4B11-4498-B052-C6B0867A4F18}" type="presOf" srcId="{F152763E-8B72-414B-BDFC-7889DE6D7816}" destId="{F5483201-D105-45C3-9CB1-5C7B15E49168}" srcOrd="0" destOrd="0" presId="urn:microsoft.com/office/officeart/2008/layout/VerticalCurvedList"/>
    <dgm:cxn modelId="{BF8C4098-DFC4-4DA5-836B-D2E2592C26EB}" type="presParOf" srcId="{D033B647-8C63-49CC-8AB0-6C47DE23DCAC}" destId="{36C146E7-AE6F-4E86-83D7-671FFB91817D}" srcOrd="2" destOrd="0" presId="urn:microsoft.com/office/officeart/2008/layout/VerticalCurvedList"/>
    <dgm:cxn modelId="{7AA84EF8-CCAA-42BC-B69F-6C622B0E45E9}" type="presParOf" srcId="{36C146E7-AE6F-4E86-83D7-671FFB91817D}" destId="{1BE4674E-CFE4-4050-9951-C11C990FA377}" srcOrd="0" destOrd="0" presId="urn:microsoft.com/office/officeart/2008/layout/VerticalCurvedList"/>
    <dgm:cxn modelId="{7F358850-FCD5-4971-BD72-1E089DEA55F4}" type="presParOf" srcId="{D033B647-8C63-49CC-8AB0-6C47DE23DCAC}" destId="{D9223599-2D81-4965-A95D-78944D96A534}" srcOrd="3" destOrd="0" presId="urn:microsoft.com/office/officeart/2008/layout/VerticalCurvedList"/>
    <dgm:cxn modelId="{60CB6789-06B8-4D8B-BEDB-DA916AB0717A}" type="presOf" srcId="{AC5EB461-BF13-497D-9314-A43A0F39B2BA}" destId="{D9223599-2D81-4965-A95D-78944D96A534}" srcOrd="0" destOrd="0" presId="urn:microsoft.com/office/officeart/2008/layout/VerticalCurvedList"/>
    <dgm:cxn modelId="{D1916C52-1B28-4FD4-8AD2-DBE36F17963C}" type="presParOf" srcId="{D033B647-8C63-49CC-8AB0-6C47DE23DCAC}" destId="{CAA1524A-D87B-4274-B0C4-570463307107}" srcOrd="4" destOrd="0" presId="urn:microsoft.com/office/officeart/2008/layout/VerticalCurvedList"/>
    <dgm:cxn modelId="{BF03F437-0215-4BAA-818E-90D93E8E6C03}" type="presParOf" srcId="{CAA1524A-D87B-4274-B0C4-570463307107}" destId="{A79C9797-4B2E-4376-B9EB-698A481BAA80}" srcOrd="0" destOrd="0" presId="urn:microsoft.com/office/officeart/2008/layout/VerticalCurvedList"/>
    <dgm:cxn modelId="{C7483F0E-E456-4952-BDF7-59B638300E33}" type="presParOf" srcId="{D033B647-8C63-49CC-8AB0-6C47DE23DCAC}" destId="{9127F7D5-22D0-4720-A720-919751031E12}" srcOrd="5" destOrd="0" presId="urn:microsoft.com/office/officeart/2008/layout/VerticalCurvedList"/>
    <dgm:cxn modelId="{2C39AF87-3FCD-4E6B-88B0-6E7C0987A9CD}" type="presOf" srcId="{2FF6DF1C-813A-41B6-AB08-B90199163205}" destId="{9127F7D5-22D0-4720-A720-919751031E12}" srcOrd="0" destOrd="0" presId="urn:microsoft.com/office/officeart/2008/layout/VerticalCurvedList"/>
    <dgm:cxn modelId="{20A3186D-EA84-4A30-8B2B-E320B20A7F14}" type="presParOf" srcId="{D033B647-8C63-49CC-8AB0-6C47DE23DCAC}" destId="{F6277408-8B15-4689-8234-8F3610B3BA85}" srcOrd="6" destOrd="0" presId="urn:microsoft.com/office/officeart/2008/layout/VerticalCurvedList"/>
    <dgm:cxn modelId="{A3A4DC8F-A684-4006-8018-85A9207CC78F}" type="presParOf" srcId="{F6277408-8B15-4689-8234-8F3610B3BA85}" destId="{B810E2C0-BC32-4DE6-80AC-252728036F8D}" srcOrd="0" destOrd="0" presId="urn:microsoft.com/office/officeart/2008/layout/VerticalCurvedList"/>
    <dgm:cxn modelId="{FDD0B450-5AB2-4BEE-BCB2-242A4014CEF9}" type="presParOf" srcId="{D033B647-8C63-49CC-8AB0-6C47DE23DCAC}" destId="{E2DA1A0C-F296-4034-B8F8-3CB5D13F59A6}" srcOrd="7" destOrd="0" presId="urn:microsoft.com/office/officeart/2008/layout/VerticalCurvedList"/>
    <dgm:cxn modelId="{29FE63F2-2828-4D64-85FA-DEDA06A829F8}" type="presOf" srcId="{46D44796-9847-4520-9836-22BD416E3EA5}" destId="{E2DA1A0C-F296-4034-B8F8-3CB5D13F59A6}" srcOrd="0" destOrd="0" presId="urn:microsoft.com/office/officeart/2008/layout/VerticalCurvedList"/>
    <dgm:cxn modelId="{A074E04A-BB2D-41FE-8071-F1D2FA5674B6}" type="presParOf" srcId="{D033B647-8C63-49CC-8AB0-6C47DE23DCAC}" destId="{A2CF54A6-3C20-46E1-A50D-E9F57A283E5C}" srcOrd="8" destOrd="0" presId="urn:microsoft.com/office/officeart/2008/layout/VerticalCurvedList"/>
    <dgm:cxn modelId="{AD958508-96C9-4FA5-B837-E9CF124AFD3F}" type="presParOf" srcId="{A2CF54A6-3C20-46E1-A50D-E9F57A283E5C}" destId="{3D18224D-59AC-407F-A927-B7C3841DFC76}" srcOrd="0" destOrd="0" presId="urn:microsoft.com/office/officeart/2008/layout/VerticalCurvedList"/>
    <dgm:cxn modelId="{4A841279-415A-483D-B5EC-A187550739BF}" type="presParOf" srcId="{D033B647-8C63-49CC-8AB0-6C47DE23DCAC}" destId="{F1F4E83D-5DAB-4170-8383-EA145D9EEDB6}" srcOrd="9" destOrd="0" presId="urn:microsoft.com/office/officeart/2008/layout/VerticalCurvedList"/>
    <dgm:cxn modelId="{6A157ED8-7DF6-4F25-94BD-D99B1E984885}" type="presOf" srcId="{B9C06BC7-9EE7-49CA-8E1B-79122F3FE3BA}" destId="{F1F4E83D-5DAB-4170-8383-EA145D9EEDB6}" srcOrd="0" destOrd="0" presId="urn:microsoft.com/office/officeart/2008/layout/VerticalCurvedList"/>
    <dgm:cxn modelId="{11F472C2-78DF-455F-B58E-9483960C23B6}" type="presParOf" srcId="{D033B647-8C63-49CC-8AB0-6C47DE23DCAC}" destId="{BB8CEF06-6908-4DFF-94ED-FE671D2B391E}" srcOrd="10" destOrd="0" presId="urn:microsoft.com/office/officeart/2008/layout/VerticalCurvedList"/>
    <dgm:cxn modelId="{835B4E8A-9A48-41B7-849B-732C276A90D6}" type="presParOf" srcId="{BB8CEF06-6908-4DFF-94ED-FE671D2B391E}" destId="{3F661653-22C7-4E75-8E55-1D711585041A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2" minVer="http://schemas.openxmlformats.org/drawingml/2006/main"/>
    </a:ext>
  </dgm:extLst>
</dgm:dataModel>
</file>

<file path=ppt/diagrams/data12.xml><?xml version="1.0" encoding="utf-8"?>
<dgm:dataModel xmlns:a="http://schemas.openxmlformats.org/drawingml/2006/main" xmlns:r="http://schemas.openxmlformats.org/officeDocument/2006/relationships" xmlns:dgm="http://schemas.openxmlformats.org/drawingml/2006/diagram">
  <dgm:ptLst>
    <dgm:pt modelId="{E5C99DB3-7A64-49E0-8560-22AB59A5FA76}" type="doc">
      <dgm:prSet loTypeId="urn:microsoft.com/office/officeart/2008/layout/VerticalCurvedList" loCatId="list" qsTypeId="urn:microsoft.com/office/officeart/2005/8/quickstyle/simple1" qsCatId="simple" csTypeId="urn:microsoft.com/office/officeart/2005/8/colors/accent3_1" csCatId="accent3" phldr="1"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A06AF7A7-7493-4568-87B6-8CB4C3FE5765}" type="parTrans" cxnId="{2E596555-D6A0-49B2-832B-307BCA90264B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AFEBCAE1-9627-441D-85FA-F592C7B67013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pl-PL" smtClean="0"/>
            <a:t>Je doložen detailní rozpočet projektu na celou dobu jeho trvání. Výdaje jsou oprávněné a pro realizaci projektu nezbytné. </a:t>
          </a:r>
        </a:p>
        <a:p>
          <a:r>
            <a:rPr lang="pl-PL" smtClean="0"/>
            <a:t>Jednotlivé položky odpovídají obsahu projektu a jejich výše je přiměřená. Celkové náklady projektu jsou přiměřené k dosažení naplánovaných výstupů.</a:t>
          </a:r>
          <a:endParaRPr lang="cs-CZ"/>
        </a:p>
      </dgm:t>
    </dgm:pt>
    <dgm:pt modelId="{80CF838D-F67B-49C5-BBFB-B019B59371D1}" type="sibTrans" cxnId="{2E596555-D6A0-49B2-832B-307BCA90264B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E550DDFC-B329-4B55-B7AF-88EB3E916BB3}" type="parTrans" cxnId="{B73959EB-D432-4457-A2F9-4CE44373D633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0F882B3B-2125-4416-84B6-6E682AB2ECA4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cs-CZ" smtClean="0"/>
            <a:t>Navrhované aktivity mají potenciál vést k trvalému přínosu a k rozvoji dalších činností a udržitelnosti žadatele.</a:t>
          </a:r>
          <a:endParaRPr lang="cs-CZ"/>
        </a:p>
      </dgm:t>
    </dgm:pt>
    <dgm:pt modelId="{84BEDD9A-9B82-4341-AA08-781EE3BC40B2}" type="sibTrans" cxnId="{B73959EB-D432-4457-A2F9-4CE44373D633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54AF4BE3-380F-4E09-AD0E-AEA475874396}" type="pres">
      <dgm:prSet presAssocID="{E5C99DB3-7A64-49E0-8560-22AB59A5FA76}" presName="Name0">
        <dgm:presLayoutVars>
          <dgm:chMax val="7"/>
          <dgm:chPref val="7"/>
          <dgm:dir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0FD7160F-F908-4D32-B70D-48832668F440}" type="pres">
      <dgm:prSet presAssocID="{E5C99DB3-7A64-49E0-8560-22AB59A5FA76}" presName="Name1"/>
      <dgm:spPr/>
      <dgm:t>
        <a:bodyPr/>
        <a:lstStyle>
          <a:defPPr>
            <a:defRPr kern="1200" smtId="4294967295"/>
          </a:defPPr>
        </a:lstStyle>
        <a:p/>
      </dgm:t>
    </dgm:pt>
    <dgm:pt modelId="{4758D3A2-3DC2-42D6-939B-CB40534A0764}" type="pres">
      <dgm:prSet presAssocID="{E5C99DB3-7A64-49E0-8560-22AB59A5FA76}" presName="cycle"/>
      <dgm:spPr/>
      <dgm:t>
        <a:bodyPr/>
        <a:lstStyle>
          <a:defPPr>
            <a:defRPr kern="1200" smtId="4294967295"/>
          </a:defPPr>
        </a:lstStyle>
        <a:p/>
      </dgm:t>
    </dgm:pt>
    <dgm:pt modelId="{0D1D7847-33B9-46D5-A653-CC535BFBD95A}" type="pres">
      <dgm:prSet presAssocID="{E5C99DB3-7A64-49E0-8560-22AB59A5FA76}" presName="srcNode" presStyleLbl="node1" presStyleCnt="4"/>
      <dgm:spPr/>
      <dgm:t>
        <a:bodyPr/>
        <a:lstStyle>
          <a:defPPr>
            <a:defRPr kern="1200" smtId="4294967295"/>
          </a:defPPr>
        </a:lstStyle>
        <a:p/>
      </dgm:t>
    </dgm:pt>
    <dgm:pt modelId="{E2A2C72C-2DD5-4191-8EF6-7AC402472456}" type="pres">
      <dgm:prSet presAssocID="{E5C99DB3-7A64-49E0-8560-22AB59A5FA76}" presName="conn" presStyleLbl="parChTrans1D2" presStyleCnt="1"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55C64BBC-C30B-4AC4-BB22-DDA79ECA188B}" type="pres">
      <dgm:prSet presAssocID="{E5C99DB3-7A64-49E0-8560-22AB59A5FA76}" presName="extraNode" presStyleLbl="node1" presStyleIdx="1" presStyleCnt="4"/>
      <dgm:spPr/>
      <dgm:t>
        <a:bodyPr/>
        <a:lstStyle>
          <a:defPPr>
            <a:defRPr kern="1200" smtId="4294967295"/>
          </a:defPPr>
        </a:lstStyle>
        <a:p/>
      </dgm:t>
    </dgm:pt>
    <dgm:pt modelId="{CBAF10D9-6C58-44FA-A000-416B4024CF3C}" type="pres">
      <dgm:prSet presAssocID="{E5C99DB3-7A64-49E0-8560-22AB59A5FA76}" presName="dstNode" presStyleLbl="node1" presStyleIdx="1" presStyleCnt="4"/>
      <dgm:spPr/>
      <dgm:t>
        <a:bodyPr/>
        <a:lstStyle>
          <a:defPPr>
            <a:defRPr kern="1200" smtId="4294967295"/>
          </a:defPPr>
        </a:lstStyle>
        <a:p/>
      </dgm:t>
    </dgm:pt>
    <dgm:pt modelId="{B203F2B2-D555-4A3C-9CB1-6C33FF450AC2}" type="pres">
      <dgm:prSet presAssocID="{AFEBCAE1-9627-441D-85FA-F592C7B67013}" presName="text_1" presStyleLbl="node1" presStyleIdx="2" presStyleCnt="4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28796FAF-9417-4201-AB5F-EBC5F2E96C5E}" type="pres">
      <dgm:prSet presAssocID="{AFEBCAE1-9627-441D-85FA-F592C7B67013}" presName="accent_1"/>
      <dgm:spPr/>
      <dgm:t>
        <a:bodyPr/>
        <a:lstStyle>
          <a:defPPr>
            <a:defRPr kern="1200" smtId="4294967295"/>
          </a:defPPr>
        </a:lstStyle>
        <a:p/>
      </dgm:t>
    </dgm:pt>
    <dgm:pt modelId="{FB8F123A-3155-4A05-BF75-E17655BFCFE5}" type="pres">
      <dgm:prSet presAssocID="{AFEBCAE1-9627-441D-85FA-F592C7B67013}" presName="accentRepeatNode" presStyleLbl="solidFgAcc1" presStyleCnt="2"/>
      <dgm:spPr/>
      <dgm:t>
        <a:bodyPr/>
        <a:lstStyle>
          <a:defPPr>
            <a:defRPr kern="1200" smtId="4294967295"/>
          </a:defPPr>
        </a:lstStyle>
        <a:p/>
      </dgm:t>
    </dgm:pt>
    <dgm:pt modelId="{6ED106BB-F7A9-4085-BB5B-1D46DDF2DAD9}" type="pres">
      <dgm:prSet presAssocID="{0F882B3B-2125-4416-84B6-6E682AB2ECA4}" presName="text_2" presStyleLbl="node1" presStyleIdx="3" presStyleCnt="4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6B7A0874-1F38-441C-BDE7-E96099CA8EFF}" type="pres">
      <dgm:prSet presAssocID="{0F882B3B-2125-4416-84B6-6E682AB2ECA4}" presName="accent_2"/>
      <dgm:spPr/>
      <dgm:t>
        <a:bodyPr/>
        <a:lstStyle>
          <a:defPPr>
            <a:defRPr kern="1200" smtId="4294967295"/>
          </a:defPPr>
        </a:lstStyle>
        <a:p/>
      </dgm:t>
    </dgm:pt>
    <dgm:pt modelId="{5AA28CA9-0D06-4C5E-8C21-AF35954C7C9F}" type="pres">
      <dgm:prSet presAssocID="{0F882B3B-2125-4416-84B6-6E682AB2ECA4}" presName="accentRepeatNode" presStyleLbl="solidFgAcc1" presStyleIdx="1" presStyleCnt="2"/>
      <dgm:spPr/>
      <dgm:t>
        <a:bodyPr/>
        <a:lstStyle>
          <a:defPPr>
            <a:defRPr kern="1200" smtId="4294967295"/>
          </a:defPPr>
        </a:lstStyle>
        <a:p/>
      </dgm:t>
    </dgm:pt>
  </dgm:ptLst>
  <dgm:cxnLst>
    <dgm:cxn modelId="{2E596555-D6A0-49B2-832B-307BCA90264B}" srcId="{E5C99DB3-7A64-49E0-8560-22AB59A5FA76}" destId="{AFEBCAE1-9627-441D-85FA-F592C7B67013}" srcOrd="0" destOrd="0" parTransId="{A06AF7A7-7493-4568-87B6-8CB4C3FE5765}" sibTransId="{80CF838D-F67B-49C5-BBFB-B019B59371D1}"/>
    <dgm:cxn modelId="{B73959EB-D432-4457-A2F9-4CE44373D633}" srcId="{E5C99DB3-7A64-49E0-8560-22AB59A5FA76}" destId="{0F882B3B-2125-4416-84B6-6E682AB2ECA4}" srcOrd="1" destOrd="0" parTransId="{E550DDFC-B329-4B55-B7AF-88EB3E916BB3}" sibTransId="{84BEDD9A-9B82-4341-AA08-781EE3BC40B2}"/>
    <dgm:cxn modelId="{53842A41-5866-472D-95EC-9A4FD69BF9BC}" type="presOf" srcId="{E5C99DB3-7A64-49E0-8560-22AB59A5FA76}" destId="{54AF4BE3-380F-4E09-AD0E-AEA475874396}" srcOrd="0" destOrd="0" presId="urn:microsoft.com/office/officeart/2008/layout/VerticalCurvedList"/>
    <dgm:cxn modelId="{ACB725A9-A53D-4F00-AB35-2BCEE5B5A68D}" type="presParOf" srcId="{54AF4BE3-380F-4E09-AD0E-AEA475874396}" destId="{0FD7160F-F908-4D32-B70D-48832668F440}" srcOrd="0" destOrd="0" presId="urn:microsoft.com/office/officeart/2008/layout/VerticalCurvedList"/>
    <dgm:cxn modelId="{3DD24966-990E-455B-905D-236B2A5A5789}" type="presParOf" srcId="{0FD7160F-F908-4D32-B70D-48832668F440}" destId="{4758D3A2-3DC2-42D6-939B-CB40534A0764}" srcOrd="0" destOrd="0" presId="urn:microsoft.com/office/officeart/2008/layout/VerticalCurvedList"/>
    <dgm:cxn modelId="{1A0F37AE-9883-41C0-8CCB-6F4839BCE508}" type="presParOf" srcId="{4758D3A2-3DC2-42D6-939B-CB40534A0764}" destId="{0D1D7847-33B9-46D5-A653-CC535BFBD95A}" srcOrd="0" destOrd="0" presId="urn:microsoft.com/office/officeart/2008/layout/VerticalCurvedList"/>
    <dgm:cxn modelId="{53DA7EF1-2D99-4920-A166-5023A19B79CF}" type="presParOf" srcId="{4758D3A2-3DC2-42D6-939B-CB40534A0764}" destId="{E2A2C72C-2DD5-4191-8EF6-7AC402472456}" srcOrd="1" destOrd="0" presId="urn:microsoft.com/office/officeart/2008/layout/VerticalCurvedList"/>
    <dgm:cxn modelId="{186F1390-DC9C-4780-B311-FBB8AAD7BDD3}" type="presOf" srcId="{80CF838D-F67B-49C5-BBFB-B019B59371D1}" destId="{E2A2C72C-2DD5-4191-8EF6-7AC402472456}" srcOrd="0" destOrd="0" presId="urn:microsoft.com/office/officeart/2008/layout/VerticalCurvedList"/>
    <dgm:cxn modelId="{FB8FFF99-5020-4E61-822B-34483B8C1F91}" type="presParOf" srcId="{4758D3A2-3DC2-42D6-939B-CB40534A0764}" destId="{55C64BBC-C30B-4AC4-BB22-DDA79ECA188B}" srcOrd="2" destOrd="0" presId="urn:microsoft.com/office/officeart/2008/layout/VerticalCurvedList"/>
    <dgm:cxn modelId="{39B9D408-3ED7-443B-891C-AC27FF749848}" type="presParOf" srcId="{4758D3A2-3DC2-42D6-939B-CB40534A0764}" destId="{CBAF10D9-6C58-44FA-A000-416B4024CF3C}" srcOrd="3" destOrd="0" presId="urn:microsoft.com/office/officeart/2008/layout/VerticalCurvedList"/>
    <dgm:cxn modelId="{EA502F6E-2052-446F-A3BA-B07A9F5CF1E2}" type="presParOf" srcId="{0FD7160F-F908-4D32-B70D-48832668F440}" destId="{B203F2B2-D555-4A3C-9CB1-6C33FF450AC2}" srcOrd="1" destOrd="0" presId="urn:microsoft.com/office/officeart/2008/layout/VerticalCurvedList"/>
    <dgm:cxn modelId="{D5801C8F-5E3A-4BAC-AC55-DB621095A64C}" type="presOf" srcId="{AFEBCAE1-9627-441D-85FA-F592C7B67013}" destId="{B203F2B2-D555-4A3C-9CB1-6C33FF450AC2}" srcOrd="0" destOrd="0" presId="urn:microsoft.com/office/officeart/2008/layout/VerticalCurvedList"/>
    <dgm:cxn modelId="{4CFD6AF5-42A9-4DD1-829C-71E122C965D4}" type="presParOf" srcId="{0FD7160F-F908-4D32-B70D-48832668F440}" destId="{28796FAF-9417-4201-AB5F-EBC5F2E96C5E}" srcOrd="2" destOrd="0" presId="urn:microsoft.com/office/officeart/2008/layout/VerticalCurvedList"/>
    <dgm:cxn modelId="{BC75EBAC-F1E2-4537-BD52-1C4E2D72F9EC}" type="presParOf" srcId="{28796FAF-9417-4201-AB5F-EBC5F2E96C5E}" destId="{FB8F123A-3155-4A05-BF75-E17655BFCFE5}" srcOrd="0" destOrd="0" presId="urn:microsoft.com/office/officeart/2008/layout/VerticalCurvedList"/>
    <dgm:cxn modelId="{DFEA26C4-CCF7-45E3-9E71-C884C5F3E52B}" type="presParOf" srcId="{0FD7160F-F908-4D32-B70D-48832668F440}" destId="{6ED106BB-F7A9-4085-BB5B-1D46DDF2DAD9}" srcOrd="3" destOrd="0" presId="urn:microsoft.com/office/officeart/2008/layout/VerticalCurvedList"/>
    <dgm:cxn modelId="{01D544C2-7F4F-45C7-BDEA-3972C2733E88}" type="presOf" srcId="{0F882B3B-2125-4416-84B6-6E682AB2ECA4}" destId="{6ED106BB-F7A9-4085-BB5B-1D46DDF2DAD9}" srcOrd="0" destOrd="0" presId="urn:microsoft.com/office/officeart/2008/layout/VerticalCurvedList"/>
    <dgm:cxn modelId="{2C12AB7F-61A8-4671-938B-EEBE95E8B469}" type="presParOf" srcId="{0FD7160F-F908-4D32-B70D-48832668F440}" destId="{6B7A0874-1F38-441C-BDE7-E96099CA8EFF}" srcOrd="4" destOrd="0" presId="urn:microsoft.com/office/officeart/2008/layout/VerticalCurvedList"/>
    <dgm:cxn modelId="{D82E85C2-4C90-4BA5-A84A-218B9622B62C}" type="presParOf" srcId="{6B7A0874-1F38-441C-BDE7-E96099CA8EFF}" destId="{5AA28CA9-0D06-4C5E-8C21-AF35954C7C9F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2" minVer="http://schemas.openxmlformats.org/drawingml/2006/main"/>
    </a:ext>
  </dgm:extLst>
</dgm:dataModel>
</file>

<file path=ppt/diagrams/data13.xml><?xml version="1.0" encoding="utf-8"?>
<dgm:dataModel xmlns:a="http://schemas.openxmlformats.org/drawingml/2006/main" xmlns:r="http://schemas.openxmlformats.org/officeDocument/2006/relationships" xmlns:dgm="http://schemas.openxmlformats.org/drawingml/2006/diagram">
  <dgm:ptLst>
    <dgm:pt modelId="{568064B0-5BB0-49FD-851C-4163576DB9D3}" type="doc">
      <dgm:prSet loTypeId="urn:microsoft.com/office/officeart/2005/8/layout/architecture+Icon" loCatId="officeonline" qsTypeId="urn:microsoft.com/office/officeart/2005/8/quickstyle/simple1" qsCatId="simple" csTypeId="urn:microsoft.com/office/officeart/2005/8/colors/colorful4" csCatId="colorful" phldr="1"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388B0A23-3576-4D40-ABD1-D7DD2AEDF5C7}" type="parTrans" cxnId="{652AF77A-886C-42B5-AA8D-2F0A6E4E017E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0849CBC9-FF2C-4535-A83E-300F0DDC327E}">
      <dgm:prSet phldrT="[Text]" custT="1"/>
      <dgm:spPr/>
      <dgm:t>
        <a:bodyPr/>
        <a:lstStyle>
          <a:defPPr>
            <a:defRPr kern="1200" smtId="4294967295"/>
          </a:defPPr>
        </a:lstStyle>
        <a:p>
          <a:pPr algn="ctr"/>
          <a:r>
            <a:rPr lang="cs-CZ" sz="6500" smtClean="0"/>
            <a:t>Verifikace procesu hodnocení</a:t>
          </a:r>
        </a:p>
        <a:p>
          <a:pPr algn="ctr"/>
          <a:r>
            <a:rPr lang="cs-CZ" sz="4800" smtClean="0"/>
            <a:t>(soulad s Nařízením, Dohodou o programu, podmínkami výzvy)</a:t>
          </a:r>
          <a:endParaRPr lang="cs-CZ" sz="4800"/>
        </a:p>
      </dgm:t>
    </dgm:pt>
    <dgm:pt modelId="{135BB8DB-78B0-4EF4-B79C-3E19C5230FC5}" type="parTrans" cxnId="{E13B2341-52BB-4001-80A2-0B66D9AA6FCE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0B099434-0A51-4F9E-8678-5297104A5E19}">
      <dgm:prSet phldrT="[Text]" custT="1"/>
      <dgm:spPr>
        <a:solidFill>
          <a:srgbClr val="00B050"/>
        </a:solidFill>
      </dgm:spPr>
      <dgm:t>
        <a:bodyPr/>
        <a:lstStyle>
          <a:defPPr>
            <a:defRPr kern="1200" smtId="4294967295"/>
          </a:defPPr>
        </a:lstStyle>
        <a:p>
          <a:r>
            <a:rPr lang="cs-CZ" sz="5400" smtClean="0"/>
            <a:t>Verifikace projektů doporučených k udělení grantu</a:t>
          </a:r>
          <a:endParaRPr lang="cs-CZ" sz="5400"/>
        </a:p>
      </dgm:t>
    </dgm:pt>
    <dgm:pt modelId="{52C7E73A-BACF-409A-9F06-0068CC6C0695}" type="parTrans" cxnId="{FCE32F5C-4F71-48CD-9B54-E4184B37591C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987021A8-4F81-4812-8046-0AD8E3026E8B}">
      <dgm:prSet phldrT="[Text]"/>
      <dgm:spPr>
        <a:solidFill>
          <a:srgbClr val="3EAF79"/>
        </a:solidFill>
      </dgm:spPr>
      <dgm:t>
        <a:bodyPr/>
        <a:lstStyle>
          <a:defPPr>
            <a:defRPr kern="1200" smtId="4294967295"/>
          </a:defPPr>
        </a:lstStyle>
        <a:p>
          <a:r>
            <a:rPr lang="cs-CZ" smtClean="0"/>
            <a:t>Úprava žádosti (doporučení HK)</a:t>
          </a:r>
          <a:endParaRPr lang="cs-CZ"/>
        </a:p>
      </dgm:t>
    </dgm:pt>
    <dgm:pt modelId="{CB56C40C-B5A3-4FC1-B628-FCA8F3642362}" type="sibTrans" cxnId="{FCE32F5C-4F71-48CD-9B54-E4184B37591C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7682EDC3-EE39-4F6A-8289-C55D71FF6F69}" type="parTrans" cxnId="{6E782419-52F6-4159-94D7-FCA54BCE1047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CAA912A4-D5D5-4064-8F31-C7E597BAB5BC}">
      <dgm:prSet/>
      <dgm:spPr>
        <a:solidFill>
          <a:srgbClr val="3EAF79"/>
        </a:solidFill>
      </dgm:spPr>
      <dgm:t>
        <a:bodyPr/>
        <a:lstStyle>
          <a:defPPr>
            <a:defRPr kern="1200" smtId="4294967295"/>
          </a:defPPr>
        </a:lstStyle>
        <a:p>
          <a:r>
            <a:rPr lang="cs-CZ" smtClean="0"/>
            <a:t>Akceptace podmínek pro schválení grantu</a:t>
          </a:r>
          <a:endParaRPr lang="cs-CZ"/>
        </a:p>
      </dgm:t>
    </dgm:pt>
    <dgm:pt modelId="{15029A1B-AA4B-45F5-AEC3-4CD99CF0A42B}" type="sibTrans" cxnId="{6E782419-52F6-4159-94D7-FCA54BCE1047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88B63AB5-3E90-4EF7-B665-215D9357708B}" type="parTrans" cxnId="{CB438E2C-3735-4E77-9D4A-C944C12138B9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F6051E99-112A-47DD-A0A4-558687343124}">
      <dgm:prSet phldrT="[Text]"/>
      <dgm:spPr>
        <a:solidFill>
          <a:srgbClr val="3EAF79"/>
        </a:solidFill>
      </dgm:spPr>
      <dgm:t>
        <a:bodyPr/>
        <a:lstStyle>
          <a:defPPr>
            <a:defRPr kern="1200" smtId="4294967295"/>
          </a:defPPr>
        </a:lstStyle>
        <a:p>
          <a:r>
            <a:rPr lang="cs-CZ" smtClean="0"/>
            <a:t>Doložení podkladů (seznam plánovaných zakázek, identifikace bankovního účtu…) </a:t>
          </a:r>
          <a:endParaRPr lang="cs-CZ"/>
        </a:p>
      </dgm:t>
    </dgm:pt>
    <dgm:pt modelId="{25FD50F0-B228-4867-BB8C-2EEA781F2DCF}" type="sibTrans" cxnId="{CB438E2C-3735-4E77-9D4A-C944C12138B9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25B979AD-51EB-4CD1-BB47-89C9CF4DCA1E}" type="sibTrans" cxnId="{E13B2341-52BB-4001-80A2-0B66D9AA6FCE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4A009F21-AE95-4838-A9A3-E92C297EF323}" type="parTrans" cxnId="{D62CD121-147F-4630-9D0F-96775BBB62A8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984B2860-813D-43E0-8140-7600F21D3620}">
      <dgm:prSet phldrT="[Text]"/>
      <dgm:spPr>
        <a:solidFill>
          <a:srgbClr val="FFC000"/>
        </a:solidFill>
      </dgm:spPr>
      <dgm:t>
        <a:bodyPr/>
        <a:lstStyle>
          <a:defPPr>
            <a:defRPr kern="1200" smtId="4294967295"/>
          </a:defPPr>
        </a:lstStyle>
        <a:p>
          <a:r>
            <a:rPr lang="cs-CZ" smtClean="0"/>
            <a:t>Žádosti, které nebyly doporučeny k podpoře</a:t>
          </a:r>
          <a:endParaRPr lang="cs-CZ"/>
        </a:p>
      </dgm:t>
    </dgm:pt>
    <dgm:pt modelId="{3D6EDEFC-10BF-4713-8A87-B746D527CEED}" type="sibTrans" cxnId="{D62CD121-147F-4630-9D0F-96775BBB62A8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C69741DA-B956-4F93-9718-2FC7D9699149}" type="sibTrans" cxnId="{652AF77A-886C-42B5-AA8D-2F0A6E4E017E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AC4739AE-FC2C-40EC-B5C6-73F87E4FBCDD}" type="pres">
      <dgm:prSet presAssocID="{568064B0-5BB0-49FD-851C-4163576DB9D3}" presName="Name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82EDBA61-E95C-4EC6-83DB-751F7C23666D}" type="pres">
      <dgm:prSet presAssocID="{0849CBC9-FF2C-4535-A83E-300F0DDC327E}" presName="vertOne"/>
      <dgm:spPr/>
      <dgm:t>
        <a:bodyPr/>
        <a:lstStyle>
          <a:defPPr>
            <a:defRPr kern="1200" smtId="4294967295"/>
          </a:defPPr>
        </a:lstStyle>
        <a:p/>
      </dgm:t>
    </dgm:pt>
    <dgm:pt modelId="{4ECE180C-0874-4C87-A223-E6FF6F8F1ACA}" type="pres">
      <dgm:prSet presAssocID="{0849CBC9-FF2C-4535-A83E-300F0DDC327E}" presName="txOne" presStyleLbl="node0" presStyleCnt="1" custLinFactY="-200000" custLinFactNeighborX="-423" custLinFactNeighborY="-201741">
        <dgm:presLayoutVars>
          <dgm:chPref val="3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22021193-6754-49C8-9341-78D4D84456A3}" type="pres">
      <dgm:prSet presAssocID="{0849CBC9-FF2C-4535-A83E-300F0DDC327E}" presName="parTransOne"/>
      <dgm:spPr/>
      <dgm:t>
        <a:bodyPr/>
        <a:lstStyle>
          <a:defPPr>
            <a:defRPr kern="1200" smtId="4294967295"/>
          </a:defPPr>
        </a:lstStyle>
        <a:p/>
      </dgm:t>
    </dgm:pt>
    <dgm:pt modelId="{FB7CDA83-CF59-4ACE-9444-E244C4998AB5}" type="pres">
      <dgm:prSet presAssocID="{0849CBC9-FF2C-4535-A83E-300F0DDC327E}" presName="horzOne"/>
      <dgm:spPr/>
      <dgm:t>
        <a:bodyPr/>
        <a:lstStyle>
          <a:defPPr>
            <a:defRPr kern="1200" smtId="4294967295"/>
          </a:defPPr>
        </a:lstStyle>
        <a:p/>
      </dgm:t>
    </dgm:pt>
    <dgm:pt modelId="{88BBA5AC-494C-4617-B864-04A831FA4D5C}" type="pres">
      <dgm:prSet presAssocID="{0B099434-0A51-4F9E-8678-5297104A5E19}" presName="vertTwo"/>
      <dgm:spPr/>
      <dgm:t>
        <a:bodyPr/>
        <a:lstStyle>
          <a:defPPr>
            <a:defRPr kern="1200" smtId="4294967295"/>
          </a:defPPr>
        </a:lstStyle>
        <a:p/>
      </dgm:t>
    </dgm:pt>
    <dgm:pt modelId="{9EB271F5-4A2A-4FD9-9951-EA0EDBD13A87}" type="pres">
      <dgm:prSet presAssocID="{0B099434-0A51-4F9E-8678-5297104A5E19}" presName="txTwo" presStyleLbl="node2" presStyleCnt="2" custLinFactNeighborX="-22" custLinFactNeighborY="-15013">
        <dgm:presLayoutVars>
          <dgm:chPref val="3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7C4708C0-C72D-472D-8CD6-F1F23FC4EBC8}" type="pres">
      <dgm:prSet presAssocID="{0B099434-0A51-4F9E-8678-5297104A5E19}" presName="parTransTwo"/>
      <dgm:spPr/>
      <dgm:t>
        <a:bodyPr/>
        <a:lstStyle>
          <a:defPPr>
            <a:defRPr kern="1200" smtId="4294967295"/>
          </a:defPPr>
        </a:lstStyle>
        <a:p/>
      </dgm:t>
    </dgm:pt>
    <dgm:pt modelId="{85C23B3F-35E8-46D1-A83E-EFE9C00E1549}" type="pres">
      <dgm:prSet presAssocID="{0B099434-0A51-4F9E-8678-5297104A5E19}" presName="horzTwo"/>
      <dgm:spPr/>
      <dgm:t>
        <a:bodyPr/>
        <a:lstStyle>
          <a:defPPr>
            <a:defRPr kern="1200" smtId="4294967295"/>
          </a:defPPr>
        </a:lstStyle>
        <a:p/>
      </dgm:t>
    </dgm:pt>
    <dgm:pt modelId="{5C34FF42-24B6-48F8-B642-C75573D0A7BA}" type="pres">
      <dgm:prSet presAssocID="{987021A8-4F81-4812-8046-0AD8E3026E8B}" presName="vertThree"/>
      <dgm:spPr/>
      <dgm:t>
        <a:bodyPr/>
        <a:lstStyle>
          <a:defPPr>
            <a:defRPr kern="1200" smtId="4294967295"/>
          </a:defPPr>
        </a:lstStyle>
        <a:p/>
      </dgm:t>
    </dgm:pt>
    <dgm:pt modelId="{52CCFD73-D265-4177-9137-44F5BDDB041A}" type="pres">
      <dgm:prSet presAssocID="{987021A8-4F81-4812-8046-0AD8E3026E8B}" presName="txThree" presStyleLbl="node3" presStyleCnt="3" custLinFactY="100000" custLinFactNeighborX="-1034" custLinFactNeighborY="120952">
        <dgm:presLayoutVars>
          <dgm:chPref val="3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7583CC9D-349C-49F8-8498-714D3E34FE22}" type="pres">
      <dgm:prSet presAssocID="{987021A8-4F81-4812-8046-0AD8E3026E8B}" presName="horzThree"/>
      <dgm:spPr/>
      <dgm:t>
        <a:bodyPr/>
        <a:lstStyle>
          <a:defPPr>
            <a:defRPr kern="1200" smtId="4294967295"/>
          </a:defPPr>
        </a:lstStyle>
        <a:p/>
      </dgm:t>
    </dgm:pt>
    <dgm:pt modelId="{121C0807-06FA-489F-B046-12C573593CF4}" type="pres">
      <dgm:prSet presAssocID="{CB56C40C-B5A3-4FC1-B628-FCA8F3642362}" presName="sibSpaceThree"/>
      <dgm:spPr/>
      <dgm:t>
        <a:bodyPr/>
        <a:lstStyle>
          <a:defPPr>
            <a:defRPr kern="1200" smtId="4294967295"/>
          </a:defPPr>
        </a:lstStyle>
        <a:p/>
      </dgm:t>
    </dgm:pt>
    <dgm:pt modelId="{43F796A1-DA97-4DDF-BFC4-761CCD878F55}" type="pres">
      <dgm:prSet presAssocID="{CAA912A4-D5D5-4064-8F31-C7E597BAB5BC}" presName="vertThree"/>
      <dgm:spPr/>
      <dgm:t>
        <a:bodyPr/>
        <a:lstStyle>
          <a:defPPr>
            <a:defRPr kern="1200" smtId="4294967295"/>
          </a:defPPr>
        </a:lstStyle>
        <a:p/>
      </dgm:t>
    </dgm:pt>
    <dgm:pt modelId="{AC089983-2236-47FB-8F8B-7320D24D67EB}" type="pres">
      <dgm:prSet presAssocID="{CAA912A4-D5D5-4064-8F31-C7E597BAB5BC}" presName="txThree" presStyleLbl="node3" presStyleIdx="1" presStyleCnt="3" custLinFactY="100000" custLinFactNeighborX="-304" custLinFactNeighborY="119700">
        <dgm:presLayoutVars>
          <dgm:chPref val="3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CF613381-BE70-49A6-A6E1-BE3E04C72863}" type="pres">
      <dgm:prSet presAssocID="{CAA912A4-D5D5-4064-8F31-C7E597BAB5BC}" presName="horzThree"/>
      <dgm:spPr/>
      <dgm:t>
        <a:bodyPr/>
        <a:lstStyle>
          <a:defPPr>
            <a:defRPr kern="1200" smtId="4294967295"/>
          </a:defPPr>
        </a:lstStyle>
        <a:p/>
      </dgm:t>
    </dgm:pt>
    <dgm:pt modelId="{CF7CA19A-E646-4DB9-B222-CDED013FD78B}" type="pres">
      <dgm:prSet presAssocID="{15029A1B-AA4B-45F5-AEC3-4CD99CF0A42B}" presName="sibSpaceThree"/>
      <dgm:spPr/>
      <dgm:t>
        <a:bodyPr/>
        <a:lstStyle>
          <a:defPPr>
            <a:defRPr kern="1200" smtId="4294967295"/>
          </a:defPPr>
        </a:lstStyle>
        <a:p/>
      </dgm:t>
    </dgm:pt>
    <dgm:pt modelId="{23A91F55-AFA3-4543-B93B-D8F32681813D}" type="pres">
      <dgm:prSet presAssocID="{F6051E99-112A-47DD-A0A4-558687343124}" presName="vertThree"/>
      <dgm:spPr/>
      <dgm:t>
        <a:bodyPr/>
        <a:lstStyle>
          <a:defPPr>
            <a:defRPr kern="1200" smtId="4294967295"/>
          </a:defPPr>
        </a:lstStyle>
        <a:p/>
      </dgm:t>
    </dgm:pt>
    <dgm:pt modelId="{8B870241-F984-410A-972D-9BD2953BE7F9}" type="pres">
      <dgm:prSet presAssocID="{F6051E99-112A-47DD-A0A4-558687343124}" presName="txThree" presStyleLbl="node3" presStyleIdx="2" presStyleCnt="3" custLinFactY="100000" custLinFactNeighborX="-1338" custLinFactNeighborY="119700">
        <dgm:presLayoutVars>
          <dgm:chPref val="3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B85023E3-CA3C-47F1-A91E-C967E1FCD87D}" type="pres">
      <dgm:prSet presAssocID="{F6051E99-112A-47DD-A0A4-558687343124}" presName="horzThree"/>
      <dgm:spPr/>
      <dgm:t>
        <a:bodyPr/>
        <a:lstStyle>
          <a:defPPr>
            <a:defRPr kern="1200" smtId="4294967295"/>
          </a:defPPr>
        </a:lstStyle>
        <a:p/>
      </dgm:t>
    </dgm:pt>
    <dgm:pt modelId="{2813CFA4-A8B8-4A70-B168-907800AD30F4}" type="pres">
      <dgm:prSet presAssocID="{25B979AD-51EB-4CD1-BB47-89C9CF4DCA1E}" presName="sibSpaceTwo"/>
      <dgm:spPr/>
      <dgm:t>
        <a:bodyPr/>
        <a:lstStyle>
          <a:defPPr>
            <a:defRPr kern="1200" smtId="4294967295"/>
          </a:defPPr>
        </a:lstStyle>
        <a:p/>
      </dgm:t>
    </dgm:pt>
    <dgm:pt modelId="{F93CC46D-3EBF-4FD4-BED6-3522D1A4D9D6}" type="pres">
      <dgm:prSet presAssocID="{984B2860-813D-43E0-8140-7600F21D3620}" presName="vertTwo"/>
      <dgm:spPr/>
      <dgm:t>
        <a:bodyPr/>
        <a:lstStyle>
          <a:defPPr>
            <a:defRPr kern="1200" smtId="4294967295"/>
          </a:defPPr>
        </a:lstStyle>
        <a:p/>
      </dgm:t>
    </dgm:pt>
    <dgm:pt modelId="{CC5B8DE3-1927-464E-8943-99CBB4D8435C}" type="pres">
      <dgm:prSet presAssocID="{984B2860-813D-43E0-8140-7600F21D3620}" presName="txTwo" presStyleLbl="node2" presStyleIdx="1" presStyleCnt="2" custScaleX="50853" custScaleY="211558" custLinFactY="7455" custLinFactNeighborX="-2013" custLinFactNeighborY="100000">
        <dgm:presLayoutVars>
          <dgm:chPref val="3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DEC9121A-92C6-4658-8FA3-F26958E9EC71}" type="pres">
      <dgm:prSet presAssocID="{984B2860-813D-43E0-8140-7600F21D3620}" presName="horzTwo"/>
      <dgm:spPr/>
      <dgm:t>
        <a:bodyPr/>
        <a:lstStyle>
          <a:defPPr>
            <a:defRPr kern="1200" smtId="4294967295"/>
          </a:defPPr>
        </a:lstStyle>
        <a:p/>
      </dgm:t>
    </dgm:pt>
  </dgm:ptLst>
  <dgm:cxnLst>
    <dgm:cxn modelId="{652AF77A-886C-42B5-AA8D-2F0A6E4E017E}" srcId="{568064B0-5BB0-49FD-851C-4163576DB9D3}" destId="{0849CBC9-FF2C-4535-A83E-300F0DDC327E}" srcOrd="0" destOrd="0" parTransId="{388B0A23-3576-4D40-ABD1-D7DD2AEDF5C7}" sibTransId="{C69741DA-B956-4F93-9718-2FC7D9699149}"/>
    <dgm:cxn modelId="{E13B2341-52BB-4001-80A2-0B66D9AA6FCE}" srcId="{0849CBC9-FF2C-4535-A83E-300F0DDC327E}" destId="{0B099434-0A51-4F9E-8678-5297104A5E19}" srcOrd="0" destOrd="0" parTransId="{135BB8DB-78B0-4EF4-B79C-3E19C5230FC5}" sibTransId="{25B979AD-51EB-4CD1-BB47-89C9CF4DCA1E}"/>
    <dgm:cxn modelId="{FCE32F5C-4F71-48CD-9B54-E4184B37591C}" srcId="{0B099434-0A51-4F9E-8678-5297104A5E19}" destId="{987021A8-4F81-4812-8046-0AD8E3026E8B}" srcOrd="0" destOrd="0" parTransId="{52C7E73A-BACF-409A-9F06-0068CC6C0695}" sibTransId="{CB56C40C-B5A3-4FC1-B628-FCA8F3642362}"/>
    <dgm:cxn modelId="{6E782419-52F6-4159-94D7-FCA54BCE1047}" srcId="{0B099434-0A51-4F9E-8678-5297104A5E19}" destId="{CAA912A4-D5D5-4064-8F31-C7E597BAB5BC}" srcOrd="1" destOrd="0" parTransId="{7682EDC3-EE39-4F6A-8289-C55D71FF6F69}" sibTransId="{15029A1B-AA4B-45F5-AEC3-4CD99CF0A42B}"/>
    <dgm:cxn modelId="{CB438E2C-3735-4E77-9D4A-C944C12138B9}" srcId="{0B099434-0A51-4F9E-8678-5297104A5E19}" destId="{F6051E99-112A-47DD-A0A4-558687343124}" srcOrd="2" destOrd="0" parTransId="{88B63AB5-3E90-4EF7-B665-215D9357708B}" sibTransId="{25FD50F0-B228-4867-BB8C-2EEA781F2DCF}"/>
    <dgm:cxn modelId="{D62CD121-147F-4630-9D0F-96775BBB62A8}" srcId="{0849CBC9-FF2C-4535-A83E-300F0DDC327E}" destId="{984B2860-813D-43E0-8140-7600F21D3620}" srcOrd="1" destOrd="0" parTransId="{4A009F21-AE95-4838-A9A3-E92C297EF323}" sibTransId="{3D6EDEFC-10BF-4713-8A87-B746D527CEED}"/>
    <dgm:cxn modelId="{DA9356E4-8EB9-41B0-B90D-7138C7EBAE7F}" type="presOf" srcId="{568064B0-5BB0-49FD-851C-4163576DB9D3}" destId="{AC4739AE-FC2C-40EC-B5C6-73F87E4FBCDD}" srcOrd="0" destOrd="0" presId="urn:microsoft.com/office/officeart/2005/8/layout/architecture+Icon"/>
    <dgm:cxn modelId="{15B6E10A-88CE-47AD-AB30-CD50AF3BABAD}" type="presParOf" srcId="{AC4739AE-FC2C-40EC-B5C6-73F87E4FBCDD}" destId="{82EDBA61-E95C-4EC6-83DB-751F7C23666D}" srcOrd="0" destOrd="0" presId="urn:microsoft.com/office/officeart/2005/8/layout/architecture+Icon"/>
    <dgm:cxn modelId="{D856015E-F5CE-425D-A78E-CF5056FDC017}" type="presParOf" srcId="{82EDBA61-E95C-4EC6-83DB-751F7C23666D}" destId="{4ECE180C-0874-4C87-A223-E6FF6F8F1ACA}" srcOrd="0" destOrd="0" presId="urn:microsoft.com/office/officeart/2005/8/layout/architecture+Icon"/>
    <dgm:cxn modelId="{55E892ED-03AC-4BE5-826F-E21D12A4AF66}" type="presOf" srcId="{0849CBC9-FF2C-4535-A83E-300F0DDC327E}" destId="{4ECE180C-0874-4C87-A223-E6FF6F8F1ACA}" srcOrd="0" destOrd="0" presId="urn:microsoft.com/office/officeart/2005/8/layout/architecture+Icon"/>
    <dgm:cxn modelId="{173DF892-35A7-4A78-9066-FA6BB2598F7E}" type="presParOf" srcId="{82EDBA61-E95C-4EC6-83DB-751F7C23666D}" destId="{22021193-6754-49C8-9341-78D4D84456A3}" srcOrd="1" destOrd="0" presId="urn:microsoft.com/office/officeart/2005/8/layout/architecture+Icon"/>
    <dgm:cxn modelId="{61718114-058B-441D-8795-2E18F5BC518A}" type="presParOf" srcId="{82EDBA61-E95C-4EC6-83DB-751F7C23666D}" destId="{FB7CDA83-CF59-4ACE-9444-E244C4998AB5}" srcOrd="2" destOrd="0" presId="urn:microsoft.com/office/officeart/2005/8/layout/architecture+Icon"/>
    <dgm:cxn modelId="{F94D5743-A5D7-4B62-AD7A-1903FE480641}" type="presParOf" srcId="{FB7CDA83-CF59-4ACE-9444-E244C4998AB5}" destId="{88BBA5AC-494C-4617-B864-04A831FA4D5C}" srcOrd="0" destOrd="0" presId="urn:microsoft.com/office/officeart/2005/8/layout/architecture+Icon"/>
    <dgm:cxn modelId="{6898311D-B349-472B-874B-47A00F27EE85}" type="presParOf" srcId="{88BBA5AC-494C-4617-B864-04A831FA4D5C}" destId="{9EB271F5-4A2A-4FD9-9951-EA0EDBD13A87}" srcOrd="0" destOrd="0" presId="urn:microsoft.com/office/officeart/2005/8/layout/architecture+Icon"/>
    <dgm:cxn modelId="{B208CD24-BFB4-4B65-A24E-94A455F84CB3}" type="presOf" srcId="{0B099434-0A51-4F9E-8678-5297104A5E19}" destId="{9EB271F5-4A2A-4FD9-9951-EA0EDBD13A87}" srcOrd="0" destOrd="0" presId="urn:microsoft.com/office/officeart/2005/8/layout/architecture+Icon"/>
    <dgm:cxn modelId="{6C78B362-D6B9-49F8-B56E-7189A7AEE3B4}" type="presParOf" srcId="{88BBA5AC-494C-4617-B864-04A831FA4D5C}" destId="{7C4708C0-C72D-472D-8CD6-F1F23FC4EBC8}" srcOrd="1" destOrd="0" presId="urn:microsoft.com/office/officeart/2005/8/layout/architecture+Icon"/>
    <dgm:cxn modelId="{AD27E0D1-515E-4BB3-9093-BDCB6F1E4986}" type="presParOf" srcId="{88BBA5AC-494C-4617-B864-04A831FA4D5C}" destId="{85C23B3F-35E8-46D1-A83E-EFE9C00E1549}" srcOrd="2" destOrd="0" presId="urn:microsoft.com/office/officeart/2005/8/layout/architecture+Icon"/>
    <dgm:cxn modelId="{F2972079-B732-4656-B6E8-2A4233048907}" type="presParOf" srcId="{85C23B3F-35E8-46D1-A83E-EFE9C00E1549}" destId="{5C34FF42-24B6-48F8-B642-C75573D0A7BA}" srcOrd="0" destOrd="0" presId="urn:microsoft.com/office/officeart/2005/8/layout/architecture+Icon"/>
    <dgm:cxn modelId="{9EDDC73E-6D52-4445-8372-9F6D8886E9EF}" type="presParOf" srcId="{5C34FF42-24B6-48F8-B642-C75573D0A7BA}" destId="{52CCFD73-D265-4177-9137-44F5BDDB041A}" srcOrd="0" destOrd="0" presId="urn:microsoft.com/office/officeart/2005/8/layout/architecture+Icon"/>
    <dgm:cxn modelId="{B91C3DF8-777F-49AA-87B3-E95CC3D33341}" type="presOf" srcId="{987021A8-4F81-4812-8046-0AD8E3026E8B}" destId="{52CCFD73-D265-4177-9137-44F5BDDB041A}" srcOrd="0" destOrd="0" presId="urn:microsoft.com/office/officeart/2005/8/layout/architecture+Icon"/>
    <dgm:cxn modelId="{CD693DC9-61FB-4468-9537-FA289DA52642}" type="presParOf" srcId="{5C34FF42-24B6-48F8-B642-C75573D0A7BA}" destId="{7583CC9D-349C-49F8-8498-714D3E34FE22}" srcOrd="1" destOrd="0" presId="urn:microsoft.com/office/officeart/2005/8/layout/architecture+Icon"/>
    <dgm:cxn modelId="{9C2B52E9-B48F-4151-BB0F-6304BBAF9D0C}" type="presParOf" srcId="{85C23B3F-35E8-46D1-A83E-EFE9C00E1549}" destId="{121C0807-06FA-489F-B046-12C573593CF4}" srcOrd="1" destOrd="0" presId="urn:microsoft.com/office/officeart/2005/8/layout/architecture+Icon"/>
    <dgm:cxn modelId="{2C859AF8-537C-4402-90DC-3DEE5DF708E1}" type="presParOf" srcId="{85C23B3F-35E8-46D1-A83E-EFE9C00E1549}" destId="{43F796A1-DA97-4DDF-BFC4-761CCD878F55}" srcOrd="2" destOrd="0" presId="urn:microsoft.com/office/officeart/2005/8/layout/architecture+Icon"/>
    <dgm:cxn modelId="{5CE796B8-0EF5-4D89-9901-8D5E78EC2A21}" type="presParOf" srcId="{43F796A1-DA97-4DDF-BFC4-761CCD878F55}" destId="{AC089983-2236-47FB-8F8B-7320D24D67EB}" srcOrd="0" destOrd="0" presId="urn:microsoft.com/office/officeart/2005/8/layout/architecture+Icon"/>
    <dgm:cxn modelId="{DB732749-30BD-4979-8A0D-AA7E9F7C1C56}" type="presOf" srcId="{CAA912A4-D5D5-4064-8F31-C7E597BAB5BC}" destId="{AC089983-2236-47FB-8F8B-7320D24D67EB}" srcOrd="0" destOrd="0" presId="urn:microsoft.com/office/officeart/2005/8/layout/architecture+Icon"/>
    <dgm:cxn modelId="{BA3EE7E0-E6FD-4B04-9E27-7439E687DD1C}" type="presParOf" srcId="{43F796A1-DA97-4DDF-BFC4-761CCD878F55}" destId="{CF613381-BE70-49A6-A6E1-BE3E04C72863}" srcOrd="1" destOrd="0" presId="urn:microsoft.com/office/officeart/2005/8/layout/architecture+Icon"/>
    <dgm:cxn modelId="{E049171E-EA09-441C-89D0-026C679FFA12}" type="presParOf" srcId="{85C23B3F-35E8-46D1-A83E-EFE9C00E1549}" destId="{CF7CA19A-E646-4DB9-B222-CDED013FD78B}" srcOrd="3" destOrd="0" presId="urn:microsoft.com/office/officeart/2005/8/layout/architecture+Icon"/>
    <dgm:cxn modelId="{ADD47CB2-4E5E-4C5E-A2EE-11A23A1804DD}" type="presParOf" srcId="{85C23B3F-35E8-46D1-A83E-EFE9C00E1549}" destId="{23A91F55-AFA3-4543-B93B-D8F32681813D}" srcOrd="4" destOrd="0" presId="urn:microsoft.com/office/officeart/2005/8/layout/architecture+Icon"/>
    <dgm:cxn modelId="{88E79203-9F05-4596-A867-DA317D933A94}" type="presParOf" srcId="{23A91F55-AFA3-4543-B93B-D8F32681813D}" destId="{8B870241-F984-410A-972D-9BD2953BE7F9}" srcOrd="0" destOrd="0" presId="urn:microsoft.com/office/officeart/2005/8/layout/architecture+Icon"/>
    <dgm:cxn modelId="{618D5BA0-252A-4BAF-904E-36ABA0A2489C}" type="presOf" srcId="{F6051E99-112A-47DD-A0A4-558687343124}" destId="{8B870241-F984-410A-972D-9BD2953BE7F9}" srcOrd="0" destOrd="0" presId="urn:microsoft.com/office/officeart/2005/8/layout/architecture+Icon"/>
    <dgm:cxn modelId="{CDE95892-C79A-4ACE-8FC6-CABD6BB6E182}" type="presParOf" srcId="{23A91F55-AFA3-4543-B93B-D8F32681813D}" destId="{B85023E3-CA3C-47F1-A91E-C967E1FCD87D}" srcOrd="1" destOrd="0" presId="urn:microsoft.com/office/officeart/2005/8/layout/architecture+Icon"/>
    <dgm:cxn modelId="{907F4EF3-E176-4124-86F9-924810DF2AC3}" type="presParOf" srcId="{FB7CDA83-CF59-4ACE-9444-E244C4998AB5}" destId="{2813CFA4-A8B8-4A70-B168-907800AD30F4}" srcOrd="1" destOrd="0" presId="urn:microsoft.com/office/officeart/2005/8/layout/architecture+Icon"/>
    <dgm:cxn modelId="{FAECE199-138D-48DC-99D5-4E16CB669644}" type="presParOf" srcId="{FB7CDA83-CF59-4ACE-9444-E244C4998AB5}" destId="{F93CC46D-3EBF-4FD4-BED6-3522D1A4D9D6}" srcOrd="2" destOrd="0" presId="urn:microsoft.com/office/officeart/2005/8/layout/architecture+Icon"/>
    <dgm:cxn modelId="{ED824E4F-ECBF-4F5C-AE32-8F6921753B19}" type="presParOf" srcId="{F93CC46D-3EBF-4FD4-BED6-3522D1A4D9D6}" destId="{CC5B8DE3-1927-464E-8943-99CBB4D8435C}" srcOrd="0" destOrd="0" presId="urn:microsoft.com/office/officeart/2005/8/layout/architecture+Icon"/>
    <dgm:cxn modelId="{5913E83B-58DC-45D3-8071-A723055A26D0}" type="presOf" srcId="{984B2860-813D-43E0-8140-7600F21D3620}" destId="{CC5B8DE3-1927-464E-8943-99CBB4D8435C}" srcOrd="0" destOrd="0" presId="urn:microsoft.com/office/officeart/2005/8/layout/architecture+Icon"/>
    <dgm:cxn modelId="{80EBFFD3-9E1C-430C-8D94-67D4F9838AF8}" type="presParOf" srcId="{F93CC46D-3EBF-4FD4-BED6-3522D1A4D9D6}" destId="{DEC9121A-92C6-4658-8FA3-F26958E9EC71}" srcOrd="1" destOrd="0" presId="urn:microsoft.com/office/officeart/2005/8/layout/architecture+Icon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main"/>
    </a:ext>
  </dgm:extLst>
</dgm:dataModel>
</file>

<file path=ppt/diagrams/drawing1.xml><?xml version="1.0" encoding="utf-8"?>
<dsp:drawing xmlns:a="http://schemas.openxmlformats.org/drawingml/2006/main" xmlns:r="http://schemas.openxmlformats.org/officeDocument/2006/relationships" xmlns:dsp="http://schemas.microsoft.com/office/drawing/2008/diagram">
  <dsp:spTree>
    <dsp:nvGrpSpPr>
      <dsp:cNvPr id="11" name=""/>
      <dsp:cNvGrpSpPr/>
    </dsp:nvGrpSpPr>
    <dsp:grpSpPr/>
    <dsp:sp modelId="{5858C394-1A9D-4155-BD39-1E55D6AC5AF0}">
      <dsp:nvSpPr>
        <dsp:cNvPr id="12" name=""/>
        <dsp:cNvSpPr/>
      </dsp:nvSpPr>
      <dsp:spPr>
        <a:xfrm rot="5400000">
          <a:off x="-288036" y="288496"/>
          <a:ext cx="1920242" cy="1344169"/>
        </a:xfrm>
        <a:prstGeom prst="chevron">
          <a:avLst/>
        </a:prstGeom>
        <a:solidFill>
          <a:schemeClr val="tx1"/>
        </a:solidFill>
        <a:ln w="12700" cap="flat" cmpd="sng" algn="ctr">
          <a:solidFill>
            <a:schemeClr val="tx1"/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anchor="ctr" anchorCtr="0">
          <a:noAutofit/>
        </a:bodyPr>
        <a:lstStyle>
          <a:defPPr>
            <a:defRPr kern="1200" smtId="4294967295"/>
          </a:defPPr>
        </a:lstStyle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3000" kern="1200" smtClean="0"/>
            <a:t>3-4/20</a:t>
          </a:r>
          <a:endParaRPr lang="cs-CZ" sz="3000" kern="1200"/>
        </a:p>
      </dsp:txBody>
      <dsp:txXfrm rot="16200000">
        <a:off x="0" y="672544"/>
        <a:ext cx="1344169" cy="576073"/>
      </dsp:txXfrm>
    </dsp:sp>
    <dsp:sp modelId="{1D503DCD-36E5-4FA4-B022-741D60DC079F}">
      <dsp:nvSpPr>
        <dsp:cNvPr id="13" name=""/>
        <dsp:cNvSpPr/>
      </dsp:nvSpPr>
      <dsp:spPr>
        <a:xfrm rot="5400000">
          <a:off x="10978737" y="-9634107"/>
          <a:ext cx="1248157" cy="2051729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62280" tIns="41275" rIns="41275" bIns="41275" anchor="ctr" anchorCtr="0">
          <a:noAutofit/>
        </a:bodyPr>
        <a:lstStyle>
          <a:defPPr>
            <a:defRPr kern="1200" smtId="4294967295"/>
          </a:defPPr>
        </a:lstStyle>
        <a:p>
          <a:pPr marL="285750" lvl="1" indent="-285750" algn="l" defTabSz="2889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6500" kern="1200" smtClean="0"/>
            <a:t>Posouzení formálních náležitostí a oprávněnosti</a:t>
          </a:r>
          <a:endParaRPr lang="cs-CZ" sz="6500" kern="1200"/>
        </a:p>
      </dsp:txBody>
      <dsp:txXfrm rot="16200000">
        <a:off x="1344168" y="61391"/>
        <a:ext cx="20456364" cy="1126297"/>
      </dsp:txXfrm>
    </dsp:sp>
    <dsp:sp modelId="{F5CE3802-A06D-4596-8A56-1DBD92A75EDE}">
      <dsp:nvSpPr>
        <dsp:cNvPr id="14" name=""/>
        <dsp:cNvSpPr/>
      </dsp:nvSpPr>
      <dsp:spPr>
        <a:xfrm rot="5400000">
          <a:off x="-288036" y="2096790"/>
          <a:ext cx="1920242" cy="1344169"/>
        </a:xfrm>
        <a:prstGeom prst="chevron">
          <a:avLst/>
        </a:prstGeom>
        <a:solidFill>
          <a:schemeClr val="tx1"/>
        </a:solidFill>
        <a:ln w="12700" cap="flat" cmpd="sng" algn="ctr">
          <a:solidFill>
            <a:schemeClr val="tx1"/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anchor="ctr" anchorCtr="0">
          <a:noAutofit/>
        </a:bodyPr>
        <a:lstStyle>
          <a:defPPr>
            <a:defRPr kern="1200" smtId="4294967295"/>
          </a:defPPr>
        </a:lstStyle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3000" kern="1200" smtClean="0"/>
            <a:t>5-7/20</a:t>
          </a:r>
          <a:endParaRPr lang="cs-CZ" sz="3000" kern="1200"/>
        </a:p>
      </dsp:txBody>
      <dsp:txXfrm rot="16200000">
        <a:off x="1" y="2480838"/>
        <a:ext cx="1344169" cy="576073"/>
      </dsp:txXfrm>
    </dsp:sp>
    <dsp:sp modelId="{3E897CEB-5F43-4C12-B0E0-EDA00FED8A77}">
      <dsp:nvSpPr>
        <dsp:cNvPr id="15" name=""/>
        <dsp:cNvSpPr/>
      </dsp:nvSpPr>
      <dsp:spPr>
        <a:xfrm rot="5400000">
          <a:off x="10978737" y="-7825813"/>
          <a:ext cx="1248157" cy="2051729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62280" tIns="41275" rIns="41275" bIns="41275" anchor="ctr" anchorCtr="0">
          <a:noAutofit/>
        </a:bodyPr>
        <a:lstStyle>
          <a:defPPr>
            <a:defRPr kern="1200" smtId="4294967295"/>
          </a:defPPr>
        </a:lstStyle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Char char="•"/>
            <a:defRPr/>
          </a:pPr>
          <a:r>
            <a:rPr lang="cs-CZ" sz="6500" kern="1200" smtClean="0"/>
            <a:t> Hodnocení kvality</a:t>
          </a:r>
        </a:p>
      </dsp:txBody>
      <dsp:txXfrm rot="16200000">
        <a:off x="1344168" y="1869685"/>
        <a:ext cx="20456364" cy="1126297"/>
      </dsp:txXfrm>
    </dsp:sp>
    <dsp:sp modelId="{B542AB5F-18E5-4778-840D-49C8488E2B3F}">
      <dsp:nvSpPr>
        <dsp:cNvPr id="16" name=""/>
        <dsp:cNvSpPr/>
      </dsp:nvSpPr>
      <dsp:spPr>
        <a:xfrm rot="5400000">
          <a:off x="-288036" y="3939196"/>
          <a:ext cx="1920242" cy="1344169"/>
        </a:xfrm>
        <a:prstGeom prst="chevron">
          <a:avLst/>
        </a:prstGeom>
        <a:solidFill>
          <a:schemeClr val="tx1"/>
        </a:solidFill>
        <a:ln w="12700" cap="flat" cmpd="sng" algn="ctr">
          <a:solidFill>
            <a:schemeClr val="tx1"/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anchor="ctr" anchorCtr="0">
          <a:noAutofit/>
        </a:bodyPr>
        <a:lstStyle>
          <a:defPPr>
            <a:defRPr kern="1200" smtId="4294967295"/>
          </a:defPPr>
        </a:lstStyle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3000" kern="1200" smtClean="0"/>
            <a:t>9/20</a:t>
          </a:r>
          <a:endParaRPr lang="cs-CZ" sz="3000" kern="1200"/>
        </a:p>
      </dsp:txBody>
      <dsp:txXfrm rot="16200000">
        <a:off x="0" y="4323244"/>
        <a:ext cx="1344169" cy="576073"/>
      </dsp:txXfrm>
    </dsp:sp>
    <dsp:sp modelId="{CCAF5CC5-D641-4009-811B-AE48CF9C7F04}">
      <dsp:nvSpPr>
        <dsp:cNvPr id="17" name=""/>
        <dsp:cNvSpPr/>
      </dsp:nvSpPr>
      <dsp:spPr>
        <a:xfrm rot="5400000">
          <a:off x="10944625" y="-5983407"/>
          <a:ext cx="1316381" cy="2051729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62280" tIns="41275" rIns="41275" bIns="41275" anchor="ctr" anchorCtr="0">
          <a:noAutofit/>
        </a:bodyPr>
        <a:lstStyle>
          <a:defPPr>
            <a:defRPr kern="1200" smtId="4294967295"/>
          </a:defPPr>
        </a:lstStyle>
        <a:p>
          <a:pPr marL="285750" lvl="1" indent="-285750" algn="l" defTabSz="2889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6500" kern="1200" smtClean="0"/>
            <a:t> Hodnotící komise</a:t>
          </a:r>
          <a:endParaRPr lang="cs-CZ" sz="6500" kern="1200"/>
        </a:p>
      </dsp:txBody>
      <dsp:txXfrm rot="16200000">
        <a:off x="1344170" y="3681310"/>
        <a:ext cx="20453032" cy="1187860"/>
      </dsp:txXfrm>
    </dsp:sp>
    <dsp:sp modelId="{818B10AD-63BF-4214-A581-1FD9D261F90C}">
      <dsp:nvSpPr>
        <dsp:cNvPr id="18" name=""/>
        <dsp:cNvSpPr/>
      </dsp:nvSpPr>
      <dsp:spPr>
        <a:xfrm rot="5400000">
          <a:off x="-288036" y="5747489"/>
          <a:ext cx="1920242" cy="1344169"/>
        </a:xfrm>
        <a:prstGeom prst="chevron">
          <a:avLst/>
        </a:prstGeom>
        <a:solidFill>
          <a:schemeClr val="tx1"/>
        </a:solidFill>
        <a:ln w="12700" cap="flat" cmpd="sng" algn="ctr">
          <a:solidFill>
            <a:schemeClr val="tx1"/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anchor="ctr" anchorCtr="0">
          <a:noAutofit/>
        </a:bodyPr>
        <a:lstStyle>
          <a:defPPr>
            <a:defRPr kern="1200" smtId="4294967295"/>
          </a:defPPr>
        </a:lstStyle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3000" kern="1200" smtClean="0"/>
            <a:t>9-10/20</a:t>
          </a:r>
          <a:endParaRPr lang="cs-CZ" sz="3000" kern="1200"/>
        </a:p>
      </dsp:txBody>
      <dsp:txXfrm rot="16200000">
        <a:off x="0" y="6131537"/>
        <a:ext cx="1344169" cy="576073"/>
      </dsp:txXfrm>
    </dsp:sp>
    <dsp:sp modelId="{BC5336DC-A7BE-4A31-BA98-5C015DED03EF}">
      <dsp:nvSpPr>
        <dsp:cNvPr id="19" name=""/>
        <dsp:cNvSpPr/>
      </dsp:nvSpPr>
      <dsp:spPr>
        <a:xfrm rot="5400000">
          <a:off x="10978737" y="-4175114"/>
          <a:ext cx="1248157" cy="2051729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62280" tIns="41275" rIns="41275" bIns="41275" anchor="ctr" anchorCtr="0">
          <a:noAutofit/>
        </a:bodyPr>
        <a:lstStyle>
          <a:defPPr>
            <a:defRPr kern="1200" smtId="4294967295"/>
          </a:defPPr>
        </a:lstStyle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Char char="•"/>
            <a:defRPr/>
          </a:pPr>
          <a:r>
            <a:rPr lang="cs-CZ" sz="6500" kern="1200" smtClean="0"/>
            <a:t> Verifikace</a:t>
          </a:r>
        </a:p>
      </dsp:txBody>
      <dsp:txXfrm rot="16200000">
        <a:off x="1344169" y="5520384"/>
        <a:ext cx="20456364" cy="1126297"/>
      </dsp:txXfrm>
    </dsp:sp>
    <dsp:sp modelId="{2BD19B93-1427-4864-B232-50F760FE1B04}">
      <dsp:nvSpPr>
        <dsp:cNvPr id="20" name=""/>
        <dsp:cNvSpPr/>
      </dsp:nvSpPr>
      <dsp:spPr>
        <a:xfrm rot="5400000">
          <a:off x="-288036" y="7555783"/>
          <a:ext cx="1920242" cy="1344169"/>
        </a:xfrm>
        <a:prstGeom prst="chevron">
          <a:avLst/>
        </a:prstGeom>
        <a:solidFill>
          <a:schemeClr val="tx1"/>
        </a:solidFill>
        <a:ln w="12700" cap="flat" cmpd="sng" algn="ctr">
          <a:solidFill>
            <a:schemeClr val="tx1"/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anchor="ctr" anchorCtr="0">
          <a:noAutofit/>
        </a:bodyPr>
        <a:lstStyle>
          <a:defPPr>
            <a:defRPr kern="1200" smtId="4294967295"/>
          </a:defPPr>
        </a:lstStyle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3000" kern="1200" smtClean="0"/>
            <a:t>10/20</a:t>
          </a:r>
          <a:endParaRPr lang="cs-CZ" sz="3000" kern="1200"/>
        </a:p>
      </dsp:txBody>
      <dsp:txXfrm rot="16200000">
        <a:off x="1" y="7939831"/>
        <a:ext cx="1344169" cy="576073"/>
      </dsp:txXfrm>
    </dsp:sp>
    <dsp:sp modelId="{E2CB2D45-2A3E-43F5-925F-78F95C6E780C}">
      <dsp:nvSpPr>
        <dsp:cNvPr id="21" name=""/>
        <dsp:cNvSpPr/>
      </dsp:nvSpPr>
      <dsp:spPr>
        <a:xfrm rot="5400000">
          <a:off x="10978737" y="-2366820"/>
          <a:ext cx="1248157" cy="2051729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62280" tIns="41275" rIns="41275" bIns="41275" anchor="ctr" anchorCtr="0">
          <a:noAutofit/>
        </a:bodyPr>
        <a:lstStyle>
          <a:defPPr>
            <a:defRPr kern="1200" smtId="4294967295"/>
          </a:defPPr>
        </a:lstStyle>
        <a:p>
          <a:pPr marL="285750" lvl="1" indent="-285750" algn="l" defTabSz="2889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6500" kern="1200" smtClean="0"/>
            <a:t> Schválení / neschválení grantu </a:t>
          </a:r>
          <a:endParaRPr lang="cs-CZ" sz="6500" kern="1200"/>
        </a:p>
      </dsp:txBody>
      <dsp:txXfrm rot="16200000">
        <a:off x="1344169" y="7328678"/>
        <a:ext cx="20456364" cy="1126297"/>
      </dsp:txXfrm>
    </dsp:sp>
  </dsp:spTree>
</dsp:drawing>
</file>

<file path=ppt/diagrams/drawing2.xml><?xml version="1.0" encoding="utf-8"?>
<dsp:drawing xmlns:a="http://schemas.openxmlformats.org/drawingml/2006/main" xmlns:r="http://schemas.openxmlformats.org/officeDocument/2006/relationships" xmlns:dsp="http://schemas.microsoft.com/office/drawing/2008/diagram">
  <dsp:spTree>
    <dsp:nvGrpSpPr>
      <dsp:cNvPr id="6" name=""/>
      <dsp:cNvGrpSpPr/>
    </dsp:nvGrpSpPr>
    <dsp:grpSpPr/>
    <dsp:sp modelId="{2D9D141B-C73F-472C-81CB-CB020C919BFC}">
      <dsp:nvSpPr>
        <dsp:cNvPr id="7" name=""/>
        <dsp:cNvSpPr/>
      </dsp:nvSpPr>
      <dsp:spPr>
        <a:xfrm>
          <a:off x="-12305261" y="-1876672"/>
          <a:ext cx="14632839" cy="14632839"/>
        </a:xfrm>
        <a:prstGeom prst="blockArc">
          <a:avLst>
            <a:gd name="adj1" fmla="val 18900000"/>
            <a:gd name="adj2" fmla="val 2700000"/>
            <a:gd name="adj3" fmla="val 148"/>
          </a:avLst>
        </a:pr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/>
        <a:lstStyle>
          <a:defPPr>
            <a:defRPr kern="1200" smtId="4294967295"/>
          </a:defPPr>
        </a:lstStyle>
        <a:p/>
      </dsp:txBody>
    </dsp:sp>
    <dsp:sp modelId="{F5483201-D105-45C3-9CB1-5C7B15E49168}">
      <dsp:nvSpPr>
        <dsp:cNvPr id="8" name=""/>
        <dsp:cNvSpPr/>
      </dsp:nvSpPr>
      <dsp:spPr>
        <a:xfrm>
          <a:off x="1216689" y="760086"/>
          <a:ext cx="21149256" cy="182635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28500" tIns="99060" rIns="99060" bIns="99060" anchor="ctr" anchorCtr="0">
          <a:noAutofit/>
        </a:bodyPr>
        <a:lstStyle>
          <a:defPPr>
            <a:defRPr kern="1200" smtId="4294967295"/>
          </a:defPPr>
        </a:lstStyle>
        <a:p>
          <a:pPr lvl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3900" kern="1200" smtClean="0"/>
            <a:t>Komplexnost (význam a provázanost uznatelných aktivit a výstupů, zapojení partnerů), inovace a kreativita projektu a jeho dopadů (celková kvalita obsahu projektu).</a:t>
          </a:r>
          <a:endParaRPr lang="cs-CZ" sz="3900" kern="1200"/>
        </a:p>
      </dsp:txBody>
      <dsp:txXfrm>
        <a:off x="1216689" y="760086"/>
        <a:ext cx="21149256" cy="1826359"/>
      </dsp:txXfrm>
    </dsp:sp>
    <dsp:sp modelId="{1BE4674E-CFE4-4050-9951-C11C990FA377}">
      <dsp:nvSpPr>
        <dsp:cNvPr id="9" name=""/>
        <dsp:cNvSpPr/>
      </dsp:nvSpPr>
      <dsp:spPr>
        <a:xfrm>
          <a:off x="170626" y="627202"/>
          <a:ext cx="2092126" cy="209212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/>
        <a:lstStyle>
          <a:defPPr>
            <a:defRPr kern="1200" smtId="4294967295"/>
          </a:defPPr>
        </a:lstStyle>
        <a:p/>
      </dsp:txBody>
    </dsp:sp>
    <dsp:sp modelId="{D9223599-2D81-4965-A95D-78944D96A534}">
      <dsp:nvSpPr>
        <dsp:cNvPr id="10" name=""/>
        <dsp:cNvSpPr/>
      </dsp:nvSpPr>
      <dsp:spPr>
        <a:xfrm>
          <a:off x="2176261" y="3099627"/>
          <a:ext cx="20189684" cy="216925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28500" tIns="99060" rIns="99060" bIns="99060" anchor="ctr" anchorCtr="0">
          <a:noAutofit/>
        </a:bodyPr>
        <a:lstStyle>
          <a:defPPr>
            <a:defRPr kern="1200" smtId="4294967295"/>
          </a:defPPr>
        </a:lstStyle>
        <a:p>
          <a:pPr lvl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3900" kern="1200" smtClean="0"/>
            <a:t>Aktivity projektu jsou vhodně navrženy vzhledem k vybrané cílové skupině/cílovým skupinám a jejich dopadu na širší publikum (zajištění dopadu projektu).</a:t>
          </a:r>
          <a:endParaRPr lang="cs-CZ" sz="3900" kern="1200"/>
        </a:p>
      </dsp:txBody>
      <dsp:txXfrm>
        <a:off x="2176261" y="3099627"/>
        <a:ext cx="20189684" cy="2169250"/>
      </dsp:txXfrm>
    </dsp:sp>
    <dsp:sp modelId="{A79C9797-4B2E-4376-B9EB-698A481BAA80}">
      <dsp:nvSpPr>
        <dsp:cNvPr id="11" name=""/>
        <dsp:cNvSpPr/>
      </dsp:nvSpPr>
      <dsp:spPr>
        <a:xfrm>
          <a:off x="1130197" y="3138190"/>
          <a:ext cx="2092126" cy="209212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/>
        <a:lstStyle>
          <a:defPPr>
            <a:defRPr kern="1200" smtId="4294967295"/>
          </a:defPPr>
        </a:lstStyle>
        <a:p/>
      </dsp:txBody>
    </dsp:sp>
    <dsp:sp modelId="{9127F7D5-22D0-4720-A720-919751031E12}">
      <dsp:nvSpPr>
        <dsp:cNvPr id="12" name=""/>
        <dsp:cNvSpPr/>
      </dsp:nvSpPr>
      <dsp:spPr>
        <a:xfrm>
          <a:off x="2176261" y="5858389"/>
          <a:ext cx="20189684" cy="167370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28500" tIns="99060" rIns="99060" bIns="99060" anchor="ctr" anchorCtr="0">
          <a:noAutofit/>
        </a:bodyPr>
        <a:lstStyle>
          <a:defPPr>
            <a:defRPr kern="1200" smtId="4294967295"/>
          </a:defPPr>
        </a:lstStyle>
        <a:p>
          <a:pPr lvl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3900" kern="1200" smtClean="0"/>
            <a:t>Projekt je zaměřen na práci s publikem podložené či umožňující vznik komunikační strategie vycházející ze znalostí potřeb cílových skupin.</a:t>
          </a:r>
          <a:endParaRPr lang="cs-CZ" sz="3900" kern="1200"/>
        </a:p>
      </dsp:txBody>
      <dsp:txXfrm>
        <a:off x="2176261" y="5858389"/>
        <a:ext cx="20189684" cy="1673701"/>
      </dsp:txXfrm>
    </dsp:sp>
    <dsp:sp modelId="{B810E2C0-BC32-4DE6-80AC-252728036F8D}">
      <dsp:nvSpPr>
        <dsp:cNvPr id="13" name=""/>
        <dsp:cNvSpPr/>
      </dsp:nvSpPr>
      <dsp:spPr>
        <a:xfrm>
          <a:off x="1130197" y="5649177"/>
          <a:ext cx="2092126" cy="209212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/>
        <a:lstStyle>
          <a:defPPr>
            <a:defRPr kern="1200" smtId="4294967295"/>
          </a:defPPr>
        </a:lstStyle>
        <a:p/>
      </dsp:txBody>
    </dsp:sp>
    <dsp:sp modelId="{E2DA1A0C-F296-4034-B8F8-3CB5D13F59A6}">
      <dsp:nvSpPr>
        <dsp:cNvPr id="14" name=""/>
        <dsp:cNvSpPr/>
      </dsp:nvSpPr>
      <dsp:spPr>
        <a:xfrm>
          <a:off x="1216689" y="8067248"/>
          <a:ext cx="21149256" cy="227795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28500" tIns="99060" rIns="99060" bIns="99060" anchor="ctr" anchorCtr="0">
          <a:noAutofit/>
        </a:bodyPr>
        <a:lstStyle>
          <a:defPPr>
            <a:defRPr kern="1200" smtId="4294967295"/>
          </a:defPPr>
        </a:lstStyle>
        <a:p>
          <a:pPr lvl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3900" kern="1200" smtClean="0"/>
            <a:t>Projekt zahrnuje aktivity zaměřené na konkrétní cílové skupiny podporující budování kapacit umělců a kulturních organizací se zaměřením na dovednosti v oblasti kulturního podnikání a uměleckých a technických dovedností ve formě workshopů, konferencí, seminářů, konzultací atd.</a:t>
          </a:r>
          <a:endParaRPr lang="cs-CZ" sz="3900" kern="1200"/>
        </a:p>
      </dsp:txBody>
      <dsp:txXfrm>
        <a:off x="1216689" y="8067248"/>
        <a:ext cx="21149256" cy="2277957"/>
      </dsp:txXfrm>
    </dsp:sp>
    <dsp:sp modelId="{3D18224D-59AC-407F-A927-B7C3841DFC76}">
      <dsp:nvSpPr>
        <dsp:cNvPr id="15" name=""/>
        <dsp:cNvSpPr/>
      </dsp:nvSpPr>
      <dsp:spPr>
        <a:xfrm>
          <a:off x="170626" y="8160164"/>
          <a:ext cx="2092126" cy="209212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/>
        <a:lstStyle>
          <a:defPPr>
            <a:defRPr kern="1200" smtId="4294967295"/>
          </a:defPPr>
        </a:lstStyle>
        <a:p/>
      </dsp:txBody>
    </dsp:sp>
  </dsp:spTree>
</dsp:drawing>
</file>

<file path=ppt/diagrams/drawing3.xml><?xml version="1.0" encoding="utf-8"?>
<dsp:drawing xmlns:a="http://schemas.openxmlformats.org/drawingml/2006/main" xmlns:r="http://schemas.openxmlformats.org/officeDocument/2006/relationships" xmlns:dsp="http://schemas.microsoft.com/office/drawing/2008/diagram">
  <dsp:spTree>
    <dsp:nvGrpSpPr>
      <dsp:cNvPr id="6" name=""/>
      <dsp:cNvGrpSpPr/>
    </dsp:nvGrpSpPr>
    <dsp:grpSpPr/>
    <dsp:sp modelId="{2D9D141B-C73F-472C-81CB-CB020C919BFC}">
      <dsp:nvSpPr>
        <dsp:cNvPr id="7" name=""/>
        <dsp:cNvSpPr/>
      </dsp:nvSpPr>
      <dsp:spPr>
        <a:xfrm>
          <a:off x="-13550926" y="-2066047"/>
          <a:ext cx="16112599" cy="16112599"/>
        </a:xfrm>
        <a:prstGeom prst="blockArc">
          <a:avLst>
            <a:gd name="adj1" fmla="val 18900000"/>
            <a:gd name="adj2" fmla="val 2700000"/>
            <a:gd name="adj3" fmla="val 134"/>
          </a:avLst>
        </a:pr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/>
        <a:lstStyle>
          <a:defPPr>
            <a:defRPr kern="1200" smtId="4294967295"/>
          </a:defPPr>
        </a:lstStyle>
        <a:p/>
      </dsp:txBody>
    </dsp:sp>
    <dsp:sp modelId="{F5483201-D105-45C3-9CB1-5C7B15E49168}">
      <dsp:nvSpPr>
        <dsp:cNvPr id="8" name=""/>
        <dsp:cNvSpPr/>
      </dsp:nvSpPr>
      <dsp:spPr>
        <a:xfrm>
          <a:off x="1338908" y="837007"/>
          <a:ext cx="20804375" cy="201118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2946" tIns="99060" rIns="99060" bIns="99060" anchor="ctr" anchorCtr="0">
          <a:noAutofit/>
        </a:bodyPr>
        <a:lstStyle>
          <a:defPPr>
            <a:defRPr kern="1200" smtId="4294967295"/>
          </a:defPPr>
        </a:lstStyle>
        <a:p>
          <a:pPr lvl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3900" kern="1200" smtClean="0"/>
            <a:t>Projekt přispívá k rovnosti a integraci znevýhodněných skupin (především Romů, ale i dalších sociálních, etnických a kulturních menšin).</a:t>
          </a:r>
          <a:endParaRPr lang="cs-CZ" sz="3900" kern="1200"/>
        </a:p>
      </dsp:txBody>
      <dsp:txXfrm>
        <a:off x="1338908" y="837007"/>
        <a:ext cx="20804377" cy="2011188"/>
      </dsp:txXfrm>
    </dsp:sp>
    <dsp:sp modelId="{1BE4674E-CFE4-4050-9951-C11C990FA377}">
      <dsp:nvSpPr>
        <dsp:cNvPr id="9" name=""/>
        <dsp:cNvSpPr/>
      </dsp:nvSpPr>
      <dsp:spPr>
        <a:xfrm>
          <a:off x="186983" y="690676"/>
          <a:ext cx="2303851" cy="230385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/>
        <a:lstStyle>
          <a:defPPr>
            <a:defRPr kern="1200" smtId="4294967295"/>
          </a:defPPr>
        </a:lstStyle>
        <a:p/>
      </dsp:txBody>
    </dsp:sp>
    <dsp:sp modelId="{D9223599-2D81-4965-A95D-78944D96A534}">
      <dsp:nvSpPr>
        <dsp:cNvPr id="10" name=""/>
        <dsp:cNvSpPr/>
      </dsp:nvSpPr>
      <dsp:spPr>
        <a:xfrm>
          <a:off x="2395589" y="3413312"/>
          <a:ext cx="19747695" cy="238878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2946" tIns="99060" rIns="99060" bIns="99060" anchor="ctr" anchorCtr="0">
          <a:noAutofit/>
        </a:bodyPr>
        <a:lstStyle>
          <a:defPPr>
            <a:defRPr kern="1200" smtId="4294967295"/>
          </a:defPPr>
        </a:lstStyle>
        <a:p>
          <a:pPr lvl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3900" kern="1200" smtClean="0"/>
            <a:t>Míra spolupráce napříč uměleckými obory. Projekt má interdisciplinární charakter.</a:t>
          </a:r>
          <a:endParaRPr lang="cs-CZ" sz="3900" kern="1200"/>
        </a:p>
      </dsp:txBody>
      <dsp:txXfrm>
        <a:off x="2395589" y="3413312"/>
        <a:ext cx="19747695" cy="2388780"/>
      </dsp:txXfrm>
    </dsp:sp>
    <dsp:sp modelId="{A79C9797-4B2E-4376-B9EB-698A481BAA80}">
      <dsp:nvSpPr>
        <dsp:cNvPr id="11" name=""/>
        <dsp:cNvSpPr/>
      </dsp:nvSpPr>
      <dsp:spPr>
        <a:xfrm>
          <a:off x="1243663" y="3455776"/>
          <a:ext cx="2303851" cy="230385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/>
        <a:lstStyle>
          <a:defPPr>
            <a:defRPr kern="1200" smtId="4294967295"/>
          </a:defPPr>
        </a:lstStyle>
        <a:p/>
      </dsp:txBody>
    </dsp:sp>
    <dsp:sp modelId="{9127F7D5-22D0-4720-A720-919751031E12}">
      <dsp:nvSpPr>
        <dsp:cNvPr id="12" name=""/>
        <dsp:cNvSpPr/>
      </dsp:nvSpPr>
      <dsp:spPr>
        <a:xfrm>
          <a:off x="2395589" y="6451262"/>
          <a:ext cx="19747695" cy="184308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2946" tIns="99060" rIns="99060" bIns="99060" anchor="ctr" anchorCtr="0">
          <a:noAutofit/>
        </a:bodyPr>
        <a:lstStyle>
          <a:defPPr>
            <a:defRPr kern="1200" smtId="4294967295"/>
          </a:defPPr>
        </a:lstStyle>
        <a:p>
          <a:pPr lvl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3900" kern="1200" smtClean="0"/>
            <a:t>Projekt využívá inovativní přístup k tvorbě, vyvíjí a testuje nové a inovativní modely generování příjmu, řízení a marketingu pro oblast umění, zejména v souvislosti s přechodem k digitalizaci a rozvojem nových dovedností pracovníků v kultuře.</a:t>
          </a:r>
          <a:endParaRPr lang="cs-CZ" sz="3900" kern="1200"/>
        </a:p>
      </dsp:txBody>
      <dsp:txXfrm>
        <a:off x="2395589" y="6451262"/>
        <a:ext cx="19747695" cy="1843081"/>
      </dsp:txXfrm>
    </dsp:sp>
    <dsp:sp modelId="{B810E2C0-BC32-4DE6-80AC-252728036F8D}">
      <dsp:nvSpPr>
        <dsp:cNvPr id="13" name=""/>
        <dsp:cNvSpPr/>
      </dsp:nvSpPr>
      <dsp:spPr>
        <a:xfrm>
          <a:off x="1243663" y="6220877"/>
          <a:ext cx="2303851" cy="230385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/>
        <a:lstStyle>
          <a:defPPr>
            <a:defRPr kern="1200" smtId="4294967295"/>
          </a:defPPr>
        </a:lstStyle>
        <a:p/>
      </dsp:txBody>
    </dsp:sp>
    <dsp:sp modelId="{E2DA1A0C-F296-4034-B8F8-3CB5D13F59A6}">
      <dsp:nvSpPr>
        <dsp:cNvPr id="14" name=""/>
        <dsp:cNvSpPr/>
      </dsp:nvSpPr>
      <dsp:spPr>
        <a:xfrm>
          <a:off x="1338908" y="8883659"/>
          <a:ext cx="20804375" cy="250848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2946" tIns="99060" rIns="99060" bIns="99060" anchor="ctr" anchorCtr="0">
          <a:noAutofit/>
        </a:bodyPr>
        <a:lstStyle>
          <a:defPPr>
            <a:defRPr kern="1200" smtId="4294967295"/>
          </a:defPPr>
        </a:lstStyle>
        <a:p>
          <a:pPr lvl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3900" kern="1200" smtClean="0"/>
            <a:t>Zapojení partnera/ partnerů z donorských států přispívá k posilování bilaterální spolupráce významným přínosem pro celkovou hodnotu a dopad projektu (spolupráce, výměna informací, know-how atd.). Spolupráce má potenciál pokračovat i po realizaci projektu.</a:t>
          </a:r>
          <a:endParaRPr lang="cs-CZ" sz="3900" kern="1200"/>
        </a:p>
      </dsp:txBody>
      <dsp:txXfrm>
        <a:off x="1338908" y="8883659"/>
        <a:ext cx="20804377" cy="2508488"/>
      </dsp:txXfrm>
    </dsp:sp>
    <dsp:sp modelId="{3D18224D-59AC-407F-A927-B7C3841DFC76}">
      <dsp:nvSpPr>
        <dsp:cNvPr id="15" name=""/>
        <dsp:cNvSpPr/>
      </dsp:nvSpPr>
      <dsp:spPr>
        <a:xfrm>
          <a:off x="186983" y="8985978"/>
          <a:ext cx="2303851" cy="230385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/>
        <a:lstStyle>
          <a:defPPr>
            <a:defRPr kern="1200" smtId="4294967295"/>
          </a:defPPr>
        </a:lstStyle>
        <a:p/>
      </dsp:txBody>
    </dsp:sp>
  </dsp:spTree>
</dsp:drawing>
</file>

<file path=ppt/diagrams/drawing4.xml><?xml version="1.0" encoding="utf-8"?>
<dsp:drawing xmlns:a="http://schemas.openxmlformats.org/drawingml/2006/main" xmlns:r="http://schemas.openxmlformats.org/officeDocument/2006/relationships" xmlns:dsp="http://schemas.microsoft.com/office/drawing/2008/diagram">
  <dsp:spTree>
    <dsp:nvGrpSpPr>
      <dsp:cNvPr id="6" name=""/>
      <dsp:cNvGrpSpPr/>
    </dsp:nvGrpSpPr>
    <dsp:grpSpPr/>
    <dsp:sp modelId="{E2A2C72C-2DD5-4191-8EF6-7AC402472456}">
      <dsp:nvSpPr>
        <dsp:cNvPr id="7" name=""/>
        <dsp:cNvSpPr/>
      </dsp:nvSpPr>
      <dsp:spPr>
        <a:xfrm>
          <a:off x="-13381924" y="-2040369"/>
          <a:ext cx="15911954" cy="15911954"/>
        </a:xfrm>
        <a:prstGeom prst="blockArc">
          <a:avLst>
            <a:gd name="adj1" fmla="val 18900000"/>
            <a:gd name="adj2" fmla="val 2700000"/>
            <a:gd name="adj3" fmla="val 136"/>
          </a:avLst>
        </a:pr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/>
        <a:lstStyle>
          <a:defPPr>
            <a:defRPr kern="1200" smtId="4294967295"/>
          </a:defPPr>
        </a:lstStyle>
        <a:p/>
      </dsp:txBody>
    </dsp:sp>
    <dsp:sp modelId="{B203F2B2-D555-4A3C-9CB1-6C33FF450AC2}">
      <dsp:nvSpPr>
        <dsp:cNvPr id="8" name=""/>
        <dsp:cNvSpPr/>
      </dsp:nvSpPr>
      <dsp:spPr>
        <a:xfrm>
          <a:off x="1102373" y="974124"/>
          <a:ext cx="20964041" cy="147937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74254" tIns="104140" rIns="104140" bIns="104140" anchor="ctr" anchorCtr="0">
          <a:noAutofit/>
        </a:bodyPr>
        <a:lstStyle>
          <a:defPPr>
            <a:defRPr kern="1200" smtId="4294967295"/>
          </a:defPPr>
        </a:lstStyle>
        <a:p>
          <a:pPr lvl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4100" kern="1200" smtClean="0"/>
            <a:t>Struktura projektu, aktivit a výstupů je jasně definována. Jednotlivé aktivity jsou navzájem provázané a směřují k vhodně nastaveným výstupům.</a:t>
          </a:r>
          <a:endParaRPr lang="cs-CZ" sz="4100" kern="1200"/>
        </a:p>
      </dsp:txBody>
      <dsp:txXfrm>
        <a:off x="1102373" y="974124"/>
        <a:ext cx="20964041" cy="1479375"/>
      </dsp:txXfrm>
    </dsp:sp>
    <dsp:sp modelId="{FB8F123A-3155-4A05-BF75-E17655BFCFE5}">
      <dsp:nvSpPr>
        <dsp:cNvPr id="9" name=""/>
        <dsp:cNvSpPr/>
      </dsp:nvSpPr>
      <dsp:spPr>
        <a:xfrm>
          <a:off x="177764" y="554292"/>
          <a:ext cx="1849219" cy="184921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/>
        <a:lstStyle>
          <a:defPPr>
            <a:defRPr kern="1200" smtId="4294967295"/>
          </a:defPPr>
        </a:lstStyle>
        <a:p/>
      </dsp:txBody>
    </dsp:sp>
    <dsp:sp modelId="{787635C0-D166-47E4-949E-88AA28B224F6}">
      <dsp:nvSpPr>
        <dsp:cNvPr id="10" name=""/>
        <dsp:cNvSpPr/>
      </dsp:nvSpPr>
      <dsp:spPr>
        <a:xfrm>
          <a:off x="2162450" y="2957567"/>
          <a:ext cx="19903965" cy="147937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74254" tIns="104140" rIns="104140" bIns="104140" anchor="ctr" anchorCtr="0">
          <a:noAutofit/>
        </a:bodyPr>
        <a:lstStyle>
          <a:defPPr>
            <a:defRPr kern="1200" smtId="4294967295"/>
          </a:defPPr>
        </a:lstStyle>
        <a:p>
          <a:pPr lvl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4100" kern="1200" smtClean="0"/>
            <a:t>Publicita projektu je dobře nastavena a jasně formulována.</a:t>
          </a:r>
          <a:endParaRPr lang="cs-CZ" sz="4100" kern="1200"/>
        </a:p>
      </dsp:txBody>
      <dsp:txXfrm>
        <a:off x="2162450" y="2957567"/>
        <a:ext cx="19903963" cy="1479375"/>
      </dsp:txXfrm>
    </dsp:sp>
    <dsp:sp modelId="{678CB601-BA1C-4D85-8AFC-EE25F53DA1B6}">
      <dsp:nvSpPr>
        <dsp:cNvPr id="11" name=""/>
        <dsp:cNvSpPr/>
      </dsp:nvSpPr>
      <dsp:spPr>
        <a:xfrm>
          <a:off x="1237840" y="2772645"/>
          <a:ext cx="1849219" cy="184921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/>
        <a:lstStyle>
          <a:defPPr>
            <a:defRPr kern="1200" smtId="4294967295"/>
          </a:defPPr>
        </a:lstStyle>
        <a:p/>
      </dsp:txBody>
    </dsp:sp>
    <dsp:sp modelId="{47A64091-5932-4914-BA3B-8EC74E684CC1}">
      <dsp:nvSpPr>
        <dsp:cNvPr id="12" name=""/>
        <dsp:cNvSpPr/>
      </dsp:nvSpPr>
      <dsp:spPr>
        <a:xfrm>
          <a:off x="2525204" y="4734141"/>
          <a:ext cx="19578606" cy="246909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74254" tIns="104140" rIns="104140" bIns="104140" anchor="ctr" anchorCtr="0">
          <a:noAutofit/>
        </a:bodyPr>
        <a:lstStyle>
          <a:defPPr>
            <a:defRPr kern="1200" smtId="4294967295"/>
          </a:defPPr>
        </a:lstStyle>
        <a:p>
          <a:pPr lvl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4100" kern="1200" smtClean="0"/>
            <a:t>Projektový management je vhodně nastaven a srozumitelně popsán. Osoby, odpovědné za realizaci aktivit a výstupů na národní a/ nebo mezinárodní úrovni, mají odpovídající míru zkušeností.</a:t>
          </a:r>
          <a:endParaRPr lang="cs-CZ" sz="4100" kern="1200"/>
        </a:p>
      </dsp:txBody>
      <dsp:txXfrm>
        <a:off x="2525204" y="4734141"/>
        <a:ext cx="19578606" cy="2469092"/>
      </dsp:txXfrm>
    </dsp:sp>
    <dsp:sp modelId="{F71C95B5-E12B-4873-8300-10594B33C9E8}">
      <dsp:nvSpPr>
        <dsp:cNvPr id="13" name=""/>
        <dsp:cNvSpPr/>
      </dsp:nvSpPr>
      <dsp:spPr>
        <a:xfrm>
          <a:off x="1563199" y="4990998"/>
          <a:ext cx="1849219" cy="184921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/>
        <a:lstStyle>
          <a:defPPr>
            <a:defRPr kern="1200" smtId="4294967295"/>
          </a:defPPr>
        </a:lstStyle>
        <a:p/>
      </dsp:txBody>
    </dsp:sp>
    <dsp:sp modelId="{71BD9153-0A4B-4483-BB0F-CC80FC35281A}">
      <dsp:nvSpPr>
        <dsp:cNvPr id="14" name=""/>
        <dsp:cNvSpPr/>
      </dsp:nvSpPr>
      <dsp:spPr>
        <a:xfrm>
          <a:off x="2143939" y="7511965"/>
          <a:ext cx="19903965" cy="184195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74254" tIns="101600" rIns="101600" bIns="101600" anchor="ctr" anchorCtr="0">
          <a:noAutofit/>
        </a:bodyPr>
        <a:lstStyle>
          <a:defPPr>
            <a:defRPr kern="1200" smtId="4294967295"/>
          </a:defPPr>
        </a:lstStyle>
        <a:p>
          <a:pPr lvl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4000" kern="1200" smtClean="0"/>
            <a:t>Navržený harmonogram realizace projektu je konzistentní a realistický a odpovídá potřebám daného projektu – jasně definuje postup realizace jednotlivých hlavních aktivit projektu.</a:t>
          </a:r>
          <a:endParaRPr lang="cs-CZ" sz="4000" kern="1200"/>
        </a:p>
      </dsp:txBody>
      <dsp:txXfrm>
        <a:off x="2143939" y="7511965"/>
        <a:ext cx="19903963" cy="1841955"/>
      </dsp:txXfrm>
    </dsp:sp>
    <dsp:sp modelId="{D851E79F-D3A7-4B0B-8A28-6A27374C854B}">
      <dsp:nvSpPr>
        <dsp:cNvPr id="15" name=""/>
        <dsp:cNvSpPr/>
      </dsp:nvSpPr>
      <dsp:spPr>
        <a:xfrm>
          <a:off x="1237840" y="7209351"/>
          <a:ext cx="1849219" cy="184921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/>
        <a:lstStyle>
          <a:defPPr>
            <a:defRPr kern="1200" smtId="4294967295"/>
          </a:defPPr>
        </a:lstStyle>
        <a:p/>
      </dsp:txBody>
    </dsp:sp>
    <dsp:sp modelId="{4D965FC8-400D-4557-95EB-6942CEB8932D}">
      <dsp:nvSpPr>
        <dsp:cNvPr id="16" name=""/>
        <dsp:cNvSpPr/>
      </dsp:nvSpPr>
      <dsp:spPr>
        <a:xfrm>
          <a:off x="1280137" y="9607433"/>
          <a:ext cx="20964041" cy="147937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74254" tIns="101600" rIns="101600" bIns="101600" anchor="ctr" anchorCtr="0">
          <a:noAutofit/>
        </a:bodyPr>
        <a:lstStyle>
          <a:defPPr>
            <a:defRPr kern="1200" smtId="4294967295"/>
          </a:defPPr>
        </a:lstStyle>
        <a:p>
          <a:pPr lvl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4000" kern="1200" smtClean="0"/>
            <a:t>Rizika projektu jsou jasně definovaná a relevantní, včetně návrhu opatření k jejich eliminaci pro zajištění jeho plynulé realizace.</a:t>
          </a:r>
          <a:endParaRPr lang="pl-PL" sz="4000" kern="1200"/>
        </a:p>
      </dsp:txBody>
      <dsp:txXfrm>
        <a:off x="1280137" y="9607433"/>
        <a:ext cx="20964041" cy="1479375"/>
      </dsp:txXfrm>
    </dsp:sp>
    <dsp:sp modelId="{BC5B503A-0D8A-4A11-96BF-9CB4EA792EB0}">
      <dsp:nvSpPr>
        <dsp:cNvPr id="17" name=""/>
        <dsp:cNvSpPr/>
      </dsp:nvSpPr>
      <dsp:spPr>
        <a:xfrm>
          <a:off x="271075" y="9278417"/>
          <a:ext cx="1849219" cy="184921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/>
        <a:lstStyle>
          <a:defPPr>
            <a:defRPr kern="1200" smtId="4294967295"/>
          </a:defPPr>
        </a:lstStyle>
        <a:p/>
      </dsp:txBody>
    </dsp:sp>
  </dsp:spTree>
</dsp:drawing>
</file>

<file path=ppt/diagrams/drawing5.xml><?xml version="1.0" encoding="utf-8"?>
<dsp:drawing xmlns:a="http://schemas.openxmlformats.org/drawingml/2006/main" xmlns:r="http://schemas.openxmlformats.org/officeDocument/2006/relationships" xmlns:dsp="http://schemas.microsoft.com/office/drawing/2008/diagram">
  <dsp:spTree>
    <dsp:nvGrpSpPr>
      <dsp:cNvPr id="4" name=""/>
      <dsp:cNvGrpSpPr/>
    </dsp:nvGrpSpPr>
    <dsp:grpSpPr/>
    <dsp:sp modelId="{76CC6B20-057C-4956-8B23-A50A038D3DBE}">
      <dsp:nvSpPr>
        <dsp:cNvPr id="5" name=""/>
        <dsp:cNvSpPr/>
      </dsp:nvSpPr>
      <dsp:spPr>
        <a:xfrm>
          <a:off x="-10275486" y="-1581377"/>
          <a:ext cx="12325416" cy="12325416"/>
        </a:xfrm>
        <a:prstGeom prst="blockArc">
          <a:avLst>
            <a:gd name="adj1" fmla="val 18900000"/>
            <a:gd name="adj2" fmla="val 2700000"/>
            <a:gd name="adj3" fmla="val 175"/>
          </a:avLst>
        </a:pr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/>
        <a:lstStyle>
          <a:defPPr>
            <a:defRPr kern="1200" smtId="4294967295"/>
          </a:defPPr>
        </a:lstStyle>
        <a:p/>
      </dsp:txBody>
    </dsp:sp>
    <dsp:sp modelId="{AA1913A1-1E2E-4741-A79A-191CD388356A}">
      <dsp:nvSpPr>
        <dsp:cNvPr id="6" name=""/>
        <dsp:cNvSpPr/>
      </dsp:nvSpPr>
      <dsp:spPr>
        <a:xfrm>
          <a:off x="1607095" y="1387871"/>
          <a:ext cx="19601794" cy="261758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77711" tIns="106680" rIns="106680" bIns="106680" anchor="ctr" anchorCtr="0">
          <a:noAutofit/>
        </a:bodyPr>
        <a:lstStyle>
          <a:defPPr>
            <a:defRPr kern="1200" smtId="4294967295"/>
          </a:defPPr>
        </a:lstStyle>
        <a:p>
          <a:pPr lvl="0" algn="l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4200" kern="1200" smtClean="0"/>
            <a:t>Je doložen detailní rozpočet projektu na celou dobu jeho trvání. Uvedené položky rozpočtu jsou pro realizaci aktivit nezbytné. Jednotlivé položky rozpočtu odpovídají obsahu projektu a jejich výše je přiměřená. Celkové náklady projektu jsou přiměřené k dosažení naplánovaných výstupů.</a:t>
          </a:r>
          <a:endParaRPr lang="cs-CZ" sz="4200" kern="1200"/>
        </a:p>
      </dsp:txBody>
      <dsp:txXfrm>
        <a:off x="1607095" y="1387871"/>
        <a:ext cx="19601794" cy="2617588"/>
      </dsp:txXfrm>
    </dsp:sp>
    <dsp:sp modelId="{E3E87794-5DCD-42AE-B195-EAE4B0816C17}">
      <dsp:nvSpPr>
        <dsp:cNvPr id="7" name=""/>
        <dsp:cNvSpPr/>
      </dsp:nvSpPr>
      <dsp:spPr>
        <a:xfrm>
          <a:off x="48333" y="981779"/>
          <a:ext cx="3271986" cy="327198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/>
        <a:lstStyle>
          <a:defPPr>
            <a:defRPr kern="1200" smtId="4294967295"/>
          </a:defPPr>
        </a:lstStyle>
        <a:p/>
      </dsp:txBody>
    </dsp:sp>
    <dsp:sp modelId="{92027B5C-A5A9-4051-913A-3E39E207A8E0}">
      <dsp:nvSpPr>
        <dsp:cNvPr id="8" name=""/>
        <dsp:cNvSpPr/>
      </dsp:nvSpPr>
      <dsp:spPr>
        <a:xfrm>
          <a:off x="1684326" y="5236094"/>
          <a:ext cx="19601794" cy="261758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77711" tIns="106680" rIns="106680" bIns="106680" anchor="ctr" anchorCtr="0">
          <a:noAutofit/>
        </a:bodyPr>
        <a:lstStyle>
          <a:defPPr>
            <a:defRPr kern="1200" smtId="4294967295"/>
          </a:defPPr>
        </a:lstStyle>
        <a:p>
          <a:pPr lvl="0" algn="l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4200" kern="1200" smtClean="0"/>
            <a:t>Navrhované aktivity mají potenciál vést k trvalému přínosu a k rozvoji dalších činností a udržitelnosti žadatele.</a:t>
          </a:r>
        </a:p>
      </dsp:txBody>
      <dsp:txXfrm>
        <a:off x="1684326" y="5236094"/>
        <a:ext cx="19601794" cy="2617588"/>
      </dsp:txXfrm>
    </dsp:sp>
    <dsp:sp modelId="{C6A0E542-EF2A-43C0-A654-15EC05249C13}">
      <dsp:nvSpPr>
        <dsp:cNvPr id="9" name=""/>
        <dsp:cNvSpPr/>
      </dsp:nvSpPr>
      <dsp:spPr>
        <a:xfrm>
          <a:off x="48333" y="4908895"/>
          <a:ext cx="3271986" cy="327198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/>
        <a:lstStyle>
          <a:defPPr>
            <a:defRPr kern="1200" smtId="4294967295"/>
          </a:defPPr>
        </a:lstStyle>
        <a:p/>
      </dsp:txBody>
    </dsp:sp>
  </dsp:spTree>
</dsp:drawing>
</file>

<file path=ppt/diagrams/drawing6.xml><?xml version="1.0" encoding="utf-8"?>
<dsp:drawing xmlns:a="http://schemas.openxmlformats.org/drawingml/2006/main" xmlns:r="http://schemas.openxmlformats.org/officeDocument/2006/relationships" xmlns:dsp="http://schemas.microsoft.com/office/drawing/2008/diagram">
  <dsp:spTree>
    <dsp:nvGrpSpPr>
      <dsp:cNvPr id="6" name=""/>
      <dsp:cNvGrpSpPr/>
    </dsp:nvGrpSpPr>
    <dsp:grpSpPr/>
    <dsp:sp modelId="{2D9D141B-C73F-472C-81CB-CB020C919BFC}">
      <dsp:nvSpPr>
        <dsp:cNvPr id="7" name=""/>
        <dsp:cNvSpPr/>
      </dsp:nvSpPr>
      <dsp:spPr>
        <a:xfrm>
          <a:off x="-12305261" y="-1876672"/>
          <a:ext cx="14632839" cy="14632839"/>
        </a:xfrm>
        <a:prstGeom prst="blockArc">
          <a:avLst>
            <a:gd name="adj1" fmla="val 18900000"/>
            <a:gd name="adj2" fmla="val 2700000"/>
            <a:gd name="adj3" fmla="val 148"/>
          </a:avLst>
        </a:pr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/>
        <a:lstStyle>
          <a:defPPr>
            <a:defRPr kern="1200" smtId="4294967295"/>
          </a:defPPr>
        </a:lstStyle>
        <a:p/>
      </dsp:txBody>
    </dsp:sp>
    <dsp:sp modelId="{F5483201-D105-45C3-9CB1-5C7B15E49168}">
      <dsp:nvSpPr>
        <dsp:cNvPr id="8" name=""/>
        <dsp:cNvSpPr/>
      </dsp:nvSpPr>
      <dsp:spPr>
        <a:xfrm>
          <a:off x="1216689" y="760086"/>
          <a:ext cx="21149256" cy="182635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28500" tIns="134620" rIns="134620" bIns="134620" anchor="ctr" anchorCtr="0">
          <a:noAutofit/>
        </a:bodyPr>
        <a:lstStyle>
          <a:defPPr>
            <a:defRPr kern="1200" smtId="4294967295"/>
          </a:defPPr>
        </a:lstStyle>
        <a:p>
          <a:pPr lvl="0" algn="l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5300" kern="1200" smtClean="0"/>
            <a:t>Komplexnost (význam a provázanost aktivit a výstupů, zapojení partnerů, inovace a kreativita projektu a jeho dopadů.</a:t>
          </a:r>
          <a:endParaRPr lang="cs-CZ" sz="5300" kern="1200"/>
        </a:p>
      </dsp:txBody>
      <dsp:txXfrm>
        <a:off x="1216689" y="760086"/>
        <a:ext cx="21149256" cy="1826359"/>
      </dsp:txXfrm>
    </dsp:sp>
    <dsp:sp modelId="{1BE4674E-CFE4-4050-9951-C11C990FA377}">
      <dsp:nvSpPr>
        <dsp:cNvPr id="9" name=""/>
        <dsp:cNvSpPr/>
      </dsp:nvSpPr>
      <dsp:spPr>
        <a:xfrm>
          <a:off x="170626" y="627202"/>
          <a:ext cx="2092126" cy="209212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/>
        <a:lstStyle>
          <a:defPPr>
            <a:defRPr kern="1200" smtId="4294967295"/>
          </a:defPPr>
        </a:lstStyle>
        <a:p/>
      </dsp:txBody>
    </dsp:sp>
    <dsp:sp modelId="{D9223599-2D81-4965-A95D-78944D96A534}">
      <dsp:nvSpPr>
        <dsp:cNvPr id="10" name=""/>
        <dsp:cNvSpPr/>
      </dsp:nvSpPr>
      <dsp:spPr>
        <a:xfrm>
          <a:off x="2176261" y="3099627"/>
          <a:ext cx="20189684" cy="216925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28500" tIns="134620" rIns="134620" bIns="134620" anchor="ctr" anchorCtr="0">
          <a:noAutofit/>
        </a:bodyPr>
        <a:lstStyle>
          <a:defPPr>
            <a:defRPr kern="1200" smtId="4294967295"/>
          </a:defPPr>
        </a:lstStyle>
        <a:p>
          <a:pPr lvl="0" algn="l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5300" kern="1200" smtClean="0">
              <a:latin typeface="Founders Grotesk"/>
            </a:rPr>
            <a:t>Míra a efektivita zapojení a spolupráce mezi partnery projektu.</a:t>
          </a:r>
          <a:endParaRPr lang="cs-CZ" sz="5300" kern="1200"/>
        </a:p>
      </dsp:txBody>
      <dsp:txXfrm>
        <a:off x="2176261" y="3099627"/>
        <a:ext cx="20189684" cy="2169250"/>
      </dsp:txXfrm>
    </dsp:sp>
    <dsp:sp modelId="{A79C9797-4B2E-4376-B9EB-698A481BAA80}">
      <dsp:nvSpPr>
        <dsp:cNvPr id="11" name=""/>
        <dsp:cNvSpPr/>
      </dsp:nvSpPr>
      <dsp:spPr>
        <a:xfrm>
          <a:off x="1130197" y="3138190"/>
          <a:ext cx="2092126" cy="209212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/>
        <a:lstStyle>
          <a:defPPr>
            <a:defRPr kern="1200" smtId="4294967295"/>
          </a:defPPr>
        </a:lstStyle>
        <a:p/>
      </dsp:txBody>
    </dsp:sp>
    <dsp:sp modelId="{9127F7D5-22D0-4720-A720-919751031E12}">
      <dsp:nvSpPr>
        <dsp:cNvPr id="12" name=""/>
        <dsp:cNvSpPr/>
      </dsp:nvSpPr>
      <dsp:spPr>
        <a:xfrm>
          <a:off x="2176261" y="5858389"/>
          <a:ext cx="20189684" cy="167370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28500" tIns="134620" rIns="134620" bIns="134620" anchor="ctr" anchorCtr="0">
          <a:noAutofit/>
        </a:bodyPr>
        <a:lstStyle>
          <a:defPPr>
            <a:defRPr kern="1200" smtId="4294967295"/>
          </a:defPPr>
        </a:lstStyle>
        <a:p>
          <a:pPr lvl="0" algn="l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5300" kern="1200" smtClean="0">
              <a:latin typeface="Founders Grotesk"/>
            </a:rPr>
            <a:t>Inovace a kreativita forem a formátů, které mohou zapojit do dialogu nové publikum</a:t>
          </a:r>
          <a:endParaRPr lang="cs-CZ" sz="5300" kern="1200"/>
        </a:p>
      </dsp:txBody>
      <dsp:txXfrm>
        <a:off x="2176261" y="5858389"/>
        <a:ext cx="20189684" cy="1673701"/>
      </dsp:txXfrm>
    </dsp:sp>
    <dsp:sp modelId="{B810E2C0-BC32-4DE6-80AC-252728036F8D}">
      <dsp:nvSpPr>
        <dsp:cNvPr id="13" name=""/>
        <dsp:cNvSpPr/>
      </dsp:nvSpPr>
      <dsp:spPr>
        <a:xfrm>
          <a:off x="1130197" y="5649177"/>
          <a:ext cx="2092126" cy="209212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/>
        <a:lstStyle>
          <a:defPPr>
            <a:defRPr kern="1200" smtId="4294967295"/>
          </a:defPPr>
        </a:lstStyle>
        <a:p/>
      </dsp:txBody>
    </dsp:sp>
    <dsp:sp modelId="{E2DA1A0C-F296-4034-B8F8-3CB5D13F59A6}">
      <dsp:nvSpPr>
        <dsp:cNvPr id="14" name=""/>
        <dsp:cNvSpPr/>
      </dsp:nvSpPr>
      <dsp:spPr>
        <a:xfrm>
          <a:off x="1216689" y="8067248"/>
          <a:ext cx="21149256" cy="227795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28500" tIns="134620" rIns="134620" bIns="134620" anchor="ctr" anchorCtr="0">
          <a:noAutofit/>
        </a:bodyPr>
        <a:lstStyle>
          <a:defPPr>
            <a:defRPr kern="1200" smtId="4294967295"/>
          </a:defPPr>
        </a:lstStyle>
        <a:p>
          <a:pPr lvl="0" algn="l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5300" kern="1200" smtClean="0">
              <a:latin typeface="Founders Grotesk"/>
            </a:rPr>
            <a:t>Aktivity projektu jsou vhodně navrženy vzhledem k vybraným cílovým skupinám a jejich dopadu na širší veřejnost.</a:t>
          </a:r>
          <a:endParaRPr lang="cs-CZ" sz="5300" kern="1200"/>
        </a:p>
      </dsp:txBody>
      <dsp:txXfrm>
        <a:off x="1216689" y="8067248"/>
        <a:ext cx="21149256" cy="2277957"/>
      </dsp:txXfrm>
    </dsp:sp>
    <dsp:sp modelId="{3D18224D-59AC-407F-A927-B7C3841DFC76}">
      <dsp:nvSpPr>
        <dsp:cNvPr id="15" name=""/>
        <dsp:cNvSpPr/>
      </dsp:nvSpPr>
      <dsp:spPr>
        <a:xfrm>
          <a:off x="170626" y="8160164"/>
          <a:ext cx="2092126" cy="209212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/>
        <a:lstStyle>
          <a:defPPr>
            <a:defRPr kern="1200" smtId="4294967295"/>
          </a:defPPr>
        </a:lstStyle>
        <a:p/>
      </dsp:txBody>
    </dsp:sp>
  </dsp:spTree>
</dsp:drawing>
</file>

<file path=ppt/diagrams/drawing7.xml><?xml version="1.0" encoding="utf-8"?>
<dsp:drawing xmlns:a="http://schemas.openxmlformats.org/drawingml/2006/main" xmlns:r="http://schemas.openxmlformats.org/officeDocument/2006/relationships" xmlns:dsp="http://schemas.microsoft.com/office/drawing/2008/diagram">
  <dsp:spTree>
    <dsp:nvGrpSpPr>
      <dsp:cNvPr id="6" name=""/>
      <dsp:cNvGrpSpPr/>
    </dsp:nvGrpSpPr>
    <dsp:grpSpPr/>
    <dsp:sp modelId="{2D9D141B-C73F-472C-81CB-CB020C919BFC}">
      <dsp:nvSpPr>
        <dsp:cNvPr id="7" name=""/>
        <dsp:cNvSpPr/>
      </dsp:nvSpPr>
      <dsp:spPr>
        <a:xfrm>
          <a:off x="-13550714" y="-2066047"/>
          <a:ext cx="16112599" cy="16112599"/>
        </a:xfrm>
        <a:prstGeom prst="blockArc">
          <a:avLst>
            <a:gd name="adj1" fmla="val 18900000"/>
            <a:gd name="adj2" fmla="val 2700000"/>
            <a:gd name="adj3" fmla="val 134"/>
          </a:avLst>
        </a:pr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/>
        <a:lstStyle>
          <a:defPPr>
            <a:defRPr kern="1200" smtId="4294967295"/>
          </a:defPPr>
        </a:lstStyle>
        <a:p/>
      </dsp:txBody>
    </dsp:sp>
    <dsp:sp modelId="{F5483201-D105-45C3-9CB1-5C7B15E49168}">
      <dsp:nvSpPr>
        <dsp:cNvPr id="8" name=""/>
        <dsp:cNvSpPr/>
      </dsp:nvSpPr>
      <dsp:spPr>
        <a:xfrm>
          <a:off x="1116283" y="680223"/>
          <a:ext cx="21027213" cy="163467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9071" tIns="88900" rIns="88900" bIns="88900" anchor="ctr" anchorCtr="0">
          <a:noAutofit/>
        </a:bodyPr>
        <a:lstStyle>
          <a:defPPr>
            <a:defRPr kern="1200" smtId="4294967295"/>
          </a:defPPr>
        </a:lstStyle>
        <a:p>
          <a:pPr lvl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3500" kern="1200" smtClean="0"/>
            <a:t>Míra spolupráce mezi jednotlivými segmenty v rámci jednoho (např. spolupráce kritiků s umělci, umělců a publikem) uměleckého oboru a/nebo napříč různými obory. </a:t>
          </a:r>
          <a:endParaRPr lang="cs-CZ" sz="3500" kern="1200"/>
        </a:p>
      </dsp:txBody>
      <dsp:txXfrm>
        <a:off x="1116283" y="680223"/>
        <a:ext cx="21027213" cy="1634678"/>
      </dsp:txXfrm>
    </dsp:sp>
    <dsp:sp modelId="{1BE4674E-CFE4-4050-9951-C11C990FA377}">
      <dsp:nvSpPr>
        <dsp:cNvPr id="9" name=""/>
        <dsp:cNvSpPr/>
      </dsp:nvSpPr>
      <dsp:spPr>
        <a:xfrm>
          <a:off x="180007" y="561286"/>
          <a:ext cx="1872553" cy="187255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/>
        <a:lstStyle>
          <a:defPPr>
            <a:defRPr kern="1200" smtId="4294967295"/>
          </a:defPPr>
        </a:lstStyle>
        <a:p/>
      </dsp:txBody>
    </dsp:sp>
    <dsp:sp modelId="{D9223599-2D81-4965-A95D-78944D96A534}">
      <dsp:nvSpPr>
        <dsp:cNvPr id="10" name=""/>
        <dsp:cNvSpPr/>
      </dsp:nvSpPr>
      <dsp:spPr>
        <a:xfrm>
          <a:off x="2189736" y="2773116"/>
          <a:ext cx="19953759" cy="194158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9071" tIns="88900" rIns="88900" bIns="88900" anchor="ctr" anchorCtr="0">
          <a:noAutofit/>
        </a:bodyPr>
        <a:lstStyle>
          <a:defPPr>
            <a:defRPr kern="1200" smtId="4294967295"/>
          </a:defPPr>
        </a:lstStyle>
        <a:p>
          <a:pPr lvl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3500" kern="1200" smtClean="0"/>
            <a:t>Projekt je zaměřen na práci s publikem podložené či umožňující vznik komunikační strategie vycházející ze znalostí potřeb cílových skupin. </a:t>
          </a:r>
          <a:endParaRPr lang="cs-CZ" sz="3500" kern="1200"/>
        </a:p>
      </dsp:txBody>
      <dsp:txXfrm>
        <a:off x="2189736" y="2773116"/>
        <a:ext cx="19953757" cy="1941582"/>
      </dsp:txXfrm>
    </dsp:sp>
    <dsp:sp modelId="{A79C9797-4B2E-4376-B9EB-698A481BAA80}">
      <dsp:nvSpPr>
        <dsp:cNvPr id="11" name=""/>
        <dsp:cNvSpPr/>
      </dsp:nvSpPr>
      <dsp:spPr>
        <a:xfrm>
          <a:off x="1253460" y="2807631"/>
          <a:ext cx="1872553" cy="187255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/>
        <a:lstStyle>
          <a:defPPr>
            <a:defRPr kern="1200" smtId="4294967295"/>
          </a:defPPr>
        </a:lstStyle>
        <a:p/>
      </dsp:txBody>
    </dsp:sp>
    <dsp:sp modelId="{9127F7D5-22D0-4720-A720-919751031E12}">
      <dsp:nvSpPr>
        <dsp:cNvPr id="12" name=""/>
        <dsp:cNvSpPr/>
      </dsp:nvSpPr>
      <dsp:spPr>
        <a:xfrm>
          <a:off x="2519200" y="5241231"/>
          <a:ext cx="19624295" cy="149804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9071" tIns="88900" rIns="88900" bIns="88900" anchor="ctr" anchorCtr="0">
          <a:noAutofit/>
        </a:bodyPr>
        <a:lstStyle>
          <a:defPPr>
            <a:defRPr kern="1200" smtId="4294967295"/>
          </a:defPPr>
        </a:lstStyle>
        <a:p>
          <a:pPr lvl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3500" kern="1200" smtClean="0"/>
            <a:t>Projekt zahrnuje vzdělávací aktivity posilující kompetence a dovednosti uměleckých kritiků a manažerů zabývajících se kritikou. </a:t>
          </a:r>
          <a:endParaRPr lang="cs-CZ" sz="3500" kern="1200"/>
        </a:p>
      </dsp:txBody>
      <dsp:txXfrm>
        <a:off x="2519200" y="5241231"/>
        <a:ext cx="19624297" cy="1498042"/>
      </dsp:txXfrm>
    </dsp:sp>
    <dsp:sp modelId="{B810E2C0-BC32-4DE6-80AC-252728036F8D}">
      <dsp:nvSpPr>
        <dsp:cNvPr id="13" name=""/>
        <dsp:cNvSpPr/>
      </dsp:nvSpPr>
      <dsp:spPr>
        <a:xfrm>
          <a:off x="1582924" y="5053976"/>
          <a:ext cx="1872553" cy="187255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/>
        <a:lstStyle>
          <a:defPPr>
            <a:defRPr kern="1200" smtId="4294967295"/>
          </a:defPPr>
        </a:lstStyle>
        <a:p/>
      </dsp:txBody>
    </dsp:sp>
    <dsp:sp modelId="{E2DA1A0C-F296-4034-B8F8-3CB5D13F59A6}">
      <dsp:nvSpPr>
        <dsp:cNvPr id="14" name=""/>
        <dsp:cNvSpPr/>
      </dsp:nvSpPr>
      <dsp:spPr>
        <a:xfrm>
          <a:off x="2189736" y="7217157"/>
          <a:ext cx="19953759" cy="203888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9071" tIns="86360" rIns="86360" bIns="86360" anchor="ctr" anchorCtr="0">
          <a:noAutofit/>
        </a:bodyPr>
        <a:lstStyle>
          <a:defPPr>
            <a:defRPr kern="1200" smtId="4294967295"/>
          </a:defPPr>
        </a:lstStyle>
        <a:p>
          <a:pPr lvl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3400" kern="1200" smtClean="0"/>
            <a:t>Zapojení partnera/ partnerů z donorských států přispívá k posilování bilaterální spolupráce a je významným přínosem pro celkovou hodnotu a dopad projektu (spolupráce, výměna informací, know-how atd.). Spolupráce má potenciál pokračovat i po realizaci projektu.</a:t>
          </a:r>
          <a:endParaRPr lang="cs-CZ" sz="3400" kern="1200"/>
        </a:p>
      </dsp:txBody>
      <dsp:txXfrm>
        <a:off x="2189736" y="7217157"/>
        <a:ext cx="19953757" cy="2038880"/>
      </dsp:txXfrm>
    </dsp:sp>
    <dsp:sp modelId="{3D18224D-59AC-407F-A927-B7C3841DFC76}">
      <dsp:nvSpPr>
        <dsp:cNvPr id="15" name=""/>
        <dsp:cNvSpPr/>
      </dsp:nvSpPr>
      <dsp:spPr>
        <a:xfrm>
          <a:off x="1253460" y="7300321"/>
          <a:ext cx="1872553" cy="187255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/>
        <a:lstStyle>
          <a:defPPr>
            <a:defRPr kern="1200" smtId="4294967295"/>
          </a:defPPr>
        </a:lstStyle>
        <a:p/>
      </dsp:txBody>
    </dsp:sp>
    <dsp:sp modelId="{961D1CF4-10E8-46BC-9FD7-B546512753FF}">
      <dsp:nvSpPr>
        <dsp:cNvPr id="16" name=""/>
        <dsp:cNvSpPr/>
      </dsp:nvSpPr>
      <dsp:spPr>
        <a:xfrm>
          <a:off x="1116283" y="9463502"/>
          <a:ext cx="21027213" cy="203888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9071" tIns="83820" rIns="83820" bIns="83820" anchor="ctr" anchorCtr="0">
          <a:noAutofit/>
        </a:bodyPr>
        <a:lstStyle>
          <a:defPPr>
            <a:defRPr kern="1200" smtId="4294967295"/>
          </a:defPPr>
        </a:lstStyle>
        <a:p>
          <a:pPr lvl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3300" kern="1200" smtClean="0"/>
            <a:t>Projekt přispívá k rovnosti a integraci znevýhodněných skupin (především Romů, ale i dalších sociálních, etnických a kulturních menšin) např. prostřednictvím aktivit zaměřených na kritiku děl těchto skupin nebo na ně zacílených.</a:t>
          </a:r>
          <a:endParaRPr lang="cs-CZ" sz="3300" kern="1200"/>
        </a:p>
      </dsp:txBody>
      <dsp:txXfrm>
        <a:off x="1116283" y="9463502"/>
        <a:ext cx="21027213" cy="2038880"/>
      </dsp:txXfrm>
    </dsp:sp>
    <dsp:sp modelId="{A7AED356-1560-4152-AB88-3B7A02673488}">
      <dsp:nvSpPr>
        <dsp:cNvPr id="17" name=""/>
        <dsp:cNvSpPr/>
      </dsp:nvSpPr>
      <dsp:spPr>
        <a:xfrm>
          <a:off x="180007" y="9546666"/>
          <a:ext cx="1872553" cy="187255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/>
        <a:lstStyle>
          <a:defPPr>
            <a:defRPr kern="1200" smtId="4294967295"/>
          </a:defPPr>
        </a:lstStyle>
        <a:p/>
      </dsp:txBody>
    </dsp:sp>
  </dsp:spTree>
</dsp:drawing>
</file>

<file path=ppt/diagrams/drawing8.xml><?xml version="1.0" encoding="utf-8"?>
<dsp:drawing xmlns:a="http://schemas.openxmlformats.org/drawingml/2006/main" xmlns:r="http://schemas.openxmlformats.org/officeDocument/2006/relationships" xmlns:dsp="http://schemas.microsoft.com/office/drawing/2008/diagram">
  <dsp:spTree>
    <dsp:nvGrpSpPr>
      <dsp:cNvPr id="6" name=""/>
      <dsp:cNvGrpSpPr/>
    </dsp:nvGrpSpPr>
    <dsp:grpSpPr/>
    <dsp:sp modelId="{E2A2C72C-2DD5-4191-8EF6-7AC402472456}">
      <dsp:nvSpPr>
        <dsp:cNvPr id="7" name=""/>
        <dsp:cNvSpPr/>
      </dsp:nvSpPr>
      <dsp:spPr>
        <a:xfrm>
          <a:off x="-13381924" y="-2040369"/>
          <a:ext cx="15911954" cy="15911954"/>
        </a:xfrm>
        <a:prstGeom prst="blockArc">
          <a:avLst>
            <a:gd name="adj1" fmla="val 18900000"/>
            <a:gd name="adj2" fmla="val 2700000"/>
            <a:gd name="adj3" fmla="val 136"/>
          </a:avLst>
        </a:pr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/>
        <a:lstStyle>
          <a:defPPr>
            <a:defRPr kern="1200" smtId="4294967295"/>
          </a:defPPr>
        </a:lstStyle>
        <a:p/>
      </dsp:txBody>
    </dsp:sp>
    <dsp:sp modelId="{B203F2B2-D555-4A3C-9CB1-6C33FF450AC2}">
      <dsp:nvSpPr>
        <dsp:cNvPr id="8" name=""/>
        <dsp:cNvSpPr/>
      </dsp:nvSpPr>
      <dsp:spPr>
        <a:xfrm>
          <a:off x="1102373" y="974124"/>
          <a:ext cx="20964041" cy="147937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74254" tIns="104140" rIns="104140" bIns="104140" anchor="ctr" anchorCtr="0">
          <a:noAutofit/>
        </a:bodyPr>
        <a:lstStyle>
          <a:defPPr>
            <a:defRPr kern="1200" smtId="4294967295"/>
          </a:defPPr>
        </a:lstStyle>
        <a:p>
          <a:pPr lvl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4100" kern="1200" smtClean="0"/>
            <a:t>Struktura projektu, aktivit a výstupů je jasně definována. Jednotlivé aktivity jsou navzájem provázané a směřují k vhodně nastaveným výstupům.</a:t>
          </a:r>
          <a:endParaRPr lang="cs-CZ" sz="4100" kern="1200"/>
        </a:p>
      </dsp:txBody>
      <dsp:txXfrm>
        <a:off x="1102373" y="974124"/>
        <a:ext cx="20964041" cy="1479375"/>
      </dsp:txXfrm>
    </dsp:sp>
    <dsp:sp modelId="{FB8F123A-3155-4A05-BF75-E17655BFCFE5}">
      <dsp:nvSpPr>
        <dsp:cNvPr id="9" name=""/>
        <dsp:cNvSpPr/>
      </dsp:nvSpPr>
      <dsp:spPr>
        <a:xfrm>
          <a:off x="177764" y="554292"/>
          <a:ext cx="1849219" cy="184921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/>
        <a:lstStyle>
          <a:defPPr>
            <a:defRPr kern="1200" smtId="4294967295"/>
          </a:defPPr>
        </a:lstStyle>
        <a:p/>
      </dsp:txBody>
    </dsp:sp>
    <dsp:sp modelId="{787635C0-D166-47E4-949E-88AA28B224F6}">
      <dsp:nvSpPr>
        <dsp:cNvPr id="10" name=""/>
        <dsp:cNvSpPr/>
      </dsp:nvSpPr>
      <dsp:spPr>
        <a:xfrm>
          <a:off x="2162450" y="2957567"/>
          <a:ext cx="19903965" cy="147937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74254" tIns="104140" rIns="104140" bIns="104140" anchor="ctr" anchorCtr="0">
          <a:noAutofit/>
        </a:bodyPr>
        <a:lstStyle>
          <a:defPPr>
            <a:defRPr kern="1200" smtId="4294967295"/>
          </a:defPPr>
        </a:lstStyle>
        <a:p>
          <a:pPr lvl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4100" kern="1200" smtClean="0"/>
            <a:t>Publicita projektu je dobře nastavena a jasně formulována.</a:t>
          </a:r>
          <a:endParaRPr lang="cs-CZ" sz="4100" kern="1200"/>
        </a:p>
      </dsp:txBody>
      <dsp:txXfrm>
        <a:off x="2162450" y="2957567"/>
        <a:ext cx="19903963" cy="1479375"/>
      </dsp:txXfrm>
    </dsp:sp>
    <dsp:sp modelId="{678CB601-BA1C-4D85-8AFC-EE25F53DA1B6}">
      <dsp:nvSpPr>
        <dsp:cNvPr id="11" name=""/>
        <dsp:cNvSpPr/>
      </dsp:nvSpPr>
      <dsp:spPr>
        <a:xfrm>
          <a:off x="1237840" y="2772645"/>
          <a:ext cx="1849219" cy="184921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/>
        <a:lstStyle>
          <a:defPPr>
            <a:defRPr kern="1200" smtId="4294967295"/>
          </a:defPPr>
        </a:lstStyle>
        <a:p/>
      </dsp:txBody>
    </dsp:sp>
    <dsp:sp modelId="{47A64091-5932-4914-BA3B-8EC74E684CC1}">
      <dsp:nvSpPr>
        <dsp:cNvPr id="12" name=""/>
        <dsp:cNvSpPr/>
      </dsp:nvSpPr>
      <dsp:spPr>
        <a:xfrm>
          <a:off x="2525204" y="4734141"/>
          <a:ext cx="19578606" cy="246909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74254" tIns="104140" rIns="104140" bIns="104140" anchor="ctr" anchorCtr="0">
          <a:noAutofit/>
        </a:bodyPr>
        <a:lstStyle>
          <a:defPPr>
            <a:defRPr kern="1200" smtId="4294967295"/>
          </a:defPPr>
        </a:lstStyle>
        <a:p>
          <a:pPr lvl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4100" kern="1200" smtClean="0"/>
            <a:t>Projektový management je vhodně nastaven a srozumitelně popsán. Osoby, odpovědné za realizaci aktivit a výstupů na národní a/ nebo mezinárodní úrovni, mají odpovídající míru zkušeností.</a:t>
          </a:r>
          <a:endParaRPr lang="cs-CZ" sz="4100" kern="1200"/>
        </a:p>
      </dsp:txBody>
      <dsp:txXfrm>
        <a:off x="2525204" y="4734141"/>
        <a:ext cx="19578606" cy="2469092"/>
      </dsp:txXfrm>
    </dsp:sp>
    <dsp:sp modelId="{F71C95B5-E12B-4873-8300-10594B33C9E8}">
      <dsp:nvSpPr>
        <dsp:cNvPr id="13" name=""/>
        <dsp:cNvSpPr/>
      </dsp:nvSpPr>
      <dsp:spPr>
        <a:xfrm>
          <a:off x="1563199" y="4990998"/>
          <a:ext cx="1849219" cy="184921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/>
        <a:lstStyle>
          <a:defPPr>
            <a:defRPr kern="1200" smtId="4294967295"/>
          </a:defPPr>
        </a:lstStyle>
        <a:p/>
      </dsp:txBody>
    </dsp:sp>
    <dsp:sp modelId="{71BD9153-0A4B-4483-BB0F-CC80FC35281A}">
      <dsp:nvSpPr>
        <dsp:cNvPr id="14" name=""/>
        <dsp:cNvSpPr/>
      </dsp:nvSpPr>
      <dsp:spPr>
        <a:xfrm>
          <a:off x="2143939" y="7511965"/>
          <a:ext cx="19903965" cy="184195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74254" tIns="101600" rIns="101600" bIns="101600" anchor="ctr" anchorCtr="0">
          <a:noAutofit/>
        </a:bodyPr>
        <a:lstStyle>
          <a:defPPr>
            <a:defRPr kern="1200" smtId="4294967295"/>
          </a:defPPr>
        </a:lstStyle>
        <a:p>
          <a:pPr lvl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4000" kern="1200" smtClean="0"/>
            <a:t>Navržený harmonogram realizace projektu je konzistentní a realistický a odpovídá potřebám daného projektu – jasně definuje postup realizace jednotlivých hlavních aktivit projektu.</a:t>
          </a:r>
          <a:endParaRPr lang="cs-CZ" sz="4000" kern="1200"/>
        </a:p>
      </dsp:txBody>
      <dsp:txXfrm>
        <a:off x="2143939" y="7511965"/>
        <a:ext cx="19903963" cy="1841955"/>
      </dsp:txXfrm>
    </dsp:sp>
    <dsp:sp modelId="{D851E79F-D3A7-4B0B-8A28-6A27374C854B}">
      <dsp:nvSpPr>
        <dsp:cNvPr id="15" name=""/>
        <dsp:cNvSpPr/>
      </dsp:nvSpPr>
      <dsp:spPr>
        <a:xfrm>
          <a:off x="1237840" y="7209351"/>
          <a:ext cx="1849219" cy="184921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/>
        <a:lstStyle>
          <a:defPPr>
            <a:defRPr kern="1200" smtId="4294967295"/>
          </a:defPPr>
        </a:lstStyle>
        <a:p/>
      </dsp:txBody>
    </dsp:sp>
    <dsp:sp modelId="{4D965FC8-400D-4557-95EB-6942CEB8932D}">
      <dsp:nvSpPr>
        <dsp:cNvPr id="16" name=""/>
        <dsp:cNvSpPr/>
      </dsp:nvSpPr>
      <dsp:spPr>
        <a:xfrm>
          <a:off x="1280137" y="9607433"/>
          <a:ext cx="20964041" cy="147937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74254" tIns="101600" rIns="101600" bIns="101600" anchor="ctr" anchorCtr="0">
          <a:noAutofit/>
        </a:bodyPr>
        <a:lstStyle>
          <a:defPPr>
            <a:defRPr kern="1200" smtId="4294967295"/>
          </a:defPPr>
        </a:lstStyle>
        <a:p>
          <a:pPr lvl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4000" kern="1200" smtClean="0"/>
            <a:t>Rizika projektu jsou jasně definovaná a relevantní, včetně návrhu opatření k jejich eliminaci pro zajištění jeho plynulé realizace.</a:t>
          </a:r>
          <a:endParaRPr lang="pl-PL" sz="4000" kern="1200"/>
        </a:p>
      </dsp:txBody>
      <dsp:txXfrm>
        <a:off x="1280137" y="9607433"/>
        <a:ext cx="20964041" cy="1479375"/>
      </dsp:txXfrm>
    </dsp:sp>
    <dsp:sp modelId="{BC5B503A-0D8A-4A11-96BF-9CB4EA792EB0}">
      <dsp:nvSpPr>
        <dsp:cNvPr id="17" name=""/>
        <dsp:cNvSpPr/>
      </dsp:nvSpPr>
      <dsp:spPr>
        <a:xfrm>
          <a:off x="271075" y="9278417"/>
          <a:ext cx="1849219" cy="184921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/>
        <a:lstStyle>
          <a:defPPr>
            <a:defRPr kern="1200" smtId="4294967295"/>
          </a:defPPr>
        </a:lstStyle>
        <a:p/>
      </dsp:txBody>
    </dsp:sp>
  </dsp:spTree>
</dsp:drawing>
</file>

<file path=ppt/diagrams/drawing9.xml><?xml version="1.0" encoding="utf-8"?>
<dsp:drawing xmlns:a="http://schemas.openxmlformats.org/drawingml/2006/main" xmlns:r="http://schemas.openxmlformats.org/officeDocument/2006/relationships" xmlns:dsp="http://schemas.microsoft.com/office/drawing/2008/diagram">
  <dsp:spTree>
    <dsp:nvGrpSpPr>
      <dsp:cNvPr id="4" name=""/>
      <dsp:cNvGrpSpPr/>
    </dsp:nvGrpSpPr>
    <dsp:grpSpPr/>
    <dsp:sp modelId="{76CC6B20-057C-4956-8B23-A50A038D3DBE}">
      <dsp:nvSpPr>
        <dsp:cNvPr id="5" name=""/>
        <dsp:cNvSpPr/>
      </dsp:nvSpPr>
      <dsp:spPr>
        <a:xfrm>
          <a:off x="-10275486" y="-1581377"/>
          <a:ext cx="12325416" cy="12325416"/>
        </a:xfrm>
        <a:prstGeom prst="blockArc">
          <a:avLst>
            <a:gd name="adj1" fmla="val 18900000"/>
            <a:gd name="adj2" fmla="val 2700000"/>
            <a:gd name="adj3" fmla="val 175"/>
          </a:avLst>
        </a:pr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/>
        <a:lstStyle>
          <a:defPPr>
            <a:defRPr kern="1200" smtId="4294967295"/>
          </a:defPPr>
        </a:lstStyle>
        <a:p/>
      </dsp:txBody>
    </dsp:sp>
    <dsp:sp modelId="{AA1913A1-1E2E-4741-A79A-191CD388356A}">
      <dsp:nvSpPr>
        <dsp:cNvPr id="6" name=""/>
        <dsp:cNvSpPr/>
      </dsp:nvSpPr>
      <dsp:spPr>
        <a:xfrm>
          <a:off x="1607095" y="1387871"/>
          <a:ext cx="19601794" cy="261758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77711" tIns="106680" rIns="106680" bIns="106680" anchor="ctr" anchorCtr="0">
          <a:noAutofit/>
        </a:bodyPr>
        <a:lstStyle>
          <a:defPPr>
            <a:defRPr kern="1200" smtId="4294967295"/>
          </a:defPPr>
        </a:lstStyle>
        <a:p>
          <a:pPr lvl="0" algn="l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4200" kern="1200" smtClean="0"/>
            <a:t>Je doložen detailní rozpočet projektu na celou dobu jeho trvání. Uvedené položky rozpočtu jsou pro realizaci aktivit nezbytné. Jednotlivé položky rozpočtu odpovídají obsahu projektu a jejich výše je přiměřená. Celkové náklady projektu jsou přiměřené k dosažení naplánovaných výstupů.</a:t>
          </a:r>
          <a:endParaRPr lang="cs-CZ" sz="4200" kern="1200"/>
        </a:p>
      </dsp:txBody>
      <dsp:txXfrm>
        <a:off x="1607095" y="1387871"/>
        <a:ext cx="19601794" cy="2617588"/>
      </dsp:txXfrm>
    </dsp:sp>
    <dsp:sp modelId="{E3E87794-5DCD-42AE-B195-EAE4B0816C17}">
      <dsp:nvSpPr>
        <dsp:cNvPr id="7" name=""/>
        <dsp:cNvSpPr/>
      </dsp:nvSpPr>
      <dsp:spPr>
        <a:xfrm>
          <a:off x="48333" y="981779"/>
          <a:ext cx="3271986" cy="327198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/>
        <a:lstStyle>
          <a:defPPr>
            <a:defRPr kern="1200" smtId="4294967295"/>
          </a:defPPr>
        </a:lstStyle>
        <a:p/>
      </dsp:txBody>
    </dsp:sp>
    <dsp:sp modelId="{92027B5C-A5A9-4051-913A-3E39E207A8E0}">
      <dsp:nvSpPr>
        <dsp:cNvPr id="8" name=""/>
        <dsp:cNvSpPr/>
      </dsp:nvSpPr>
      <dsp:spPr>
        <a:xfrm>
          <a:off x="1684326" y="5236094"/>
          <a:ext cx="19601794" cy="261758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77711" tIns="106680" rIns="106680" bIns="106680" anchor="ctr" anchorCtr="0">
          <a:noAutofit/>
        </a:bodyPr>
        <a:lstStyle>
          <a:defPPr>
            <a:defRPr kern="1200" smtId="4294967295"/>
          </a:defPPr>
        </a:lstStyle>
        <a:p>
          <a:pPr lvl="0" algn="l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4200" kern="1200" smtClean="0"/>
            <a:t>Navrhované aktivity mají potenciál vést k trvalému přínosu a k rozvoji dalších činností a udržitelnosti žadatele.</a:t>
          </a:r>
        </a:p>
      </dsp:txBody>
      <dsp:txXfrm>
        <a:off x="1684326" y="5236094"/>
        <a:ext cx="19601794" cy="2617588"/>
      </dsp:txXfrm>
    </dsp:sp>
    <dsp:sp modelId="{C6A0E542-EF2A-43C0-A654-15EC05249C13}">
      <dsp:nvSpPr>
        <dsp:cNvPr id="9" name=""/>
        <dsp:cNvSpPr/>
      </dsp:nvSpPr>
      <dsp:spPr>
        <a:xfrm>
          <a:off x="48333" y="4908895"/>
          <a:ext cx="3271986" cy="327198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/>
        <a:lstStyle>
          <a:defPPr>
            <a:defRPr kern="1200" smtId="4294967295"/>
          </a:defPPr>
        </a:lstStyle>
        <a:p/>
      </dsp:txBody>
    </dsp:sp>
  </dsp:spTree>
</dsp:drawing>
</file>

<file path=ppt/diagrams/drawing10.xml><?xml version="1.0" encoding="utf-8"?>
<dsp:drawing xmlns:a="http://schemas.openxmlformats.org/drawingml/2006/main" xmlns:r="http://schemas.openxmlformats.org/officeDocument/2006/relationships" xmlns:dsp="http://schemas.microsoft.com/office/drawing/2008/diagram">
  <dsp:spTree>
    <dsp:nvGrpSpPr>
      <dsp:cNvPr id="4" name=""/>
      <dsp:cNvGrpSpPr/>
    </dsp:nvGrpSpPr>
    <dsp:grpSpPr/>
    <dsp:sp modelId="{2D9D141B-C73F-472C-81CB-CB020C919BFC}">
      <dsp:nvSpPr>
        <dsp:cNvPr id="5" name=""/>
        <dsp:cNvSpPr/>
      </dsp:nvSpPr>
      <dsp:spPr>
        <a:xfrm>
          <a:off x="-12136357" y="-1810791"/>
          <a:ext cx="14432193" cy="14432193"/>
        </a:xfrm>
        <a:prstGeom prst="blockArc">
          <a:avLst>
            <a:gd name="adj1" fmla="val 18900000"/>
            <a:gd name="adj2" fmla="val 2700000"/>
            <a:gd name="adj3" fmla="val 15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/>
        <a:lstStyle>
          <a:defPPr>
            <a:defRPr kern="1200" smtId="4294967295"/>
          </a:defPPr>
        </a:lstStyle>
        <a:p/>
      </dsp:txBody>
    </dsp:sp>
    <dsp:sp modelId="{F5483201-D105-45C3-9CB1-5C7B15E49168}">
      <dsp:nvSpPr>
        <dsp:cNvPr id="6" name=""/>
        <dsp:cNvSpPr/>
      </dsp:nvSpPr>
      <dsp:spPr>
        <a:xfrm>
          <a:off x="1000535" y="2884"/>
          <a:ext cx="21013206" cy="234662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4978" tIns="91440" rIns="91440" bIns="91440" anchor="ctr" anchorCtr="0">
          <a:noAutofit/>
        </a:bodyPr>
        <a:lstStyle>
          <a:defPPr>
            <a:defRPr kern="1200" smtId="4294967295"/>
          </a:defPPr>
        </a:lstStyle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3600" kern="1200" smtClean="0"/>
            <a:t>Komplexnost, inovace a originalita projektu umožňuje rozšíření jeho dopadů a významným způsobem přispěje k posilování kapacit a dalšímu rozvoji oborových asociací.</a:t>
          </a:r>
        </a:p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3600" kern="1200" smtClean="0"/>
            <a:t>Zároveň projekt přispěje ke zvyšování povědomí o oblasti umění a ke kulturní advokacii a k celkové kultivaci oborového prostředí.</a:t>
          </a:r>
          <a:endParaRPr lang="cs-CZ" sz="3600" kern="1200"/>
        </a:p>
      </dsp:txBody>
      <dsp:txXfrm>
        <a:off x="1000535" y="2884"/>
        <a:ext cx="21013206" cy="2346628"/>
      </dsp:txXfrm>
    </dsp:sp>
    <dsp:sp modelId="{1BE4674E-CFE4-4050-9951-C11C990FA377}">
      <dsp:nvSpPr>
        <dsp:cNvPr id="7" name=""/>
        <dsp:cNvSpPr/>
      </dsp:nvSpPr>
      <dsp:spPr>
        <a:xfrm>
          <a:off x="161970" y="542913"/>
          <a:ext cx="1677130" cy="167713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/>
        <a:lstStyle>
          <a:defPPr>
            <a:defRPr kern="1200" smtId="4294967295"/>
          </a:defPPr>
        </a:lstStyle>
        <a:p/>
      </dsp:txBody>
    </dsp:sp>
    <dsp:sp modelId="{D9223599-2D81-4965-A95D-78944D96A534}">
      <dsp:nvSpPr>
        <dsp:cNvPr id="8" name=""/>
        <dsp:cNvSpPr/>
      </dsp:nvSpPr>
      <dsp:spPr>
        <a:xfrm>
          <a:off x="1999258" y="2555826"/>
          <a:ext cx="20051779" cy="194926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4978" tIns="91440" rIns="91440" bIns="91440" anchor="ctr" anchorCtr="0">
          <a:noAutofit/>
        </a:bodyPr>
        <a:lstStyle>
          <a:defPPr>
            <a:defRPr kern="1200" smtId="4294967295"/>
          </a:defPPr>
        </a:lstStyle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3600" kern="1200" smtClean="0"/>
            <a:t>Činnosti navržené žadatelem budou vhodné s ohledem jak na rozvoj oboru, tak s dopadem na širší veřejnost, tak vzhledem k cílovým skupinám. </a:t>
          </a:r>
          <a:endParaRPr lang="cs-CZ" sz="3600" kern="1200"/>
        </a:p>
      </dsp:txBody>
      <dsp:txXfrm>
        <a:off x="1999258" y="2555826"/>
        <a:ext cx="20051781" cy="1949268"/>
      </dsp:txXfrm>
    </dsp:sp>
    <dsp:sp modelId="{A79C9797-4B2E-4376-B9EB-698A481BAA80}">
      <dsp:nvSpPr>
        <dsp:cNvPr id="9" name=""/>
        <dsp:cNvSpPr/>
      </dsp:nvSpPr>
      <dsp:spPr>
        <a:xfrm>
          <a:off x="1123396" y="2554827"/>
          <a:ext cx="1677130" cy="167713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/>
        <a:lstStyle>
          <a:defPPr>
            <a:defRPr kern="1200" smtId="4294967295"/>
          </a:defPPr>
        </a:lstStyle>
        <a:p/>
      </dsp:txBody>
    </dsp:sp>
    <dsp:sp modelId="{9127F7D5-22D0-4720-A720-919751031E12}">
      <dsp:nvSpPr>
        <dsp:cNvPr id="10" name=""/>
        <dsp:cNvSpPr/>
      </dsp:nvSpPr>
      <dsp:spPr>
        <a:xfrm>
          <a:off x="2275811" y="4665308"/>
          <a:ext cx="19756699" cy="245434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4978" tIns="91440" rIns="91440" bIns="91440" anchor="ctr" anchorCtr="0">
          <a:noAutofit/>
        </a:bodyPr>
        <a:lstStyle>
          <a:defPPr>
            <a:defRPr kern="1200" smtId="4294967295"/>
          </a:defPPr>
        </a:lstStyle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3600" kern="1200" smtClean="0"/>
            <a:t>Projekt prokazuje spolupráci v rámci jednoho uměleckého oboru i napříč jednotlivými oblastmi umění.</a:t>
          </a:r>
        </a:p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3600" kern="1200" smtClean="0"/>
            <a:t>Zároveň umožňuje efektivní partnerství na národní úrovni – doložené partnerskými smlouvami</a:t>
          </a:r>
          <a:r>
            <a:rPr lang="cs-CZ" sz="3000" kern="1200" smtClean="0"/>
            <a:t>.</a:t>
          </a:r>
        </a:p>
      </dsp:txBody>
      <dsp:txXfrm>
        <a:off x="2275811" y="4665308"/>
        <a:ext cx="19756699" cy="2454340"/>
      </dsp:txXfrm>
    </dsp:sp>
    <dsp:sp modelId="{B810E2C0-BC32-4DE6-80AC-252728036F8D}">
      <dsp:nvSpPr>
        <dsp:cNvPr id="11" name=""/>
        <dsp:cNvSpPr/>
      </dsp:nvSpPr>
      <dsp:spPr>
        <a:xfrm>
          <a:off x="1418477" y="4566740"/>
          <a:ext cx="1677130" cy="167713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/>
        <a:lstStyle>
          <a:defPPr>
            <a:defRPr kern="1200" smtId="4294967295"/>
          </a:defPPr>
        </a:lstStyle>
        <a:p/>
      </dsp:txBody>
    </dsp:sp>
    <dsp:sp modelId="{ACF846C2-1659-47F4-B56D-7210D7529BCD}">
      <dsp:nvSpPr>
        <dsp:cNvPr id="12" name=""/>
        <dsp:cNvSpPr/>
      </dsp:nvSpPr>
      <dsp:spPr>
        <a:xfrm>
          <a:off x="1980610" y="7212904"/>
          <a:ext cx="20051779" cy="134170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4978" tIns="91440" rIns="91440" bIns="91440" anchor="ctr" anchorCtr="0">
          <a:noAutofit/>
        </a:bodyPr>
        <a:lstStyle>
          <a:defPPr>
            <a:defRPr kern="1200" smtId="4294967295"/>
          </a:defPPr>
        </a:lstStyle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3600" kern="1200" smtClean="0"/>
            <a:t>Projekt zapojuje partnera z donorských států a spolupráce má potenciál udržitelnosti</a:t>
          </a:r>
          <a:r>
            <a:rPr lang="cs-CZ" sz="1200" kern="1200" smtClean="0"/>
            <a:t>.</a:t>
          </a:r>
        </a:p>
      </dsp:txBody>
      <dsp:txXfrm>
        <a:off x="1980610" y="7212904"/>
        <a:ext cx="20051781" cy="1341704"/>
      </dsp:txXfrm>
    </dsp:sp>
    <dsp:sp modelId="{26903959-EBCE-4662-924F-A9952F8BA0FF}">
      <dsp:nvSpPr>
        <dsp:cNvPr id="13" name=""/>
        <dsp:cNvSpPr/>
      </dsp:nvSpPr>
      <dsp:spPr>
        <a:xfrm>
          <a:off x="1123396" y="6578653"/>
          <a:ext cx="1677130" cy="167713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/>
        <a:lstStyle>
          <a:defPPr>
            <a:defRPr kern="1200" smtId="4294967295"/>
          </a:defPPr>
        </a:lstStyle>
        <a:p/>
      </dsp:txBody>
    </dsp:sp>
    <dsp:sp modelId="{0A5C8E78-985F-4EC0-A6D8-0BCC54F6B79D}">
      <dsp:nvSpPr>
        <dsp:cNvPr id="14" name=""/>
        <dsp:cNvSpPr/>
      </dsp:nvSpPr>
      <dsp:spPr>
        <a:xfrm>
          <a:off x="1000535" y="8758280"/>
          <a:ext cx="21013206" cy="134170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4978" tIns="91440" rIns="91440" bIns="91440" anchor="ctr" anchorCtr="0">
          <a:noAutofit/>
        </a:bodyPr>
        <a:lstStyle>
          <a:defPPr>
            <a:defRPr kern="1200" smtId="4294967295"/>
          </a:defPPr>
        </a:lstStyle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3600" kern="1200" smtClean="0"/>
            <a:t>Projekt přispívá k integraci znevýhodněných skupin obyvatel.</a:t>
          </a:r>
          <a:endParaRPr lang="cs-CZ" sz="3600" kern="1200"/>
        </a:p>
      </dsp:txBody>
      <dsp:txXfrm>
        <a:off x="1000535" y="8758280"/>
        <a:ext cx="21013206" cy="1341704"/>
      </dsp:txXfrm>
    </dsp:sp>
    <dsp:sp modelId="{1FA5600C-856D-4FFE-8EA1-EBC4E2527DAE}">
      <dsp:nvSpPr>
        <dsp:cNvPr id="15" name=""/>
        <dsp:cNvSpPr/>
      </dsp:nvSpPr>
      <dsp:spPr>
        <a:xfrm>
          <a:off x="161970" y="8590566"/>
          <a:ext cx="1677130" cy="167713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/>
        <a:lstStyle>
          <a:defPPr>
            <a:defRPr kern="1200" smtId="4294967295"/>
          </a:defPPr>
        </a:lstStyle>
        <a:p/>
      </dsp:txBody>
    </dsp:sp>
  </dsp:spTree>
</dsp:drawing>
</file>

<file path=ppt/diagrams/drawing11.xml><?xml version="1.0" encoding="utf-8"?>
<dsp:drawing xmlns:a="http://schemas.openxmlformats.org/drawingml/2006/main" xmlns:r="http://schemas.openxmlformats.org/officeDocument/2006/relationships" xmlns:dsp="http://schemas.microsoft.com/office/drawing/2008/diagram">
  <dsp:spTree>
    <dsp:nvGrpSpPr>
      <dsp:cNvPr id="7" name=""/>
      <dsp:cNvGrpSpPr/>
    </dsp:nvGrpSpPr>
    <dsp:grpSpPr/>
    <dsp:sp modelId="{2D9D141B-C73F-472C-81CB-CB020C919BFC}">
      <dsp:nvSpPr>
        <dsp:cNvPr id="8" name=""/>
        <dsp:cNvSpPr/>
      </dsp:nvSpPr>
      <dsp:spPr>
        <a:xfrm>
          <a:off x="-12009681" y="-1831736"/>
          <a:ext cx="14281711" cy="14281711"/>
        </a:xfrm>
        <a:prstGeom prst="blockArc">
          <a:avLst>
            <a:gd name="adj1" fmla="val 18900000"/>
            <a:gd name="adj2" fmla="val 2700000"/>
            <a:gd name="adj3" fmla="val 151"/>
          </a:avLst>
        </a:pr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/>
        <a:lstStyle>
          <a:defPPr>
            <a:defRPr kern="1200" smtId="4294967295"/>
          </a:defPPr>
        </a:lstStyle>
        <a:p/>
      </dsp:txBody>
    </dsp:sp>
    <dsp:sp modelId="{F5483201-D105-45C3-9CB1-5C7B15E49168}">
      <dsp:nvSpPr>
        <dsp:cNvPr id="9" name=""/>
        <dsp:cNvSpPr/>
      </dsp:nvSpPr>
      <dsp:spPr>
        <a:xfrm>
          <a:off x="990189" y="602877"/>
          <a:ext cx="21267916" cy="144880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53865" tIns="106680" rIns="106680" bIns="106680" anchor="ctr" anchorCtr="0">
          <a:noAutofit/>
        </a:bodyPr>
        <a:lstStyle>
          <a:defPPr>
            <a:defRPr kern="1200" smtId="4294967295"/>
          </a:defPPr>
        </a:lstStyle>
        <a:p>
          <a:pPr lvl="0" algn="l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4200" kern="1200" smtClean="0"/>
            <a:t>Struktura projektu, aktivit a výstupů je jasně definována.</a:t>
          </a:r>
          <a:endParaRPr lang="cs-CZ" sz="4200" kern="1200"/>
        </a:p>
      </dsp:txBody>
      <dsp:txXfrm>
        <a:off x="990189" y="602877"/>
        <a:ext cx="21267916" cy="1448804"/>
      </dsp:txXfrm>
    </dsp:sp>
    <dsp:sp modelId="{1BE4674E-CFE4-4050-9951-C11C990FA377}">
      <dsp:nvSpPr>
        <dsp:cNvPr id="10" name=""/>
        <dsp:cNvSpPr/>
      </dsp:nvSpPr>
      <dsp:spPr>
        <a:xfrm>
          <a:off x="160374" y="497464"/>
          <a:ext cx="1659630" cy="165963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/>
        <a:lstStyle>
          <a:defPPr>
            <a:defRPr kern="1200" smtId="4294967295"/>
          </a:defPPr>
        </a:lstStyle>
        <a:p/>
      </dsp:txBody>
    </dsp:sp>
    <dsp:sp modelId="{D9223599-2D81-4965-A95D-78944D96A534}">
      <dsp:nvSpPr>
        <dsp:cNvPr id="11" name=""/>
        <dsp:cNvSpPr/>
      </dsp:nvSpPr>
      <dsp:spPr>
        <a:xfrm>
          <a:off x="1941583" y="2457793"/>
          <a:ext cx="20316523" cy="172081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53865" tIns="106680" rIns="106680" bIns="106680" anchor="ctr" anchorCtr="0">
          <a:noAutofit/>
        </a:bodyPr>
        <a:lstStyle>
          <a:defPPr>
            <a:defRPr kern="1200" smtId="4294967295"/>
          </a:defPPr>
        </a:lstStyle>
        <a:p>
          <a:pPr lvl="0" algn="l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4200" kern="1200" smtClean="0"/>
            <a:t>Publicita projektu je dobře nastavena jasně formulována.</a:t>
          </a:r>
          <a:endParaRPr lang="cs-CZ" sz="4200" kern="1200"/>
        </a:p>
      </dsp:txBody>
      <dsp:txXfrm>
        <a:off x="1941583" y="2457793"/>
        <a:ext cx="20316523" cy="1720811"/>
      </dsp:txXfrm>
    </dsp:sp>
    <dsp:sp modelId="{A79C9797-4B2E-4376-B9EB-698A481BAA80}">
      <dsp:nvSpPr>
        <dsp:cNvPr id="12" name=""/>
        <dsp:cNvSpPr/>
      </dsp:nvSpPr>
      <dsp:spPr>
        <a:xfrm>
          <a:off x="1111768" y="2488384"/>
          <a:ext cx="1659630" cy="165963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/>
        <a:lstStyle>
          <a:defPPr>
            <a:defRPr kern="1200" smtId="4294967295"/>
          </a:defPPr>
        </a:lstStyle>
        <a:p/>
      </dsp:txBody>
    </dsp:sp>
    <dsp:sp modelId="{9127F7D5-22D0-4720-A720-919751031E12}">
      <dsp:nvSpPr>
        <dsp:cNvPr id="13" name=""/>
        <dsp:cNvSpPr/>
      </dsp:nvSpPr>
      <dsp:spPr>
        <a:xfrm>
          <a:off x="2233585" y="4645266"/>
          <a:ext cx="20024520" cy="132770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53865" tIns="106680" rIns="106680" bIns="106680" anchor="ctr" anchorCtr="0">
          <a:noAutofit/>
        </a:bodyPr>
        <a:lstStyle>
          <a:defPPr>
            <a:defRPr kern="1200" smtId="4294967295"/>
          </a:defPPr>
        </a:lstStyle>
        <a:p>
          <a:pPr lvl="0" algn="l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4200" kern="1200" smtClean="0"/>
            <a:t>Projektový management je vhodně nastaven a realizační tým má odpovídající zkušenosti.</a:t>
          </a:r>
          <a:endParaRPr lang="cs-CZ" sz="4200" kern="1200"/>
        </a:p>
      </dsp:txBody>
      <dsp:txXfrm>
        <a:off x="2233585" y="4645266"/>
        <a:ext cx="20024520" cy="1327704"/>
      </dsp:txXfrm>
    </dsp:sp>
    <dsp:sp modelId="{B810E2C0-BC32-4DE6-80AC-252728036F8D}">
      <dsp:nvSpPr>
        <dsp:cNvPr id="14" name=""/>
        <dsp:cNvSpPr/>
      </dsp:nvSpPr>
      <dsp:spPr>
        <a:xfrm>
          <a:off x="1403769" y="4479303"/>
          <a:ext cx="1659630" cy="165963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/>
        <a:lstStyle>
          <a:defPPr>
            <a:defRPr kern="1200" smtId="4294967295"/>
          </a:defPPr>
        </a:lstStyle>
        <a:p/>
      </dsp:txBody>
    </dsp:sp>
    <dsp:sp modelId="{E2DA1A0C-F296-4034-B8F8-3CB5D13F59A6}">
      <dsp:nvSpPr>
        <dsp:cNvPr id="15" name=""/>
        <dsp:cNvSpPr/>
      </dsp:nvSpPr>
      <dsp:spPr>
        <a:xfrm>
          <a:off x="1941583" y="6396515"/>
          <a:ext cx="20316523" cy="180704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53865" tIns="106680" rIns="106680" bIns="106680" anchor="ctr" anchorCtr="0">
          <a:noAutofit/>
        </a:bodyPr>
        <a:lstStyle>
          <a:defPPr>
            <a:defRPr kern="1200" smtId="4294967295"/>
          </a:defPPr>
        </a:lstStyle>
        <a:p>
          <a:pPr lvl="0" algn="l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4200" kern="1200" smtClean="0"/>
            <a:t>Navržený harmonogram realizace projektu je konzistentní a realistický a odpovídá potřebám projektu a jasně definuje postup realizace.</a:t>
          </a:r>
          <a:endParaRPr lang="cs-CZ" sz="4200" kern="1200"/>
        </a:p>
      </dsp:txBody>
      <dsp:txXfrm>
        <a:off x="1941583" y="6396515"/>
        <a:ext cx="20316523" cy="1807045"/>
      </dsp:txXfrm>
    </dsp:sp>
    <dsp:sp modelId="{3D18224D-59AC-407F-A927-B7C3841DFC76}">
      <dsp:nvSpPr>
        <dsp:cNvPr id="16" name=""/>
        <dsp:cNvSpPr/>
      </dsp:nvSpPr>
      <dsp:spPr>
        <a:xfrm>
          <a:off x="1111768" y="6470223"/>
          <a:ext cx="1659630" cy="165963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/>
        <a:lstStyle>
          <a:defPPr>
            <a:defRPr kern="1200" smtId="4294967295"/>
          </a:defPPr>
        </a:lstStyle>
        <a:p/>
      </dsp:txBody>
    </dsp:sp>
    <dsp:sp modelId="{F1F4E83D-5DAB-4170-8383-EA145D9EEDB6}">
      <dsp:nvSpPr>
        <dsp:cNvPr id="17" name=""/>
        <dsp:cNvSpPr/>
      </dsp:nvSpPr>
      <dsp:spPr>
        <a:xfrm>
          <a:off x="990189" y="8627106"/>
          <a:ext cx="21267916" cy="132770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53865" tIns="106680" rIns="106680" bIns="106680" anchor="ctr" anchorCtr="0">
          <a:noAutofit/>
        </a:bodyPr>
        <a:lstStyle>
          <a:defPPr>
            <a:defRPr kern="1200" smtId="4294967295"/>
          </a:defPPr>
        </a:lstStyle>
        <a:p>
          <a:pPr lvl="0" algn="l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4200" kern="1200" smtClean="0"/>
            <a:t>Rizika projektu jsou jasně definovaná a relevantní, včetně návrhu opatření k jejich eliminaci.</a:t>
          </a:r>
          <a:endParaRPr lang="cs-CZ" sz="4200" kern="1200"/>
        </a:p>
      </dsp:txBody>
      <dsp:txXfrm>
        <a:off x="990189" y="8627106"/>
        <a:ext cx="21267916" cy="1327704"/>
      </dsp:txXfrm>
    </dsp:sp>
    <dsp:sp modelId="{3F661653-22C7-4E75-8E55-1D711585041A}">
      <dsp:nvSpPr>
        <dsp:cNvPr id="18" name=""/>
        <dsp:cNvSpPr/>
      </dsp:nvSpPr>
      <dsp:spPr>
        <a:xfrm>
          <a:off x="160374" y="8461142"/>
          <a:ext cx="1659630" cy="165963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/>
        <a:lstStyle>
          <a:defPPr>
            <a:defRPr kern="1200" smtId="4294967295"/>
          </a:defPPr>
        </a:lstStyle>
        <a:p/>
      </dsp:txBody>
    </dsp:sp>
  </dsp:spTree>
</dsp:drawing>
</file>

<file path=ppt/diagrams/drawing12.xml><?xml version="1.0" encoding="utf-8"?>
<dsp:drawing xmlns:a="http://schemas.openxmlformats.org/drawingml/2006/main" xmlns:r="http://schemas.openxmlformats.org/officeDocument/2006/relationships" xmlns:dsp="http://schemas.microsoft.com/office/drawing/2008/diagram">
  <dsp:spTree>
    <dsp:nvGrpSpPr>
      <dsp:cNvPr id="4" name=""/>
      <dsp:cNvGrpSpPr/>
    </dsp:nvGrpSpPr>
    <dsp:grpSpPr/>
    <dsp:sp modelId="{E2A2C72C-2DD5-4191-8EF6-7AC402472456}">
      <dsp:nvSpPr>
        <dsp:cNvPr id="5" name=""/>
        <dsp:cNvSpPr/>
      </dsp:nvSpPr>
      <dsp:spPr>
        <a:xfrm>
          <a:off x="-11593236" y="-1783590"/>
          <a:ext cx="13905499" cy="13905499"/>
        </a:xfrm>
        <a:prstGeom prst="blockArc">
          <a:avLst>
            <a:gd name="adj1" fmla="val 18900000"/>
            <a:gd name="adj2" fmla="val 2700000"/>
            <a:gd name="adj3" fmla="val 155"/>
          </a:avLst>
        </a:pr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/>
        <a:lstStyle>
          <a:defPPr>
            <a:defRPr kern="1200" smtId="4294967295"/>
          </a:defPPr>
        </a:lstStyle>
        <a:p/>
      </dsp:txBody>
    </dsp:sp>
    <dsp:sp modelId="{B203F2B2-D555-4A3C-9CB1-6C33FF450AC2}">
      <dsp:nvSpPr>
        <dsp:cNvPr id="6" name=""/>
        <dsp:cNvSpPr/>
      </dsp:nvSpPr>
      <dsp:spPr>
        <a:xfrm>
          <a:off x="1900441" y="1476932"/>
          <a:ext cx="20051282" cy="295345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4301" tIns="101600" rIns="101600" bIns="101600" anchor="ctr" anchorCtr="0">
          <a:noAutofit/>
        </a:bodyPr>
        <a:lstStyle>
          <a:defPPr>
            <a:defRPr kern="1200" smtId="4294967295"/>
          </a:defPPr>
        </a:lstStyle>
        <a:p>
          <a:pPr lvl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4000" kern="1200" smtClean="0"/>
            <a:t>Je doložen detailní rozpočet projektu na celou dobu jeho trvání. Výdaje jsou oprávněné a pro realizaci projektu nezbytné. </a:t>
          </a:r>
        </a:p>
        <a:p>
          <a:pPr lvl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4000" kern="1200" smtClean="0"/>
            <a:t>Jednotlivé položky odpovídají obsahu projektu a jejich výše je přiměřená. Celkové náklady projektu jsou přiměřené k dosažení naplánovaných výstupů.</a:t>
          </a:r>
          <a:endParaRPr lang="cs-CZ" sz="4000" kern="1200"/>
        </a:p>
      </dsp:txBody>
      <dsp:txXfrm>
        <a:off x="1900441" y="1476932"/>
        <a:ext cx="20051282" cy="2953450"/>
      </dsp:txXfrm>
    </dsp:sp>
    <dsp:sp modelId="{FB8F123A-3155-4A05-BF75-E17655BFCFE5}">
      <dsp:nvSpPr>
        <dsp:cNvPr id="7" name=""/>
        <dsp:cNvSpPr/>
      </dsp:nvSpPr>
      <dsp:spPr>
        <a:xfrm>
          <a:off x="54534" y="1107750"/>
          <a:ext cx="3691813" cy="369181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/>
        <a:lstStyle>
          <a:defPPr>
            <a:defRPr kern="1200" smtId="4294967295"/>
          </a:defPPr>
        </a:lstStyle>
        <a:p/>
      </dsp:txBody>
    </dsp:sp>
    <dsp:sp modelId="{6ED106BB-F7A9-4085-BB5B-1D46DDF2DAD9}">
      <dsp:nvSpPr>
        <dsp:cNvPr id="8" name=""/>
        <dsp:cNvSpPr/>
      </dsp:nvSpPr>
      <dsp:spPr>
        <a:xfrm>
          <a:off x="1900441" y="5907935"/>
          <a:ext cx="20051282" cy="295345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4301" tIns="101600" rIns="101600" bIns="101600" anchor="ctr" anchorCtr="0">
          <a:noAutofit/>
        </a:bodyPr>
        <a:lstStyle>
          <a:defPPr>
            <a:defRPr kern="1200" smtId="4294967295"/>
          </a:defPPr>
        </a:lstStyle>
        <a:p>
          <a:pPr lvl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4000" kern="1200" smtClean="0"/>
            <a:t>Navrhované aktivity mají potenciál vést k trvalému přínosu a k rozvoji dalších činností a udržitelnosti žadatele.</a:t>
          </a:r>
          <a:endParaRPr lang="cs-CZ" sz="4000" kern="1200"/>
        </a:p>
      </dsp:txBody>
      <dsp:txXfrm>
        <a:off x="1900441" y="5907935"/>
        <a:ext cx="20051282" cy="2953450"/>
      </dsp:txXfrm>
    </dsp:sp>
    <dsp:sp modelId="{5AA28CA9-0D06-4C5E-8C21-AF35954C7C9F}">
      <dsp:nvSpPr>
        <dsp:cNvPr id="9" name=""/>
        <dsp:cNvSpPr/>
      </dsp:nvSpPr>
      <dsp:spPr>
        <a:xfrm>
          <a:off x="54534" y="5538753"/>
          <a:ext cx="3691813" cy="369181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/>
        <a:lstStyle>
          <a:defPPr>
            <a:defRPr kern="1200" smtId="4294967295"/>
          </a:defPPr>
        </a:lstStyle>
        <a:p/>
      </dsp:txBody>
    </dsp:sp>
  </dsp:spTree>
</dsp:drawing>
</file>

<file path=ppt/diagrams/drawing13.xml><?xml version="1.0" encoding="utf-8"?>
<dsp:drawing xmlns:a="http://schemas.openxmlformats.org/drawingml/2006/main" xmlns:r="http://schemas.openxmlformats.org/officeDocument/2006/relationships" xmlns:dsp="http://schemas.microsoft.com/office/drawing/2008/diagram">
  <dsp:spTree>
    <dsp:nvGrpSpPr>
      <dsp:cNvPr id="9" name=""/>
      <dsp:cNvGrpSpPr/>
    </dsp:nvGrpSpPr>
    <dsp:grpSpPr/>
    <dsp:sp modelId="{4ECE180C-0874-4C87-A223-E6FF6F8F1ACA}">
      <dsp:nvSpPr>
        <dsp:cNvPr id="10" name=""/>
        <dsp:cNvSpPr/>
      </dsp:nvSpPr>
      <dsp:spPr>
        <a:xfrm>
          <a:off x="0" y="0"/>
          <a:ext cx="22280304" cy="298138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anchor="ctr" anchorCtr="0">
          <a:noAutofit/>
        </a:bodyPr>
        <a:lstStyle>
          <a:defPPr>
            <a:defRPr kern="1200" smtId="4294967295"/>
          </a:defPPr>
        </a:lstStyle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6500" kern="1200" smtClean="0"/>
            <a:t>Verifikace procesu hodnocení</a:t>
          </a:r>
        </a:p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4800" kern="1200" smtClean="0"/>
            <a:t>(soulad s Nařízením, Dohodou o programu, podmínkami výzvy)</a:t>
          </a:r>
          <a:endParaRPr lang="cs-CZ" sz="4800" kern="1200"/>
        </a:p>
      </dsp:txBody>
      <dsp:txXfrm>
        <a:off x="87322" y="87322"/>
        <a:ext cx="22105660" cy="2806739"/>
      </dsp:txXfrm>
    </dsp:sp>
    <dsp:sp modelId="{9EB271F5-4A2A-4FD9-9951-EA0EDBD13A87}">
      <dsp:nvSpPr>
        <dsp:cNvPr id="11" name=""/>
        <dsp:cNvSpPr/>
      </dsp:nvSpPr>
      <dsp:spPr>
        <a:xfrm>
          <a:off x="18583" y="3313227"/>
          <a:ext cx="18652999" cy="2981382"/>
        </a:xfrm>
        <a:prstGeom prst="roundRect">
          <a:avLst>
            <a:gd name="adj" fmla="val 10000"/>
          </a:avLst>
        </a:prstGeom>
        <a:solidFill>
          <a:srgbClr val="00B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5740" tIns="205740" rIns="205740" bIns="205740" anchor="ctr" anchorCtr="0">
          <a:noAutofit/>
        </a:bodyPr>
        <a:lstStyle>
          <a:defPPr>
            <a:defRPr kern="1200" smtId="4294967295"/>
          </a:defPPr>
        </a:lstStyle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5400" kern="1200" smtClean="0"/>
            <a:t>Verifikace projektů doporučených k udělení grantu</a:t>
          </a:r>
          <a:endParaRPr lang="cs-CZ" sz="5400" kern="1200"/>
        </a:p>
      </dsp:txBody>
      <dsp:txXfrm>
        <a:off x="105904" y="3400549"/>
        <a:ext cx="18478356" cy="2806739"/>
      </dsp:txXfrm>
    </dsp:sp>
    <dsp:sp modelId="{52CCFD73-D265-4177-9137-44F5BDDB041A}">
      <dsp:nvSpPr>
        <dsp:cNvPr id="12" name=""/>
        <dsp:cNvSpPr/>
      </dsp:nvSpPr>
      <dsp:spPr>
        <a:xfrm>
          <a:off x="0" y="6594086"/>
          <a:ext cx="6048314" cy="2981382"/>
        </a:xfrm>
        <a:prstGeom prst="roundRect">
          <a:avLst>
            <a:gd name="adj" fmla="val 10000"/>
          </a:avLst>
        </a:prstGeom>
        <a:solidFill>
          <a:srgbClr val="3EAF79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anchor="ctr" anchorCtr="0">
          <a:noAutofit/>
        </a:bodyPr>
        <a:lstStyle>
          <a:defPPr>
            <a:defRPr kern="1200" smtId="4294967295"/>
          </a:defPPr>
        </a:lstStyle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3900" kern="1200" smtClean="0"/>
            <a:t>Úprava žádosti (doporučení HK)</a:t>
          </a:r>
          <a:endParaRPr lang="cs-CZ" sz="3900" kern="1200"/>
        </a:p>
      </dsp:txBody>
      <dsp:txXfrm>
        <a:off x="87322" y="6681408"/>
        <a:ext cx="5873671" cy="2806739"/>
      </dsp:txXfrm>
    </dsp:sp>
    <dsp:sp modelId="{AC089983-2236-47FB-8F8B-7320D24D67EB}">
      <dsp:nvSpPr>
        <dsp:cNvPr id="13" name=""/>
        <dsp:cNvSpPr/>
      </dsp:nvSpPr>
      <dsp:spPr>
        <a:xfrm>
          <a:off x="6306643" y="6556759"/>
          <a:ext cx="6048314" cy="2981382"/>
        </a:xfrm>
        <a:prstGeom prst="roundRect">
          <a:avLst>
            <a:gd name="adj" fmla="val 10000"/>
          </a:avLst>
        </a:prstGeom>
        <a:solidFill>
          <a:srgbClr val="3EAF79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anchor="ctr" anchorCtr="0">
          <a:noAutofit/>
        </a:bodyPr>
        <a:lstStyle>
          <a:defPPr>
            <a:defRPr kern="1200" smtId="4294967295"/>
          </a:defPPr>
        </a:lstStyle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3900" kern="1200" smtClean="0"/>
            <a:t>Akceptace podmínek pro schválení grantu</a:t>
          </a:r>
          <a:endParaRPr lang="cs-CZ" sz="3900" kern="1200"/>
        </a:p>
      </dsp:txBody>
      <dsp:txXfrm>
        <a:off x="6393965" y="6644081"/>
        <a:ext cx="5873671" cy="2806739"/>
      </dsp:txXfrm>
    </dsp:sp>
    <dsp:sp modelId="{8B870241-F984-410A-972D-9BD2953BE7F9}">
      <dsp:nvSpPr>
        <dsp:cNvPr id="14" name=""/>
        <dsp:cNvSpPr/>
      </dsp:nvSpPr>
      <dsp:spPr>
        <a:xfrm>
          <a:off x="12546447" y="6556759"/>
          <a:ext cx="6048314" cy="2981382"/>
        </a:xfrm>
        <a:prstGeom prst="roundRect">
          <a:avLst>
            <a:gd name="adj" fmla="val 10000"/>
          </a:avLst>
        </a:prstGeom>
        <a:solidFill>
          <a:srgbClr val="3EAF79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anchor="ctr" anchorCtr="0">
          <a:noAutofit/>
        </a:bodyPr>
        <a:lstStyle>
          <a:defPPr>
            <a:defRPr kern="1200" smtId="4294967295"/>
          </a:defPPr>
        </a:lstStyle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3900" kern="1200" smtClean="0"/>
            <a:t>Doložení podkladů (seznam plánovaných zakázek, identifikace bankovního účtu…) </a:t>
          </a:r>
          <a:endParaRPr lang="cs-CZ" sz="3900" kern="1200"/>
        </a:p>
      </dsp:txBody>
      <dsp:txXfrm>
        <a:off x="12633769" y="6644081"/>
        <a:ext cx="5873671" cy="2806739"/>
      </dsp:txXfrm>
    </dsp:sp>
    <dsp:sp modelId="{CC5B8DE3-1927-464E-8943-99CBB4D8435C}">
      <dsp:nvSpPr>
        <dsp:cNvPr id="15" name=""/>
        <dsp:cNvSpPr/>
      </dsp:nvSpPr>
      <dsp:spPr>
        <a:xfrm>
          <a:off x="19061993" y="3248345"/>
          <a:ext cx="3075749" cy="6307353"/>
        </a:xfrm>
        <a:prstGeom prst="roundRect">
          <a:avLst>
            <a:gd name="adj" fmla="val 10000"/>
          </a:avLst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anchor="ctr" anchorCtr="0">
          <a:noAutofit/>
        </a:bodyPr>
        <a:lstStyle>
          <a:defPPr>
            <a:defRPr kern="1200" smtId="4294967295"/>
          </a:defPPr>
        </a:lstStyle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3900" kern="1200" smtClean="0"/>
            <a:t>Žádosti, které nebyly doporučeny k podpoře</a:t>
          </a:r>
          <a:endParaRPr lang="cs-CZ" sz="3900" kern="1200"/>
        </a:p>
      </dsp:txBody>
      <dsp:txXfrm>
        <a:off x="19152079" y="3338431"/>
        <a:ext cx="2895578" cy="6127182"/>
      </dsp:txXfrm>
    </dsp:sp>
  </dsp:spTree>
</dsp:drawing>
</file>

<file path=ppt/diagrams/layout1.xml><?xml version="1.0" encoding="utf-8"?>
<dgm:layoutDef xmlns:a="http://schemas.openxmlformats.org/drawingml/2006/main" xmlns:r="http://schemas.openxmlformats.org/officeDocument/2006/relationships" xmlns:dgm="http://schemas.openxmlformats.org/drawingml/2006/diagram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/>
            <dgm:rule type="primFontSz" val="24"/>
            <dgm:rule type="h" val="110"/>
            <dgm:rule type="primFontSz" val="18"/>
            <dgm:rule type="h" val="INF"/>
            <dgm:rule type="primFontSz" val="5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/>
          </dgm:ruleLst>
        </dgm:layoutNode>
      </dgm:layoutNode>
      <dgm:forEach name="Name10" axis="followSib" ptType="sibTrans" cnt="1">
        <dgm:layoutNode name="sp">
          <dgm:alg type="sp"/>
          <dgm:shape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a="http://schemas.openxmlformats.org/drawingml/2006/main" xmlns:r="http://schemas.openxmlformats.org/officeDocument/2006/relationships" xmlns:dgm="http://schemas.openxmlformats.org/drawingml/2006/diagram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r:blip="">
      <dgm:adjLst/>
    </dgm:shape>
    <dgm:constrLst>
      <dgm:constr type="w" for="ch" refType="h" refFor="ch" op="gte" fact="0.8"/>
    </dgm:constrLst>
    <dgm:layoutNode name="Name1">
      <dgm:alg type="composite"/>
      <dgm:shape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type="rect" r:blip="" hideGeom="1">
            <dgm:adjLst/>
          </dgm:shape>
          <dgm:presOf/>
        </dgm:layoutNode>
        <dgm:layoutNode name="dstNode">
          <dgm:alg type="sp"/>
          <dgm:shape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1">
          <dgm:alg type="sp"/>
          <dgm:shape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2">
          <dgm:alg type="sp"/>
          <dgm:shape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3">
          <dgm:alg type="sp"/>
          <dgm:shape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4">
          <dgm:alg type="sp"/>
          <dgm:shape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5">
          <dgm:alg type="sp"/>
          <dgm:shape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6">
          <dgm:alg type="sp"/>
          <dgm:shape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7">
          <dgm:alg type="sp"/>
          <dgm:shape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a="http://schemas.openxmlformats.org/drawingml/2006/main" xmlns:r="http://schemas.openxmlformats.org/officeDocument/2006/relationships" xmlns:dgm="http://schemas.openxmlformats.org/drawingml/2006/diagram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r:blip="">
      <dgm:adjLst/>
    </dgm:shape>
    <dgm:constrLst>
      <dgm:constr type="w" for="ch" refType="h" refFor="ch" op="gte" fact="0.8"/>
    </dgm:constrLst>
    <dgm:layoutNode name="Name1">
      <dgm:alg type="composite"/>
      <dgm:shape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type="rect" r:blip="" hideGeom="1">
            <dgm:adjLst/>
          </dgm:shape>
          <dgm:presOf/>
        </dgm:layoutNode>
        <dgm:layoutNode name="dstNode">
          <dgm:alg type="sp"/>
          <dgm:shape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1">
          <dgm:alg type="sp"/>
          <dgm:shape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2">
          <dgm:alg type="sp"/>
          <dgm:shape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3">
          <dgm:alg type="sp"/>
          <dgm:shape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4">
          <dgm:alg type="sp"/>
          <dgm:shape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5">
          <dgm:alg type="sp"/>
          <dgm:shape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6">
          <dgm:alg type="sp"/>
          <dgm:shape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7">
          <dgm:alg type="sp"/>
          <dgm:shape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4.xml><?xml version="1.0" encoding="utf-8"?>
<dgm:layoutDef xmlns:a="http://schemas.openxmlformats.org/drawingml/2006/main" xmlns:r="http://schemas.openxmlformats.org/officeDocument/2006/relationships" xmlns:dgm="http://schemas.openxmlformats.org/drawingml/2006/diagram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r:blip="">
      <dgm:adjLst/>
    </dgm:shape>
    <dgm:constrLst>
      <dgm:constr type="w" for="ch" refType="h" refFor="ch" op="gte" fact="0.8"/>
    </dgm:constrLst>
    <dgm:layoutNode name="Name1">
      <dgm:alg type="composite"/>
      <dgm:shape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type="rect" r:blip="" hideGeom="1">
            <dgm:adjLst/>
          </dgm:shape>
          <dgm:presOf/>
        </dgm:layoutNode>
        <dgm:layoutNode name="dstNode">
          <dgm:alg type="sp"/>
          <dgm:shape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1">
          <dgm:alg type="sp"/>
          <dgm:shape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2">
          <dgm:alg type="sp"/>
          <dgm:shape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3">
          <dgm:alg type="sp"/>
          <dgm:shape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4">
          <dgm:alg type="sp"/>
          <dgm:shape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5">
          <dgm:alg type="sp"/>
          <dgm:shape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6">
          <dgm:alg type="sp"/>
          <dgm:shape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7">
          <dgm:alg type="sp"/>
          <dgm:shape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5.xml><?xml version="1.0" encoding="utf-8"?>
<dgm:layoutDef xmlns:a="http://schemas.openxmlformats.org/drawingml/2006/main" xmlns:r="http://schemas.openxmlformats.org/officeDocument/2006/relationships" xmlns:dgm="http://schemas.openxmlformats.org/drawingml/2006/diagram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r:blip="">
      <dgm:adjLst/>
    </dgm:shape>
    <dgm:constrLst>
      <dgm:constr type="w" for="ch" refType="h" refFor="ch" op="gte" fact="0.8"/>
    </dgm:constrLst>
    <dgm:layoutNode name="Name1">
      <dgm:alg type="composite"/>
      <dgm:shape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type="rect" r:blip="" hideGeom="1">
            <dgm:adjLst/>
          </dgm:shape>
          <dgm:presOf/>
        </dgm:layoutNode>
        <dgm:layoutNode name="dstNode">
          <dgm:alg type="sp"/>
          <dgm:shape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1">
          <dgm:alg type="sp"/>
          <dgm:shape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2">
          <dgm:alg type="sp"/>
          <dgm:shape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3">
          <dgm:alg type="sp"/>
          <dgm:shape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4">
          <dgm:alg type="sp"/>
          <dgm:shape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5">
          <dgm:alg type="sp"/>
          <dgm:shape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6">
          <dgm:alg type="sp"/>
          <dgm:shape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7">
          <dgm:alg type="sp"/>
          <dgm:shape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6.xml><?xml version="1.0" encoding="utf-8"?>
<dgm:layoutDef xmlns:a="http://schemas.openxmlformats.org/drawingml/2006/main" xmlns:r="http://schemas.openxmlformats.org/officeDocument/2006/relationships" xmlns:dgm="http://schemas.openxmlformats.org/drawingml/2006/diagram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r:blip="">
      <dgm:adjLst/>
    </dgm:shape>
    <dgm:constrLst>
      <dgm:constr type="w" for="ch" refType="h" refFor="ch" op="gte" fact="0.8"/>
    </dgm:constrLst>
    <dgm:layoutNode name="Name1">
      <dgm:alg type="composite"/>
      <dgm:shape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type="rect" r:blip="" hideGeom="1">
            <dgm:adjLst/>
          </dgm:shape>
          <dgm:presOf/>
        </dgm:layoutNode>
        <dgm:layoutNode name="dstNode">
          <dgm:alg type="sp"/>
          <dgm:shape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1">
          <dgm:alg type="sp"/>
          <dgm:shape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2">
          <dgm:alg type="sp"/>
          <dgm:shape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3">
          <dgm:alg type="sp"/>
          <dgm:shape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4">
          <dgm:alg type="sp"/>
          <dgm:shape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5">
          <dgm:alg type="sp"/>
          <dgm:shape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6">
          <dgm:alg type="sp"/>
          <dgm:shape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7">
          <dgm:alg type="sp"/>
          <dgm:shape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7.xml><?xml version="1.0" encoding="utf-8"?>
<dgm:layoutDef xmlns:a="http://schemas.openxmlformats.org/drawingml/2006/main" xmlns:r="http://schemas.openxmlformats.org/officeDocument/2006/relationships" xmlns:dgm="http://schemas.openxmlformats.org/drawingml/2006/diagram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r:blip="">
      <dgm:adjLst/>
    </dgm:shape>
    <dgm:constrLst>
      <dgm:constr type="w" for="ch" refType="h" refFor="ch" op="gte" fact="0.8"/>
    </dgm:constrLst>
    <dgm:layoutNode name="Name1">
      <dgm:alg type="composite"/>
      <dgm:shape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type="rect" r:blip="" hideGeom="1">
            <dgm:adjLst/>
          </dgm:shape>
          <dgm:presOf/>
        </dgm:layoutNode>
        <dgm:layoutNode name="dstNode">
          <dgm:alg type="sp"/>
          <dgm:shape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1">
          <dgm:alg type="sp"/>
          <dgm:shape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2">
          <dgm:alg type="sp"/>
          <dgm:shape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3">
          <dgm:alg type="sp"/>
          <dgm:shape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4">
          <dgm:alg type="sp"/>
          <dgm:shape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5">
          <dgm:alg type="sp"/>
          <dgm:shape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6">
          <dgm:alg type="sp"/>
          <dgm:shape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7">
          <dgm:alg type="sp"/>
          <dgm:shape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8.xml><?xml version="1.0" encoding="utf-8"?>
<dgm:layoutDef xmlns:a="http://schemas.openxmlformats.org/drawingml/2006/main" xmlns:r="http://schemas.openxmlformats.org/officeDocument/2006/relationships" xmlns:dgm="http://schemas.openxmlformats.org/drawingml/2006/diagram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r:blip="">
      <dgm:adjLst/>
    </dgm:shape>
    <dgm:constrLst>
      <dgm:constr type="w" for="ch" refType="h" refFor="ch" op="gte" fact="0.8"/>
    </dgm:constrLst>
    <dgm:layoutNode name="Name1">
      <dgm:alg type="composite"/>
      <dgm:shape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type="rect" r:blip="" hideGeom="1">
            <dgm:adjLst/>
          </dgm:shape>
          <dgm:presOf/>
        </dgm:layoutNode>
        <dgm:layoutNode name="dstNode">
          <dgm:alg type="sp"/>
          <dgm:shape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1">
          <dgm:alg type="sp"/>
          <dgm:shape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2">
          <dgm:alg type="sp"/>
          <dgm:shape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3">
          <dgm:alg type="sp"/>
          <dgm:shape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4">
          <dgm:alg type="sp"/>
          <dgm:shape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5">
          <dgm:alg type="sp"/>
          <dgm:shape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6">
          <dgm:alg type="sp"/>
          <dgm:shape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7">
          <dgm:alg type="sp"/>
          <dgm:shape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9.xml><?xml version="1.0" encoding="utf-8"?>
<dgm:layoutDef xmlns:a="http://schemas.openxmlformats.org/drawingml/2006/main" xmlns:r="http://schemas.openxmlformats.org/officeDocument/2006/relationships" xmlns:dgm="http://schemas.openxmlformats.org/drawingml/2006/diagram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r:blip="">
      <dgm:adjLst/>
    </dgm:shape>
    <dgm:constrLst>
      <dgm:constr type="w" for="ch" refType="h" refFor="ch" op="gte" fact="0.8"/>
    </dgm:constrLst>
    <dgm:layoutNode name="Name1">
      <dgm:alg type="composite"/>
      <dgm:shape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type="rect" r:blip="" hideGeom="1">
            <dgm:adjLst/>
          </dgm:shape>
          <dgm:presOf/>
        </dgm:layoutNode>
        <dgm:layoutNode name="dstNode">
          <dgm:alg type="sp"/>
          <dgm:shape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1">
          <dgm:alg type="sp"/>
          <dgm:shape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2">
          <dgm:alg type="sp"/>
          <dgm:shape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3">
          <dgm:alg type="sp"/>
          <dgm:shape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4">
          <dgm:alg type="sp"/>
          <dgm:shape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5">
          <dgm:alg type="sp"/>
          <dgm:shape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6">
          <dgm:alg type="sp"/>
          <dgm:shape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7">
          <dgm:alg type="sp"/>
          <dgm:shape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10.xml><?xml version="1.0" encoding="utf-8"?>
<dgm:layoutDef xmlns:a="http://schemas.openxmlformats.org/drawingml/2006/main" xmlns:r="http://schemas.openxmlformats.org/officeDocument/2006/relationships" xmlns:dgm="http://schemas.openxmlformats.org/drawingml/2006/diagram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r:blip="">
      <dgm:adjLst/>
    </dgm:shape>
    <dgm:constrLst>
      <dgm:constr type="w" for="ch" refType="h" refFor="ch" op="gte" fact="0.8"/>
    </dgm:constrLst>
    <dgm:layoutNode name="Name1">
      <dgm:alg type="composite"/>
      <dgm:shape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type="rect" r:blip="" hideGeom="1">
            <dgm:adjLst/>
          </dgm:shape>
          <dgm:presOf/>
        </dgm:layoutNode>
        <dgm:layoutNode name="dstNode">
          <dgm:alg type="sp"/>
          <dgm:shape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1">
          <dgm:alg type="sp"/>
          <dgm:shape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2">
          <dgm:alg type="sp"/>
          <dgm:shape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3">
          <dgm:alg type="sp"/>
          <dgm:shape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4">
          <dgm:alg type="sp"/>
          <dgm:shape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5">
          <dgm:alg type="sp"/>
          <dgm:shape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6">
          <dgm:alg type="sp"/>
          <dgm:shape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7">
          <dgm:alg type="sp"/>
          <dgm:shape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11.xml><?xml version="1.0" encoding="utf-8"?>
<dgm:layoutDef xmlns:a="http://schemas.openxmlformats.org/drawingml/2006/main" xmlns:r="http://schemas.openxmlformats.org/officeDocument/2006/relationships" xmlns:dgm="http://schemas.openxmlformats.org/drawingml/2006/diagram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r:blip="">
      <dgm:adjLst/>
    </dgm:shape>
    <dgm:constrLst>
      <dgm:constr type="w" for="ch" refType="h" refFor="ch" op="gte" fact="0.8"/>
    </dgm:constrLst>
    <dgm:layoutNode name="Name1">
      <dgm:alg type="composite"/>
      <dgm:shape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type="rect" r:blip="" hideGeom="1">
            <dgm:adjLst/>
          </dgm:shape>
          <dgm:presOf/>
        </dgm:layoutNode>
        <dgm:layoutNode name="dstNode">
          <dgm:alg type="sp"/>
          <dgm:shape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1">
          <dgm:alg type="sp"/>
          <dgm:shape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2">
          <dgm:alg type="sp"/>
          <dgm:shape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3">
          <dgm:alg type="sp"/>
          <dgm:shape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4">
          <dgm:alg type="sp"/>
          <dgm:shape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5">
          <dgm:alg type="sp"/>
          <dgm:shape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6">
          <dgm:alg type="sp"/>
          <dgm:shape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7">
          <dgm:alg type="sp"/>
          <dgm:shape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12.xml><?xml version="1.0" encoding="utf-8"?>
<dgm:layoutDef xmlns:a="http://schemas.openxmlformats.org/drawingml/2006/main" xmlns:r="http://schemas.openxmlformats.org/officeDocument/2006/relationships" xmlns:dgm="http://schemas.openxmlformats.org/drawingml/2006/diagram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r:blip="">
      <dgm:adjLst/>
    </dgm:shape>
    <dgm:constrLst>
      <dgm:constr type="w" for="ch" refType="h" refFor="ch" op="gte" fact="0.8"/>
    </dgm:constrLst>
    <dgm:layoutNode name="Name1">
      <dgm:alg type="composite"/>
      <dgm:shape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type="rect" r:blip="" hideGeom="1">
            <dgm:adjLst/>
          </dgm:shape>
          <dgm:presOf/>
        </dgm:layoutNode>
        <dgm:layoutNode name="dstNode">
          <dgm:alg type="sp"/>
          <dgm:shape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1">
          <dgm:alg type="sp"/>
          <dgm:shape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2">
          <dgm:alg type="sp"/>
          <dgm:shape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3">
          <dgm:alg type="sp"/>
          <dgm:shape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4">
          <dgm:alg type="sp"/>
          <dgm:shape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5">
          <dgm:alg type="sp"/>
          <dgm:shape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6">
          <dgm:alg type="sp"/>
          <dgm:shape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7">
          <dgm:alg type="sp"/>
          <dgm:shape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13.xml><?xml version="1.0" encoding="utf-8"?>
<dgm:layoutDef xmlns:a="http://schemas.openxmlformats.org/drawingml/2006/main" xmlns:r="http://schemas.openxmlformats.org/officeDocument/2006/relationships" xmlns:dgm="http://schemas.openxmlformats.org/drawingml/2006/diagram" uniqueId="urn:microsoft.com/office/officeart/2005/8/layout/architecture+Icon">
  <dgm:title val="Rozložení Architektura"/>
  <dgm:desc val="Používejte k zobrazení hierarchických stavů budovaných odspoda nahoru. Toto rozložení je vhodné k zobrazení architektonických komponent nebo objektů budovaných na jiných objektech."/>
  <dgm:catLst>
    <dgm:cat type="hierarchy" pri="4500"/>
    <dgm:cat type="list" pri="24500"/>
    <dgm:cat type="relationship" pri="10500"/>
    <dgm:cat type="officeonline" pri="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b"/>
        </dgm:alg>
      </dgm:if>
      <dgm:else name="Name3">
        <dgm:alg type="lin">
          <dgm:param type="linDir" val="fromR"/>
          <dgm:param type="nodeVertAlign" val="b"/>
        </dgm:alg>
      </dgm:else>
    </dgm:choose>
    <dgm:shape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B"/>
        </dgm:alg>
        <dgm:shape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b"/>
              </dgm:alg>
            </dgm:if>
            <dgm:else name="Name10">
              <dgm:alg type="lin">
                <dgm:param type="linDir" val="fromR"/>
                <dgm:param type="nodeVertAlign" val="b"/>
              </dgm:alg>
            </dgm:else>
          </dgm:choose>
          <dgm:shape r:blip="">
            <dgm:adjLst/>
          </dgm:shape>
          <dgm:presOf/>
          <dgm:constrLst/>
          <dgm:ruleLst>
            <dgm:rule type="w" val="INF"/>
          </dgm:ruleLst>
          <dgm:forEach name="Name11" axis="ch" ptType="node">
            <dgm:layoutNode name="vertTwo">
              <dgm:alg type="lin">
                <dgm:param type="linDir" val="fromB"/>
              </dgm:alg>
              <dgm:shape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b"/>
                    </dgm:alg>
                  </dgm:if>
                  <dgm:else name="Name17">
                    <dgm:alg type="lin">
                      <dgm:param type="linDir" val="fromR"/>
                      <dgm:param type="nodeVertAlign" val="b"/>
                    </dgm:alg>
                  </dgm:else>
                </dgm:choose>
                <dgm:shape r:blip="">
                  <dgm:adjLst/>
                </dgm:shape>
                <dgm:presOf/>
                <dgm:constrLst/>
                <dgm:ruleLst>
                  <dgm:rule type="w" val="INF"/>
                </dgm:ruleLst>
                <dgm:forEach name="Name18" axis="ch" ptType="node">
                  <dgm:layoutNode name="vertThree">
                    <dgm:alg type="lin">
                      <dgm:param type="linDir" val="fromB"/>
                    </dgm:alg>
                    <dgm:shape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b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b"/>
                          </dgm:alg>
                        </dgm:else>
                      </dgm:choose>
                      <dgm:shape r:blip="">
                        <dgm:adjLst/>
                      </dgm:shape>
                      <dgm:presOf/>
                      <dgm:constrLst/>
                      <dgm:ruleLst>
                        <dgm:rule type="w" val="INF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B"/>
                          </dgm:alg>
                          <dgm:shape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b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b"/>
                                </dgm:alg>
                              </dgm:else>
                            </dgm:choose>
                            <dgm:shape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a="http://schemas.openxmlformats.org/drawingml/2006/main" xmlns:dgm="http://schemas.openxmlformats.org/drawingml/2006/diagram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a="http://schemas.openxmlformats.org/drawingml/2006/main" xmlns:dgm="http://schemas.openxmlformats.org/drawingml/2006/diagram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a="http://schemas.openxmlformats.org/drawingml/2006/main" xmlns:dgm="http://schemas.openxmlformats.org/drawingml/2006/diagram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a="http://schemas.openxmlformats.org/drawingml/2006/main" xmlns:dgm="http://schemas.openxmlformats.org/drawingml/2006/diagram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a="http://schemas.openxmlformats.org/drawingml/2006/main" xmlns:dgm="http://schemas.openxmlformats.org/drawingml/2006/diagram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a="http://schemas.openxmlformats.org/drawingml/2006/main" xmlns:dgm="http://schemas.openxmlformats.org/drawingml/2006/diagram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a="http://schemas.openxmlformats.org/drawingml/2006/main" xmlns:dgm="http://schemas.openxmlformats.org/drawingml/2006/diagram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a="http://schemas.openxmlformats.org/drawingml/2006/main" xmlns:dgm="http://schemas.openxmlformats.org/drawingml/2006/diagram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a="http://schemas.openxmlformats.org/drawingml/2006/main" xmlns:dgm="http://schemas.openxmlformats.org/drawingml/2006/diagram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a="http://schemas.openxmlformats.org/drawingml/2006/main" xmlns:dgm="http://schemas.openxmlformats.org/drawingml/2006/diagram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a="http://schemas.openxmlformats.org/drawingml/2006/main" xmlns:dgm="http://schemas.openxmlformats.org/drawingml/2006/diagram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a="http://schemas.openxmlformats.org/drawingml/2006/main" xmlns:dgm="http://schemas.openxmlformats.org/drawingml/2006/diagram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a="http://schemas.openxmlformats.org/drawingml/2006/main" xmlns:dgm="http://schemas.openxmlformats.org/drawingml/2006/diagram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71D2BC0F-7084-4C9F-B157-046C3CBDF955}" type="datetimeFigureOut">
              <a:rPr lang="en-GB" smtClean="0"/>
              <a:t>14/01/2020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23D7DFC9-24E8-442D-BDAD-54B920CFC1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00018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B6A57144-1CBB-4515-B696-16F63A0D6277}" type="datetimeFigureOut">
              <a:rPr lang="en-GB" smtClean="0"/>
              <a:t>14/01/2020</a:t>
            </a:fld>
            <a:endParaRPr lang="en-GB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F9DA259D-87B2-48A8-8896-0559A1CBD7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24601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914127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828252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2742379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3656503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4570628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4755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8880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007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image" Target="../media/image3.jpeg" /><Relationship Id="rId3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2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image" Target="../media/image3.jpeg" /><Relationship Id="rId3" Type="http://schemas.openxmlformats.org/officeDocument/2006/relationships/slideMaster" Target="../slideMasters/slideMaster1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jpeg" /><Relationship Id="rId2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6382328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>
                <a:solidFill>
                  <a:srgbClr val="0F3C74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9136392" y="12705989"/>
            <a:ext cx="3985698" cy="461665"/>
          </a:xfrm>
          <a:prstGeom prst="rect">
            <a:avLst/>
          </a:prstGeom>
        </p:spPr>
        <p:txBody>
          <a:bodyPr anchor="b">
            <a:spAutoFit/>
          </a:bodyPr>
          <a:lstStyle>
            <a:defPPr>
              <a:defRPr kern="1200" smtId="4294967295"/>
            </a:defPPr>
            <a:lvl1pPr>
              <a:defRPr sz="3000">
                <a:solidFill>
                  <a:schemeClr val="dk2"/>
                </a:solidFill>
              </a:defRPr>
            </a:lvl1pPr>
          </a:lstStyle>
          <a:p>
            <a:fld id="{D5906656-A9BE-4917-BFD7-16C60DDEE872}" type="datetime1">
              <a:rPr lang="nb-NO" smtClean="0"/>
              <a:t>14.01.2020</a:t>
            </a:fld>
            <a:endParaRPr lang="nb-NO"/>
          </a:p>
        </p:txBody>
      </p:sp>
      <p:sp>
        <p:nvSpPr>
          <p:cNvPr id="13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60157" y="12153389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Name</a:t>
            </a:r>
            <a:endParaRPr lang="en-GB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260157" y="12707725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Title</a:t>
            </a:r>
            <a:endParaRPr lang="en-GB"/>
          </a:p>
        </p:txBody>
      </p:sp>
      <p:sp>
        <p:nvSpPr>
          <p:cNvPr id="17" name="Plassholder for tekst 12"/>
          <p:cNvSpPr>
            <a:spLocks noGrp="1"/>
          </p:cNvSpPr>
          <p:nvPr>
            <p:ph type="body" sz="quarter" idx="15" hasCustomPrompt="1"/>
          </p:nvPr>
        </p:nvSpPr>
        <p:spPr>
          <a:xfrm>
            <a:off x="10200074" y="12146546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Office</a:t>
            </a:r>
            <a:endParaRPr lang="en-GB"/>
          </a:p>
        </p:txBody>
      </p:sp>
      <p:sp>
        <p:nvSpPr>
          <p:cNvPr id="18" name="Plassholder for tekst 12"/>
          <p:cNvSpPr>
            <a:spLocks noGrp="1"/>
          </p:cNvSpPr>
          <p:nvPr>
            <p:ph type="body" sz="quarter" idx="16" hasCustomPrompt="1"/>
          </p:nvPr>
        </p:nvSpPr>
        <p:spPr>
          <a:xfrm>
            <a:off x="10200075" y="12705989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Company</a:t>
            </a:r>
            <a:endParaRPr lang="en-GB"/>
          </a:p>
        </p:txBody>
      </p:sp>
      <p:pic>
        <p:nvPicPr>
          <p:cNvPr id="11" name="Bilde 19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157" y="684923"/>
            <a:ext cx="2386994" cy="1673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559389"/>
      </p:ext>
    </p:extLst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Tittellysbilde med bakgrunnsbilde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6382328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>
                <a:solidFill>
                  <a:schemeClr val="bg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9136392" y="12705989"/>
            <a:ext cx="3985698" cy="461665"/>
          </a:xfrm>
          <a:prstGeom prst="rect">
            <a:avLst/>
          </a:prstGeom>
        </p:spPr>
        <p:txBody>
          <a:bodyPr anchor="b">
            <a:spAutoFit/>
          </a:bodyPr>
          <a:lstStyle>
            <a:defPPr>
              <a:defRPr kern="1200" smtId="4294967295"/>
            </a:defPPr>
            <a:lvl1pPr>
              <a:defRPr sz="3000">
                <a:solidFill>
                  <a:schemeClr val="bg1"/>
                </a:solidFill>
              </a:defRPr>
            </a:lvl1pPr>
          </a:lstStyle>
          <a:p>
            <a:fld id="{35900153-C3D1-4B62-A437-E57CAB8AEB13}" type="datetime1">
              <a:rPr lang="nb-NO" smtClean="0"/>
              <a:t>14.01.2020</a:t>
            </a:fld>
            <a:endParaRPr lang="nb-NO"/>
          </a:p>
        </p:txBody>
      </p:sp>
      <p:sp>
        <p:nvSpPr>
          <p:cNvPr id="13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60157" y="12153389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Name</a:t>
            </a:r>
            <a:endParaRPr lang="en-GB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260157" y="12707725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Title</a:t>
            </a:r>
            <a:endParaRPr lang="en-GB"/>
          </a:p>
        </p:txBody>
      </p:sp>
      <p:sp>
        <p:nvSpPr>
          <p:cNvPr id="17" name="Plassholder for tekst 12"/>
          <p:cNvSpPr>
            <a:spLocks noGrp="1"/>
          </p:cNvSpPr>
          <p:nvPr>
            <p:ph type="body" sz="quarter" idx="15" hasCustomPrompt="1"/>
          </p:nvPr>
        </p:nvSpPr>
        <p:spPr>
          <a:xfrm>
            <a:off x="10200074" y="12146546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Office</a:t>
            </a:r>
            <a:endParaRPr lang="en-GB"/>
          </a:p>
        </p:txBody>
      </p:sp>
      <p:sp>
        <p:nvSpPr>
          <p:cNvPr id="18" name="Plassholder for tekst 12"/>
          <p:cNvSpPr>
            <a:spLocks noGrp="1"/>
          </p:cNvSpPr>
          <p:nvPr>
            <p:ph type="body" sz="quarter" idx="16" hasCustomPrompt="1"/>
          </p:nvPr>
        </p:nvSpPr>
        <p:spPr>
          <a:xfrm>
            <a:off x="10200075" y="12705989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Company</a:t>
            </a:r>
            <a:endParaRPr lang="en-GB"/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157" y="679210"/>
            <a:ext cx="2386994" cy="1674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077482"/>
      </p:ext>
    </p:extLst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>
                <a:solidFill>
                  <a:srgbClr val="0F3C74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6" y="3091543"/>
            <a:ext cx="21861704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0" hasCustomPrompt="1"/>
          </p:nvPr>
        </p:nvSpPr>
        <p:spPr>
          <a:xfrm>
            <a:off x="1259560" y="2630802"/>
            <a:ext cx="21861704" cy="461665"/>
          </a:xfrm>
        </p:spPr>
        <p:txBody>
          <a:bodyPr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F3C74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9579462"/>
      </p:ext>
    </p:extLst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tel og innhold Orang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>
                <a:solidFill>
                  <a:srgbClr val="D8222C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6" y="3091543"/>
            <a:ext cx="21861704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0" hasCustomPrompt="1"/>
          </p:nvPr>
        </p:nvSpPr>
        <p:spPr>
          <a:xfrm>
            <a:off x="1259560" y="2630802"/>
            <a:ext cx="21861704" cy="461665"/>
          </a:xfrm>
        </p:spPr>
        <p:txBody>
          <a:bodyPr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D8222C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7428218"/>
      </p:ext>
    </p:extLst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tel, innhold og bil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14689837" y="-1"/>
            <a:ext cx="9690988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14689837" y="-1"/>
            <a:ext cx="9690988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387" y="1097394"/>
            <a:ext cx="12277305" cy="1077218"/>
          </a:xfrm>
        </p:spPr>
        <p:txBody>
          <a:bodyPr/>
          <a:lstStyle>
            <a:defPPr>
              <a:defRPr kern="1200" smtId="4294967295"/>
            </a:defPPr>
            <a:lvl1pPr>
              <a:defRPr>
                <a:solidFill>
                  <a:srgbClr val="0F3C74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7" y="3091543"/>
            <a:ext cx="12277306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1" hasCustomPrompt="1"/>
          </p:nvPr>
        </p:nvSpPr>
        <p:spPr>
          <a:xfrm>
            <a:off x="1259560" y="2630802"/>
            <a:ext cx="12277305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F3C74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8700516"/>
      </p:ext>
    </p:extLst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tel, innhold og bilde Orang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14689837" y="-1"/>
            <a:ext cx="9690988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14689837" y="-1"/>
            <a:ext cx="9690988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387" y="1097394"/>
            <a:ext cx="12277305" cy="1077218"/>
          </a:xfrm>
        </p:spPr>
        <p:txBody>
          <a:bodyPr/>
          <a:lstStyle>
            <a:defPPr>
              <a:defRPr kern="1200" smtId="4294967295"/>
            </a:defPPr>
            <a:lvl1pPr>
              <a:defRPr>
                <a:solidFill>
                  <a:srgbClr val="D8222C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7" y="3091543"/>
            <a:ext cx="12277306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1" hasCustomPrompt="1"/>
          </p:nvPr>
        </p:nvSpPr>
        <p:spPr>
          <a:xfrm>
            <a:off x="1259560" y="2630802"/>
            <a:ext cx="12277305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D8222C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2741281"/>
      </p:ext>
    </p:extLst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kst og bil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5742718" y="-1"/>
            <a:ext cx="18638107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5742717" y="-1"/>
            <a:ext cx="18638107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1" name="Plassholder for tekst 8"/>
          <p:cNvSpPr>
            <a:spLocks noGrp="1"/>
          </p:cNvSpPr>
          <p:nvPr>
            <p:ph type="body" sz="quarter" idx="12" hasCustomPrompt="1"/>
          </p:nvPr>
        </p:nvSpPr>
        <p:spPr>
          <a:xfrm>
            <a:off x="1260386" y="1167476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F3C74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7736841"/>
      </p:ext>
    </p:extLst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kst og bilde Orang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5742718" y="-1"/>
            <a:ext cx="18638107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5742717" y="-1"/>
            <a:ext cx="18638107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1" name="Plassholder for tekst 8"/>
          <p:cNvSpPr>
            <a:spLocks noGrp="1"/>
          </p:cNvSpPr>
          <p:nvPr>
            <p:ph type="body" sz="quarter" idx="12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F3C74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4334217"/>
      </p:ext>
    </p:extLst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Stort bilde"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1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2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3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4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8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50" name="Line 14"/>
          <p:cNvSpPr>
            <a:spLocks noChangeShapeType="1"/>
          </p:cNvSpPr>
          <p:nvPr userDrawn="1"/>
        </p:nvSpPr>
        <p:spPr bwMode="auto">
          <a:xfrm>
            <a:off x="2062163" y="13065857"/>
            <a:ext cx="22318662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51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1133492"/>
      </p:ext>
    </p:extLst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kst og diagram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diagram 1"/>
          <p:cNvSpPr>
            <a:spLocks noGrp="1"/>
          </p:cNvSpPr>
          <p:nvPr>
            <p:ph type="chart" sz="quarter" idx="11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a chart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2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8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F3C74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8680499"/>
      </p:ext>
    </p:extLst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kst og diagram Orang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diagram 1"/>
          <p:cNvSpPr>
            <a:spLocks noGrp="1"/>
          </p:cNvSpPr>
          <p:nvPr>
            <p:ph type="chart" sz="quarter" idx="11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a chart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2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8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D8222C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2626821"/>
      </p:ext>
    </p:extLst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kst og tabell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abell 1"/>
          <p:cNvSpPr>
            <a:spLocks noGrp="1"/>
          </p:cNvSpPr>
          <p:nvPr>
            <p:ph type="tbl" sz="quarter" idx="12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on the icon to add a table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F3C74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6584890"/>
      </p:ext>
    </p:extLst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kst og tabell Orang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abell 1"/>
          <p:cNvSpPr>
            <a:spLocks noGrp="1"/>
          </p:cNvSpPr>
          <p:nvPr>
            <p:ph type="tbl" sz="quarter" idx="12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on the icon to add a table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C00000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1945313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Deloverskrift Orange"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455863" y="13065857"/>
            <a:ext cx="21924962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3204339"/>
      </p:ext>
    </p:extLst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Deloverskrift Grønn">
    <p:bg>
      <p:bgPr>
        <a:solidFill>
          <a:srgbClr val="3EAF7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455863" y="13065857"/>
            <a:ext cx="21924962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5927531"/>
      </p:ext>
    </p:extLst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Deloverskrift Blå">
    <p:bg>
      <p:bgPr>
        <a:solidFill>
          <a:srgbClr val="0F3C7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455863" y="13065857"/>
            <a:ext cx="21924962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3412192"/>
      </p:ext>
    </p:extLst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Bakside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3543261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 b="1">
                <a:solidFill>
                  <a:schemeClr val="bg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Plassholder for tekst 6"/>
          <p:cNvSpPr>
            <a:spLocks noGrp="1"/>
          </p:cNvSpPr>
          <p:nvPr>
            <p:ph type="body" sz="quarter" idx="10" hasCustomPrompt="1"/>
          </p:nvPr>
        </p:nvSpPr>
        <p:spPr>
          <a:xfrm>
            <a:off x="1260474" y="5161524"/>
            <a:ext cx="18332193" cy="2154238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 marL="914263" indent="0">
              <a:buNone/>
              <a:defRPr b="1">
                <a:solidFill>
                  <a:schemeClr val="bg1"/>
                </a:solidFill>
              </a:defRPr>
            </a:lvl2pPr>
            <a:lvl3pPr marL="1828526" indent="0">
              <a:buNone/>
              <a:defRPr b="1">
                <a:solidFill>
                  <a:schemeClr val="bg1"/>
                </a:solidFill>
              </a:defRPr>
            </a:lvl3pPr>
            <a:lvl4pPr marL="2742789" indent="0">
              <a:buNone/>
              <a:defRPr b="1">
                <a:solidFill>
                  <a:schemeClr val="bg1"/>
                </a:solidFill>
              </a:defRPr>
            </a:lvl4pPr>
            <a:lvl5pPr marL="3657052" indent="0"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Click to add text</a:t>
            </a:r>
          </a:p>
        </p:txBody>
      </p:sp>
      <p:pic>
        <p:nvPicPr>
          <p:cNvPr id="6" name="Bilde 4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157" y="679210"/>
            <a:ext cx="2386994" cy="1674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644125"/>
      </p:ext>
    </p:extLst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>
  <p:cSld name="Úvodní sníme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Obrázek 7">
            <a:extLst>
              <a:ext uri="{FF2B5EF4-FFF2-40B4-BE49-F238E27FC236}">
                <a16:creationId xmlns="" xmlns:a16="http://schemas.microsoft.com/office/drawing/2014/main" id="{5E604832-2AA2-D04E-9D76-F94A5B0FBA2B}"/>
              </a:ext>
            </a:extLst>
          </p:cNvPr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0"/>
            <a:ext cx="24380825" cy="13714412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="" xmlns:a16="http://schemas.microsoft.com/office/drawing/2014/main" id="{3EB9DE7E-9198-5340-97E1-00B516AA365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1014" y="1120333"/>
            <a:ext cx="23367088" cy="3703839"/>
          </a:xfrm>
        </p:spPr>
        <p:txBody>
          <a:bodyPr anchor="t">
            <a:noAutofit/>
          </a:bodyPr>
          <a:lstStyle>
            <a:defPPr>
              <a:defRPr kern="1200" smtId="4294967295"/>
            </a:defPPr>
            <a:lvl1pPr algn="l">
              <a:defRPr sz="14398" b="1" i="0">
                <a:solidFill>
                  <a:schemeClr val="bg1"/>
                </a:solidFill>
                <a:latin typeface="Founders Grotesk Semibold" panose="020b0503030202060203" pitchFamily="34" charset="0"/>
              </a:defRPr>
            </a:lvl1pPr>
          </a:lstStyle>
          <a:p>
            <a:r>
              <a:rPr lang="cs-CZ"/>
              <a:t>Kliknutím lze upravit </a:t>
            </a:r>
            <a:br>
              <a:rPr lang="cs-CZ"/>
            </a:br>
            <a:r>
              <a:rPr lang="cs-CZ"/>
              <a:t>Podnadpis změňte na regular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="" xmlns:a16="http://schemas.microsoft.com/office/drawing/2014/main" id="{A4805497-0DD4-664F-929F-203D6224A25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01013" y="5621939"/>
            <a:ext cx="23367092" cy="4947240"/>
          </a:xfrm>
        </p:spPr>
        <p:txBody>
          <a:bodyPr wrap="square" bIns="46800">
            <a:normAutofit/>
          </a:bodyPr>
          <a:lstStyle>
            <a:defPPr>
              <a:defRPr kern="1200" smtId="4294967295"/>
            </a:defPPr>
            <a:lvl1pPr marL="0" indent="0" algn="l">
              <a:lnSpc>
                <a:spcPct val="100000"/>
              </a:lnSpc>
              <a:spcBef>
                <a:spcPct val="0"/>
              </a:spcBef>
              <a:buNone/>
              <a:defRPr sz="3799" b="0" i="0">
                <a:solidFill>
                  <a:schemeClr val="bg1"/>
                </a:solidFill>
                <a:latin typeface="Founders Grotesk" panose="020b0503030202060203" pitchFamily="34" charset="0"/>
              </a:defRPr>
            </a:lvl1pPr>
            <a:lvl2pPr marL="914263" indent="0" algn="ctr">
              <a:buNone/>
              <a:defRPr sz="3999"/>
            </a:lvl2pPr>
            <a:lvl3pPr marL="1828526" indent="0" algn="ctr">
              <a:buNone/>
              <a:defRPr sz="3599"/>
            </a:lvl3pPr>
            <a:lvl4pPr marL="2742789" indent="0" algn="ctr">
              <a:buNone/>
              <a:defRPr sz="3200"/>
            </a:lvl4pPr>
            <a:lvl5pPr marL="3657051" indent="0" algn="ctr">
              <a:buNone/>
              <a:defRPr sz="3200"/>
            </a:lvl5pPr>
            <a:lvl6pPr marL="4571314" indent="0" algn="ctr">
              <a:buNone/>
              <a:defRPr sz="3200"/>
            </a:lvl6pPr>
            <a:lvl7pPr marL="5485577" indent="0" algn="ctr">
              <a:buNone/>
              <a:defRPr sz="3200"/>
            </a:lvl7pPr>
            <a:lvl8pPr marL="6399840" indent="0" algn="ctr">
              <a:buNone/>
              <a:defRPr sz="3200"/>
            </a:lvl8pPr>
            <a:lvl9pPr marL="7314103" indent="0" algn="ctr">
              <a:buNone/>
              <a:defRPr sz="3200"/>
            </a:lvl9pPr>
          </a:lstStyle>
          <a:p>
            <a:r>
              <a:rPr lang="cs-CZ"/>
              <a:t>Fondy EHP a Norska</a:t>
            </a:r>
            <a:br>
              <a:rPr lang="cs-CZ"/>
            </a:br>
            <a:r>
              <a:rPr lang="cs-CZ"/>
              <a:t>Program Kultura</a:t>
            </a:r>
          </a:p>
          <a:p>
            <a:br>
              <a:rPr lang="cs-CZ"/>
            </a:br>
            <a:r>
              <a:rPr lang="cs-CZ"/>
              <a:t>Nové příležitosti a výzvy</a:t>
            </a:r>
          </a:p>
          <a:p>
            <a:r>
              <a:rPr lang="cs-CZ"/>
              <a:t>www.eeagrants.cz</a:t>
            </a:r>
          </a:p>
        </p:txBody>
      </p:sp>
      <p:cxnSp>
        <p:nvCxnSpPr>
          <p:cNvPr id="10" name="Přímá spojnice 9">
            <a:extLst>
              <a:ext uri="{FF2B5EF4-FFF2-40B4-BE49-F238E27FC236}">
                <a16:creationId xmlns="" xmlns:a16="http://schemas.microsoft.com/office/drawing/2014/main" id="{0B7114CA-E7B1-014E-B9D2-F639869EB289}"/>
              </a:ext>
            </a:extLst>
          </p:cNvPr>
          <p:cNvCxnSpPr/>
          <p:nvPr userDrawn="1"/>
        </p:nvCxnSpPr>
        <p:spPr>
          <a:xfrm>
            <a:off x="574241" y="577447"/>
            <a:ext cx="23193863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Přímá spojnice 15">
            <a:extLst>
              <a:ext uri="{FF2B5EF4-FFF2-40B4-BE49-F238E27FC236}">
                <a16:creationId xmlns="" xmlns:a16="http://schemas.microsoft.com/office/drawing/2014/main" id="{6FAC7694-1C38-0D43-9BD7-93F4D1D1E069}"/>
              </a:ext>
            </a:extLst>
          </p:cNvPr>
          <p:cNvCxnSpPr/>
          <p:nvPr userDrawn="1"/>
        </p:nvCxnSpPr>
        <p:spPr>
          <a:xfrm>
            <a:off x="574241" y="5059093"/>
            <a:ext cx="23193863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9269576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slideLayout" Target="../slideLayouts/slideLayout17.xml" /><Relationship Id="rId18" Type="http://schemas.openxmlformats.org/officeDocument/2006/relationships/slideLayout" Target="../slideLayouts/slideLayout18.xml" /><Relationship Id="rId19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1260386" y="1097394"/>
            <a:ext cx="21861704" cy="107721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kern="1200" smtId="4294967295"/>
            </a:def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260386" y="2647950"/>
            <a:ext cx="21861704" cy="963157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29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0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1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2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6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8" name="Line 14"/>
          <p:cNvSpPr>
            <a:spLocks noChangeShapeType="1"/>
          </p:cNvSpPr>
          <p:nvPr userDrawn="1"/>
        </p:nvSpPr>
        <p:spPr bwMode="auto">
          <a:xfrm>
            <a:off x="2062163" y="13065857"/>
            <a:ext cx="22318662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9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2354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0" r:id="rId3"/>
    <p:sldLayoutId id="2147483664" r:id="rId4"/>
    <p:sldLayoutId id="2147483657" r:id="rId5"/>
    <p:sldLayoutId id="2147483665" r:id="rId6"/>
    <p:sldLayoutId id="2147483658" r:id="rId7"/>
    <p:sldLayoutId id="2147483666" r:id="rId8"/>
    <p:sldLayoutId id="2147483659" r:id="rId9"/>
    <p:sldLayoutId id="2147483660" r:id="rId10"/>
    <p:sldLayoutId id="2147483667" r:id="rId11"/>
    <p:sldLayoutId id="2147483661" r:id="rId12"/>
    <p:sldLayoutId id="2147483668" r:id="rId13"/>
    <p:sldLayoutId id="2147483651" r:id="rId14"/>
    <p:sldLayoutId id="2147483669" r:id="rId15"/>
    <p:sldLayoutId id="2147483670" r:id="rId16"/>
    <p:sldLayoutId id="2147483663" r:id="rId17"/>
    <p:sldLayoutId id="2147483671" r:id="rId18"/>
  </p:sldLayoutIdLst>
  <p:transition/>
  <p:timing/>
  <p:hf sldNum="0" hdr="0" ftr="0"/>
  <p:txStyles>
    <p:titleStyle>
      <a:defPPr>
        <a:defRPr kern="1200" smtId="4294967295"/>
      </a:defPPr>
      <a:lvl1pPr algn="l" defTabSz="1828526" rtl="0" eaLnBrk="1" latinLnBrk="0" hangingPunct="1">
        <a:lnSpc>
          <a:spcPct val="100000"/>
        </a:lnSpc>
        <a:spcBef>
          <a:spcPct val="0"/>
        </a:spcBef>
        <a:buNone/>
        <a:defRPr sz="7000" b="1" kern="1200">
          <a:solidFill>
            <a:srgbClr val="0F3C74"/>
          </a:solidFill>
          <a:latin typeface="+mj-lt"/>
          <a:ea typeface="+mj-ea"/>
          <a:cs typeface="+mj-cs"/>
        </a:defRPr>
      </a:lvl1pPr>
    </p:titleStyle>
    <p:bodyStyle>
      <a:defPPr>
        <a:defRPr kern="1200" smtId="4294967295"/>
      </a:defPPr>
      <a:lvl1pPr marL="457131" indent="-457131" algn="l" defTabSz="1828526" rtl="0" eaLnBrk="1" latinLnBrk="0" hangingPunct="1">
        <a:lnSpc>
          <a:spcPct val="100000"/>
        </a:lnSpc>
        <a:spcBef>
          <a:spcPts val="2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1pPr>
      <a:lvl2pPr marL="1371394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2pPr>
      <a:lvl3pPr marL="2285657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3pPr>
      <a:lvl4pPr marL="3199920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4pPr>
      <a:lvl5pPr marL="4114183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5pPr>
      <a:lvl6pPr marL="5028446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708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971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1234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263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526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789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7051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1314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577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840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4103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microsoft.com/office/2007/relationships/diagramDrawing" Target="../diagrams/drawing1.xml" /><Relationship Id="rId3" Type="http://schemas.openxmlformats.org/officeDocument/2006/relationships/diagramData" Target="../diagrams/data1.xml" /><Relationship Id="rId4" Type="http://schemas.openxmlformats.org/officeDocument/2006/relationships/diagramLayout" Target="../diagrams/layout1.xml" /><Relationship Id="rId5" Type="http://schemas.openxmlformats.org/officeDocument/2006/relationships/diagramQuickStyle" Target="../diagrams/quickStyle1.xml" /><Relationship Id="rId6" Type="http://schemas.openxmlformats.org/officeDocument/2006/relationships/diagramColors" Target="../diagrams/colors1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microsoft.com/office/2007/relationships/diagramDrawing" Target="../diagrams/drawing2.xml" /><Relationship Id="rId3" Type="http://schemas.openxmlformats.org/officeDocument/2006/relationships/diagramData" Target="../diagrams/data2.xml" /><Relationship Id="rId4" Type="http://schemas.openxmlformats.org/officeDocument/2006/relationships/diagramLayout" Target="../diagrams/layout2.xml" /><Relationship Id="rId5" Type="http://schemas.openxmlformats.org/officeDocument/2006/relationships/diagramQuickStyle" Target="../diagrams/quickStyle2.xml" /><Relationship Id="rId6" Type="http://schemas.openxmlformats.org/officeDocument/2006/relationships/diagramColors" Target="../diagrams/colors2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microsoft.com/office/2007/relationships/diagramDrawing" Target="../diagrams/drawing3.xml" /><Relationship Id="rId3" Type="http://schemas.openxmlformats.org/officeDocument/2006/relationships/diagramData" Target="../diagrams/data3.xml" /><Relationship Id="rId4" Type="http://schemas.openxmlformats.org/officeDocument/2006/relationships/diagramLayout" Target="../diagrams/layout3.xml" /><Relationship Id="rId5" Type="http://schemas.openxmlformats.org/officeDocument/2006/relationships/diagramQuickStyle" Target="../diagrams/quickStyle3.xml" /><Relationship Id="rId6" Type="http://schemas.openxmlformats.org/officeDocument/2006/relationships/diagramColors" Target="../diagrams/colors3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microsoft.com/office/2007/relationships/diagramDrawing" Target="../diagrams/drawing4.xml" /><Relationship Id="rId3" Type="http://schemas.openxmlformats.org/officeDocument/2006/relationships/diagramData" Target="../diagrams/data4.xml" /><Relationship Id="rId4" Type="http://schemas.openxmlformats.org/officeDocument/2006/relationships/diagramLayout" Target="../diagrams/layout4.xml" /><Relationship Id="rId5" Type="http://schemas.openxmlformats.org/officeDocument/2006/relationships/diagramQuickStyle" Target="../diagrams/quickStyle4.xml" /><Relationship Id="rId6" Type="http://schemas.openxmlformats.org/officeDocument/2006/relationships/diagramColors" Target="../diagrams/colors4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microsoft.com/office/2007/relationships/diagramDrawing" Target="../diagrams/drawing5.xml" /><Relationship Id="rId3" Type="http://schemas.openxmlformats.org/officeDocument/2006/relationships/diagramData" Target="../diagrams/data5.xml" /><Relationship Id="rId4" Type="http://schemas.openxmlformats.org/officeDocument/2006/relationships/diagramLayout" Target="../diagrams/layout5.xml" /><Relationship Id="rId5" Type="http://schemas.openxmlformats.org/officeDocument/2006/relationships/diagramQuickStyle" Target="../diagrams/quickStyle5.xml" /><Relationship Id="rId6" Type="http://schemas.openxmlformats.org/officeDocument/2006/relationships/diagramColors" Target="../diagrams/colors5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microsoft.com/office/2007/relationships/hdphoto" Target="../media/hdphoto1.wdp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microsoft.com/office/2007/relationships/diagramDrawing" Target="../diagrams/drawing6.xml" /><Relationship Id="rId3" Type="http://schemas.openxmlformats.org/officeDocument/2006/relationships/diagramData" Target="../diagrams/data6.xml" /><Relationship Id="rId4" Type="http://schemas.openxmlformats.org/officeDocument/2006/relationships/diagramLayout" Target="../diagrams/layout6.xml" /><Relationship Id="rId5" Type="http://schemas.openxmlformats.org/officeDocument/2006/relationships/diagramQuickStyle" Target="../diagrams/quickStyle6.xml" /><Relationship Id="rId6" Type="http://schemas.openxmlformats.org/officeDocument/2006/relationships/diagramColors" Target="../diagrams/colors6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microsoft.com/office/2007/relationships/diagramDrawing" Target="../diagrams/drawing7.xml" /><Relationship Id="rId3" Type="http://schemas.openxmlformats.org/officeDocument/2006/relationships/diagramData" Target="../diagrams/data7.xml" /><Relationship Id="rId4" Type="http://schemas.openxmlformats.org/officeDocument/2006/relationships/diagramLayout" Target="../diagrams/layout7.xml" /><Relationship Id="rId5" Type="http://schemas.openxmlformats.org/officeDocument/2006/relationships/diagramQuickStyle" Target="../diagrams/quickStyle7.xml" /><Relationship Id="rId6" Type="http://schemas.openxmlformats.org/officeDocument/2006/relationships/diagramColors" Target="../diagrams/colors7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microsoft.com/office/2007/relationships/diagramDrawing" Target="../diagrams/drawing8.xml" /><Relationship Id="rId3" Type="http://schemas.openxmlformats.org/officeDocument/2006/relationships/diagramData" Target="../diagrams/data8.xml" /><Relationship Id="rId4" Type="http://schemas.openxmlformats.org/officeDocument/2006/relationships/diagramLayout" Target="../diagrams/layout8.xml" /><Relationship Id="rId5" Type="http://schemas.openxmlformats.org/officeDocument/2006/relationships/diagramQuickStyle" Target="../diagrams/quickStyle8.xml" /><Relationship Id="rId6" Type="http://schemas.openxmlformats.org/officeDocument/2006/relationships/diagramColors" Target="../diagrams/colors8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microsoft.com/office/2007/relationships/diagramDrawing" Target="../diagrams/drawing9.xml" /><Relationship Id="rId3" Type="http://schemas.openxmlformats.org/officeDocument/2006/relationships/diagramData" Target="../diagrams/data9.xml" /><Relationship Id="rId4" Type="http://schemas.openxmlformats.org/officeDocument/2006/relationships/diagramLayout" Target="../diagrams/layout9.xml" /><Relationship Id="rId5" Type="http://schemas.openxmlformats.org/officeDocument/2006/relationships/diagramQuickStyle" Target="../diagrams/quickStyle9.xml" /><Relationship Id="rId6" Type="http://schemas.openxmlformats.org/officeDocument/2006/relationships/diagramColors" Target="../diagrams/colors9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microsoft.com/office/2007/relationships/diagramDrawing" Target="../diagrams/drawing10.xml" /><Relationship Id="rId3" Type="http://schemas.openxmlformats.org/officeDocument/2006/relationships/diagramData" Target="../diagrams/data10.xml" /><Relationship Id="rId4" Type="http://schemas.openxmlformats.org/officeDocument/2006/relationships/diagramLayout" Target="../diagrams/layout10.xml" /><Relationship Id="rId5" Type="http://schemas.openxmlformats.org/officeDocument/2006/relationships/diagramQuickStyle" Target="../diagrams/quickStyle10.xml" /><Relationship Id="rId6" Type="http://schemas.openxmlformats.org/officeDocument/2006/relationships/diagramColors" Target="../diagrams/colors10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microsoft.com/office/2007/relationships/diagramDrawing" Target="../diagrams/drawing11.xml" /><Relationship Id="rId3" Type="http://schemas.openxmlformats.org/officeDocument/2006/relationships/diagramData" Target="../diagrams/data11.xml" /><Relationship Id="rId4" Type="http://schemas.openxmlformats.org/officeDocument/2006/relationships/diagramLayout" Target="../diagrams/layout11.xml" /><Relationship Id="rId5" Type="http://schemas.openxmlformats.org/officeDocument/2006/relationships/diagramQuickStyle" Target="../diagrams/quickStyle11.xml" /><Relationship Id="rId6" Type="http://schemas.openxmlformats.org/officeDocument/2006/relationships/diagramColors" Target="../diagrams/colors11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microsoft.com/office/2007/relationships/diagramDrawing" Target="../diagrams/drawing12.xml" /><Relationship Id="rId3" Type="http://schemas.openxmlformats.org/officeDocument/2006/relationships/diagramData" Target="../diagrams/data12.xml" /><Relationship Id="rId4" Type="http://schemas.openxmlformats.org/officeDocument/2006/relationships/diagramLayout" Target="../diagrams/layout12.xml" /><Relationship Id="rId5" Type="http://schemas.openxmlformats.org/officeDocument/2006/relationships/diagramQuickStyle" Target="../diagrams/quickStyle12.xml" /><Relationship Id="rId6" Type="http://schemas.openxmlformats.org/officeDocument/2006/relationships/diagramColors" Target="../diagrams/colors12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10" Type="http://schemas.openxmlformats.org/officeDocument/2006/relationships/tags" Target="../tags/tag4.xml" /><Relationship Id="rId11" Type="http://schemas.openxmlformats.org/officeDocument/2006/relationships/tags" Target="../tags/tag5.xml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microsoft.com/office/2007/relationships/diagramDrawing" Target="../diagrams/drawing13.xml" /><Relationship Id="rId6" Type="http://schemas.openxmlformats.org/officeDocument/2006/relationships/diagramData" Target="../diagrams/data13.xml" /><Relationship Id="rId7" Type="http://schemas.openxmlformats.org/officeDocument/2006/relationships/diagramLayout" Target="../diagrams/layout13.xml" /><Relationship Id="rId8" Type="http://schemas.openxmlformats.org/officeDocument/2006/relationships/diagramQuickStyle" Target="../diagrams/quickStyle13.xml" /><Relationship Id="rId9" Type="http://schemas.openxmlformats.org/officeDocument/2006/relationships/diagramColors" Target="../diagrams/colors13.xml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tags" Target="../tags/tag6.xml" /><Relationship Id="rId3" Type="http://schemas.openxmlformats.org/officeDocument/2006/relationships/tags" Target="../tags/tag7.xml" /><Relationship Id="rId4" Type="http://schemas.openxmlformats.org/officeDocument/2006/relationships/tags" Target="../tags/tag8.xml" /><Relationship Id="rId5" Type="http://schemas.openxmlformats.org/officeDocument/2006/relationships/tags" Target="../tags/tag9.xml" /><Relationship Id="rId6" Type="http://schemas.openxmlformats.org/officeDocument/2006/relationships/tags" Target="../tags/tag10.xml" /><Relationship Id="rId7" Type="http://schemas.openxmlformats.org/officeDocument/2006/relationships/tags" Target="../tags/tag11.xml" /><Relationship Id="rId8" Type="http://schemas.openxmlformats.org/officeDocument/2006/relationships/tags" Target="../tags/tag12.xml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tags" Target="../tags/tag13.xml" /><Relationship Id="rId3" Type="http://schemas.openxmlformats.org/officeDocument/2006/relationships/tags" Target="../tags/tag14.xml" /><Relationship Id="rId4" Type="http://schemas.openxmlformats.org/officeDocument/2006/relationships/tags" Target="../tags/tag15.xml" /><Relationship Id="rId5" Type="http://schemas.openxmlformats.org/officeDocument/2006/relationships/hyperlink" Target="http://www.fondyehp.cz/" TargetMode="External" /><Relationship Id="rId6" Type="http://schemas.openxmlformats.org/officeDocument/2006/relationships/image" Target="../media/image8.png" /><Relationship Id="rId7" Type="http://schemas.openxmlformats.org/officeDocument/2006/relationships/tags" Target="../tags/tag16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7" name="Obrázek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75259" y="4728273"/>
            <a:ext cx="11706986" cy="5627946"/>
          </a:xfrm>
          <a:prstGeom prst="rect">
            <a:avLst/>
          </a:prstGeom>
        </p:spPr>
      </p:pic>
      <p:sp>
        <p:nvSpPr>
          <p:cNvPr id="8" name="Nadpis 7"/>
          <p:cNvSpPr>
            <a:spLocks noGrp="1"/>
          </p:cNvSpPr>
          <p:nvPr>
            <p:ph type="ctr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>
                <a:solidFill>
                  <a:schemeClr val="tx1"/>
                </a:solidFill>
              </a:rPr>
              <a:t>Hodnotící proces výzev</a:t>
            </a:r>
            <a:br>
              <a:rPr lang="cs-CZ" smtClean="0">
                <a:solidFill>
                  <a:schemeClr val="tx1"/>
                </a:solidFill>
              </a:rPr>
            </a:br>
            <a:br>
              <a:rPr lang="cs-CZ" smtClean="0">
                <a:solidFill>
                  <a:schemeClr val="tx1"/>
                </a:solidFill>
              </a:rPr>
            </a:br>
            <a:br>
              <a:rPr lang="cs-CZ" smtClean="0">
                <a:solidFill>
                  <a:schemeClr val="tx1"/>
                </a:solidFill>
              </a:rPr>
            </a:br>
            <a:r>
              <a:rPr lang="cs-CZ" sz="6600" smtClean="0">
                <a:solidFill>
                  <a:schemeClr val="tx1"/>
                </a:solidFill>
              </a:rPr>
              <a:t>Současné umění,</a:t>
            </a:r>
            <a:br>
              <a:rPr lang="cs-CZ" sz="6600" smtClean="0">
                <a:solidFill>
                  <a:schemeClr val="tx1"/>
                </a:solidFill>
              </a:rPr>
            </a:br>
            <a:r>
              <a:rPr lang="cs-CZ" sz="6600" smtClean="0">
                <a:solidFill>
                  <a:schemeClr val="tx1"/>
                </a:solidFill>
              </a:rPr>
              <a:t>Umělecká a kulturní kritika, </a:t>
            </a:r>
            <a:br>
              <a:rPr lang="cs-CZ" sz="6600" smtClean="0">
                <a:solidFill>
                  <a:schemeClr val="tx1"/>
                </a:solidFill>
              </a:rPr>
            </a:br>
            <a:r>
              <a:rPr lang="cs-CZ" sz="6600" smtClean="0">
                <a:solidFill>
                  <a:schemeClr val="tx1"/>
                </a:solidFill>
              </a:rPr>
              <a:t>Posilování kapacit oborových </a:t>
            </a:r>
            <a:br>
              <a:rPr lang="cs-CZ" sz="6600" smtClean="0">
                <a:solidFill>
                  <a:schemeClr val="tx1"/>
                </a:solidFill>
              </a:rPr>
            </a:br>
            <a:r>
              <a:rPr lang="cs-CZ" sz="6600" smtClean="0">
                <a:solidFill>
                  <a:schemeClr val="tx1"/>
                </a:solidFill>
              </a:rPr>
              <a:t>zastřešujících asociací, sítí a platforem</a:t>
            </a:r>
            <a:endParaRPr lang="cs-CZ" sz="6600">
              <a:solidFill>
                <a:schemeClr val="tx1"/>
              </a:solidFill>
            </a:endParaRPr>
          </a:p>
        </p:txBody>
      </p:sp>
      <p:cxnSp>
        <p:nvCxnSpPr>
          <p:cNvPr id="15" name="Přímá spojnice 14"/>
          <p:cNvCxnSpPr/>
          <p:nvPr/>
        </p:nvCxnSpPr>
        <p:spPr>
          <a:xfrm flipV="1">
            <a:off x="354563" y="877078"/>
            <a:ext cx="23531804" cy="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Přímá spojnice 15"/>
          <p:cNvCxnSpPr/>
          <p:nvPr/>
        </p:nvCxnSpPr>
        <p:spPr>
          <a:xfrm flipV="1">
            <a:off x="354563" y="7542247"/>
            <a:ext cx="12540343" cy="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4381309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>
          <a:xfrm>
            <a:off x="1259560" y="1082005"/>
            <a:ext cx="21861704" cy="1107996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>
                <a:solidFill>
                  <a:schemeClr val="tx1"/>
                </a:solidFill>
              </a:rPr>
              <a:t>Fáze procesu hodnocení</a:t>
            </a:r>
          </a:p>
        </p:txBody>
      </p:sp>
      <p:graphicFrame>
        <p:nvGraphicFramePr>
          <p:cNvPr id="10" name="Zástupný symbol pro obsah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58091906"/>
              </p:ext>
            </p:extLst>
          </p:nvPr>
        </p:nvGraphicFramePr>
        <p:xfrm>
          <a:off x="551348" y="3109524"/>
          <a:ext cx="21861462" cy="9188450"/>
        </p:xfrm>
        <a:graphic>
          <a:graphicData uri="http://schemas.openxmlformats.org/drawingml/2006/diagram">
            <dgm:relIds xmlns:dgm="http://schemas.openxmlformats.org/drawingml/2006/diagram" r:dm="rId3" r:lo="rId4" r:qs="rId5" r:cs="rId6"/>
          </a:graphicData>
        </a:graphic>
      </p:graphicFrame>
      <p:sp>
        <p:nvSpPr>
          <p:cNvPr id="9" name="Zástupný symbol pro text 8"/>
          <p:cNvSpPr>
            <a:spLocks noGrp="1"/>
          </p:cNvSpPr>
          <p:nvPr>
            <p:ph type="body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93292254"/>
      </p:ext>
    </p:ext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ittel 2"/>
          <p:cNvSpPr txBox="1"/>
          <p:nvPr/>
        </p:nvSpPr>
        <p:spPr>
          <a:xfrm>
            <a:off x="1260387" y="1082005"/>
            <a:ext cx="15105028" cy="1107996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kern="1200" smtId="4294967295"/>
            </a:defPPr>
            <a:lvl1pPr algn="l" defTabSz="1828526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7000" b="1" kern="1200">
                <a:solidFill>
                  <a:srgbClr val="0F3C74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>
                <a:solidFill>
                  <a:schemeClr val="tx1"/>
                </a:solidFill>
              </a:rPr>
              <a:t>Posouzení formálních náležitostí</a:t>
            </a:r>
            <a:endParaRPr lang="en-GB">
              <a:solidFill>
                <a:schemeClr val="tx1"/>
              </a:solidFill>
            </a:endParaRPr>
          </a:p>
        </p:txBody>
      </p:sp>
      <p:sp>
        <p:nvSpPr>
          <p:cNvPr id="5" name="Zástupný obsah 4">
            <a:extLst>
              <a:ext uri="{FF2B5EF4-FFF2-40B4-BE49-F238E27FC236}">
                <a16:creationId xmlns="" xmlns:a16="http://schemas.microsoft.com/office/drawing/2014/main" id="{787332F4-2FC1-4BBA-975D-F5B3A97AF4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0386" y="2922104"/>
            <a:ext cx="21861704" cy="9357425"/>
          </a:xfrm>
        </p:spPr>
        <p:txBody>
          <a:bodyPr>
            <a:normAutofit fontScale="92500" lnSpcReduction="10000"/>
          </a:bodyPr>
          <a:lstStyle>
            <a:defPPr>
              <a:defRPr kern="1200" smtId="4294967295"/>
            </a:defPPr>
          </a:lstStyle>
          <a:p>
            <a:pPr marL="0" indent="0" algn="just">
              <a:buNone/>
            </a:pPr>
            <a:r>
              <a:rPr lang="cs-CZ" sz="3600"/>
              <a:t>Posouzení formálních náležitostí a oprávněnosti provede Partner programu podle stanovených kritérií.</a:t>
            </a:r>
            <a:br>
              <a:rPr lang="cs-CZ" sz="3600"/>
            </a:br>
            <a:r>
              <a:rPr lang="cs-CZ" sz="3600"/>
              <a:t>Žádosti, které nesplní kritéria formálních náležitostí a oprávněnosti budou z dalšího hodnocení vyřazeny. Proti vyřazení žádosti z důvodu nesplnění formálních náležitostí a oprávněnosti má žadatel možnost se do 15 dnů od doručení zamítnutí žádosti odvolat prostřednictvím IS CEDR.</a:t>
            </a:r>
          </a:p>
          <a:p>
            <a:pPr marL="0" indent="0" algn="just">
              <a:buNone/>
            </a:pPr>
            <a:r>
              <a:rPr lang="cs-CZ" sz="3600"/>
              <a:t>V případě zjištění nedostatků (např. úplnost a čitelnost) bude žadatel o těchto skutečnostech informován a vyzván prostřednictvím IS CEDR k provedení úprav </a:t>
            </a:r>
            <a:r>
              <a:rPr lang="cs-CZ" sz="3600" b="1" u="sng">
                <a:solidFill>
                  <a:srgbClr val="FF0000"/>
                </a:solidFill>
              </a:rPr>
              <a:t>příloh žádosti</a:t>
            </a:r>
            <a:r>
              <a:rPr lang="cs-CZ" sz="3600"/>
              <a:t>. </a:t>
            </a:r>
            <a:r>
              <a:rPr lang="cs-CZ" sz="3600" b="1" u="sng">
                <a:solidFill>
                  <a:srgbClr val="FF0000"/>
                </a:solidFill>
              </a:rPr>
              <a:t>Ze strany žadatele bude možné provést doplnění</a:t>
            </a:r>
            <a:r>
              <a:rPr lang="cs-CZ" sz="3600"/>
              <a:t>, aniž by tím došlo ke zvýšení kvality žádosti. Vlastní žádost po předložení již doplňovat nelze.</a:t>
            </a:r>
          </a:p>
          <a:p>
            <a:pPr marL="0" indent="0">
              <a:buNone/>
            </a:pPr>
            <a:br>
              <a:rPr lang="cs-CZ"/>
            </a:br>
            <a:r>
              <a:rPr lang="cs-CZ" sz="4400" b="1">
                <a:solidFill>
                  <a:srgbClr val="003096"/>
                </a:solidFill>
              </a:rPr>
              <a:t>Kritéria formálních náležitostí – Příloha 4  </a:t>
            </a:r>
            <a:r>
              <a:rPr lang="cs-CZ" sz="4400" b="1" smtClean="0">
                <a:solidFill>
                  <a:srgbClr val="003096"/>
                </a:solidFill>
              </a:rPr>
              <a:t>(Kontrolní list) Pokynů </a:t>
            </a:r>
            <a:r>
              <a:rPr lang="cs-CZ" sz="4400" b="1">
                <a:solidFill>
                  <a:srgbClr val="003096"/>
                </a:solidFill>
              </a:rPr>
              <a:t>pro žadatele</a:t>
            </a:r>
          </a:p>
          <a:p>
            <a:pPr marL="0" indent="0">
              <a:buNone/>
            </a:pPr>
            <a:br>
              <a:rPr lang="cs-CZ"/>
            </a:br>
            <a:r>
              <a:rPr lang="cs-CZ"/>
              <a:t>—	</a:t>
            </a:r>
            <a:r>
              <a:rPr lang="cs-CZ" sz="3600"/>
              <a:t>Žádost byla předložena v řádném termínu stanoveném ve výzvě.</a:t>
            </a:r>
            <a:br>
              <a:rPr lang="cs-CZ" sz="3600"/>
            </a:br>
            <a:r>
              <a:rPr lang="cs-CZ" sz="3600"/>
              <a:t>—	</a:t>
            </a:r>
            <a:r>
              <a:rPr lang="cs-CZ" sz="3600" smtClean="0"/>
              <a:t>Dokument žádosti o grant je zpracován v </a:t>
            </a:r>
            <a:r>
              <a:rPr lang="cs-CZ" sz="3600"/>
              <a:t>požadovaném jazyce v souladu s výzvou.</a:t>
            </a:r>
            <a:br>
              <a:rPr lang="cs-CZ" sz="3600"/>
            </a:br>
            <a:r>
              <a:rPr lang="cs-CZ" sz="3600"/>
              <a:t>—	V žádosti jsou vyplněny všechny povinné údaje.</a:t>
            </a:r>
            <a:br>
              <a:rPr lang="cs-CZ" sz="3600"/>
            </a:br>
            <a:r>
              <a:rPr lang="cs-CZ" sz="3600"/>
              <a:t>—	Žádost je elektronicky podepsána </a:t>
            </a:r>
            <a:r>
              <a:rPr lang="cs-CZ" sz="3600" smtClean="0"/>
              <a:t>oprávněnou osobou /statutárním orgánem žadatele </a:t>
            </a:r>
            <a:r>
              <a:rPr lang="cs-CZ" sz="3600"/>
              <a:t>nebo </a:t>
            </a:r>
            <a:r>
              <a:rPr lang="cs-CZ" sz="3600" smtClean="0"/>
              <a:t>jinou 	oprávněnou osobou.</a:t>
            </a:r>
            <a:br>
              <a:rPr lang="cs-CZ" sz="3600"/>
            </a:br>
            <a:r>
              <a:rPr lang="cs-CZ" sz="3600"/>
              <a:t>—	Všechny povinné přílohy jsou úplné a jsou doloženy v požadované formě v souladu s výzvou a </a:t>
            </a:r>
            <a:r>
              <a:rPr lang="cs-CZ" sz="3600" smtClean="0"/>
              <a:t>Pokynem 	pro </a:t>
            </a:r>
            <a:r>
              <a:rPr lang="cs-CZ" sz="3600"/>
              <a:t>žadatele.</a:t>
            </a:r>
            <a:br>
              <a:rPr lang="cs-CZ" sz="3600"/>
            </a:br>
          </a:p>
        </p:txBody>
      </p:sp>
    </p:spTree>
    <p:extLst>
      <p:ext uri="{BB962C8B-B14F-4D97-AF65-F5344CB8AC3E}">
        <p14:creationId xmlns:p14="http://schemas.microsoft.com/office/powerpoint/2010/main" val="3887324031"/>
      </p:ext>
    </p:ext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60386" y="1097394"/>
            <a:ext cx="21861704" cy="107721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>
                <a:solidFill>
                  <a:schemeClr val="tx1"/>
                </a:solidFill>
              </a:rPr>
              <a:t>Posouzení oprávněnosti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260386" y="3995529"/>
            <a:ext cx="21861704" cy="8283999"/>
          </a:xfrm>
        </p:spPr>
        <p:txBody>
          <a:bodyPr/>
          <a:lstStyle>
            <a:defPPr>
              <a:defRPr kern="1200" smtId="4294967295"/>
            </a:defPPr>
          </a:lstStyle>
          <a:p>
            <a:pPr marL="0" indent="0">
              <a:buNone/>
            </a:pPr>
            <a:r>
              <a:rPr lang="cs-CZ"/>
              <a:t>—	</a:t>
            </a:r>
            <a:r>
              <a:rPr lang="cs-CZ" sz="4000"/>
              <a:t>Žadatel je oprávněný.</a:t>
            </a:r>
          </a:p>
          <a:p>
            <a:pPr marL="0" indent="0">
              <a:buNone/>
            </a:pPr>
            <a:r>
              <a:rPr lang="cs-CZ" sz="4000"/>
              <a:t>—	Partner/partneři jsou oprávnění (pokud se uplatňuje partnerství).</a:t>
            </a:r>
          </a:p>
          <a:p>
            <a:pPr marL="0" indent="0">
              <a:buNone/>
            </a:pPr>
            <a:r>
              <a:rPr lang="cs-CZ" sz="4000"/>
              <a:t>—	Projekt je v souladu se zaměřením výzvy (programová oblast, výsledek, výstupy).</a:t>
            </a:r>
          </a:p>
          <a:p>
            <a:pPr marL="0" indent="0">
              <a:buNone/>
            </a:pPr>
            <a:r>
              <a:rPr lang="cs-CZ" sz="4000"/>
              <a:t>—	Aktivity projektu jsou oprávněné.</a:t>
            </a:r>
          </a:p>
          <a:p>
            <a:pPr marL="0" indent="0">
              <a:buNone/>
            </a:pPr>
            <a:r>
              <a:rPr lang="cs-CZ" sz="4000"/>
              <a:t>—	Místo realizace projektu je v souladu s podmínkami výzvy.</a:t>
            </a:r>
          </a:p>
          <a:p>
            <a:pPr marL="0" indent="0">
              <a:buNone/>
            </a:pPr>
            <a:r>
              <a:rPr lang="cs-CZ" sz="4000"/>
              <a:t>—	Délka </a:t>
            </a:r>
            <a:r>
              <a:rPr lang="cs-CZ" sz="4000" smtClean="0"/>
              <a:t>předpokládané implementace </a:t>
            </a:r>
            <a:r>
              <a:rPr lang="cs-CZ" sz="4000"/>
              <a:t>projektu je v souladu s minimální a maximální </a:t>
            </a:r>
            <a:r>
              <a:rPr lang="cs-CZ" sz="4000" smtClean="0"/>
              <a:t>	dobou </a:t>
            </a:r>
            <a:r>
              <a:rPr lang="cs-CZ" sz="4000"/>
              <a:t>realizace  </a:t>
            </a:r>
            <a:r>
              <a:rPr lang="cs-CZ" sz="4000" smtClean="0"/>
              <a:t>stanovenou </a:t>
            </a:r>
            <a:r>
              <a:rPr lang="cs-CZ" sz="4000"/>
              <a:t>ve výzvě.</a:t>
            </a:r>
          </a:p>
          <a:p>
            <a:pPr marL="0" indent="0">
              <a:buNone/>
            </a:pPr>
            <a:r>
              <a:rPr lang="cs-CZ" sz="4000"/>
              <a:t>—	Požadovaná výše grantu je v souladu se stanovenými podmínkami ve výzvě.</a:t>
            </a:r>
          </a:p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0"/>
          </p:nvPr>
        </p:nvSpPr>
        <p:spPr>
          <a:xfrm>
            <a:off x="1259560" y="2630802"/>
            <a:ext cx="21861704" cy="1395254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4400"/>
              <a:t>Kritéria oprávněnosti – Příloha 4  </a:t>
            </a:r>
            <a:r>
              <a:rPr lang="cs-CZ" sz="4400" smtClean="0"/>
              <a:t>(Kontrolní list) Pokynů </a:t>
            </a:r>
            <a:r>
              <a:rPr lang="cs-CZ" sz="4400"/>
              <a:t>pro žadatele</a:t>
            </a:r>
          </a:p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68387850"/>
      </p:ext>
    </p:ext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Nadpis 4"/>
          <p:cNvSpPr>
            <a:spLocks noGrp="1"/>
          </p:cNvSpPr>
          <p:nvPr>
            <p:ph type="ctr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z="14000">
                <a:solidFill>
                  <a:prstClr val="white"/>
                </a:solidFill>
                <a:latin typeface="+mj-lt"/>
              </a:rPr>
              <a:t>Současné umění</a:t>
            </a:r>
          </a:p>
        </p:txBody>
      </p:sp>
      <p:sp>
        <p:nvSpPr>
          <p:cNvPr id="6" name="Podnadpis 5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>
            <a:defPPr>
              <a:defRPr kern="1200" smtId="4294967295"/>
            </a:defPPr>
          </a:lstStyle>
          <a:p>
            <a:r>
              <a:rPr lang="cs-CZ" sz="6600" smtClean="0">
                <a:latin typeface="+mj-lt"/>
              </a:rPr>
              <a:t>Hodnocení kvality – hodnotící kritéria</a:t>
            </a:r>
            <a:endParaRPr lang="cs-CZ" sz="660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01071553"/>
      </p:ext>
    </p:ext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60386" y="1235893"/>
            <a:ext cx="21861704" cy="800219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5200"/>
              <a:t>1. Význam projektu a sociální a ekonomický přínos – 55 b. (8 kritérií)</a:t>
            </a: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261575559"/>
              </p:ext>
            </p:extLst>
          </p:nvPr>
        </p:nvGraphicFramePr>
        <p:xfrm>
          <a:off x="499175" y="1903446"/>
          <a:ext cx="22528775" cy="10879494"/>
        </p:xfrm>
        <a:graphic>
          <a:graphicData uri="http://schemas.openxmlformats.org/drawingml/2006/diagram">
            <dgm:relIds xmlns:dgm="http://schemas.openxmlformats.org/drawingml/2006/diagram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381655214"/>
      </p:ext>
    </p:ext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024469589"/>
              </p:ext>
            </p:extLst>
          </p:nvPr>
        </p:nvGraphicFramePr>
        <p:xfrm>
          <a:off x="499174" y="690465"/>
          <a:ext cx="22323504" cy="11980506"/>
        </p:xfrm>
        <a:graphic>
          <a:graphicData uri="http://schemas.openxmlformats.org/drawingml/2006/diagram">
            <dgm:relIds xmlns:dgm="http://schemas.openxmlformats.org/drawingml/2006/diagram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070383972"/>
      </p:ext>
    </p:ext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60386" y="1220504"/>
            <a:ext cx="21861704" cy="830997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5200"/>
              <a:t>2. Struktura projektu, rizika, aktivity a výstupy – 30 b. (5 kritérií)</a:t>
            </a: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3355166911"/>
              </p:ext>
            </p:extLst>
          </p:nvPr>
        </p:nvGraphicFramePr>
        <p:xfrm>
          <a:off x="317240" y="1735494"/>
          <a:ext cx="22244180" cy="11831216"/>
        </p:xfrm>
        <a:graphic>
          <a:graphicData uri="http://schemas.openxmlformats.org/drawingml/2006/diagram">
            <dgm:relIds xmlns:dgm="http://schemas.openxmlformats.org/drawingml/2006/diagram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302125715"/>
      </p:ext>
    </p:ext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60386" y="1220504"/>
            <a:ext cx="21861704" cy="830997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5200"/>
              <a:t>3. Hospodárnost a udržitelnost projektu – 15 b. (2 kritéria)</a:t>
            </a: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4279635193"/>
              </p:ext>
            </p:extLst>
          </p:nvPr>
        </p:nvGraphicFramePr>
        <p:xfrm>
          <a:off x="629805" y="2537927"/>
          <a:ext cx="21334454" cy="9162661"/>
        </p:xfrm>
        <a:graphic>
          <a:graphicData uri="http://schemas.openxmlformats.org/drawingml/2006/diagram">
            <dgm:relIds xmlns:dgm="http://schemas.openxmlformats.org/drawingml/2006/diagram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765350874"/>
      </p:ext>
    </p:ext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>
  <p:cSld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31000"/>
                    </a14:imgEffect>
                  </a14:imgLayer>
                </a14:imgProps>
              </a:ext>
            </a:extLst>
          </a:blip>
          <a:stretch>
            <a:fillRect t="-4000" b="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Nadpis 4"/>
          <p:cNvSpPr>
            <a:spLocks noGrp="1"/>
          </p:cNvSpPr>
          <p:nvPr>
            <p:ph type="ctrTitle"/>
          </p:nvPr>
        </p:nvSpPr>
        <p:spPr>
          <a:xfrm>
            <a:off x="354563" y="1179428"/>
            <a:ext cx="23367088" cy="255592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14000" smtClean="0">
                <a:latin typeface="+mj-lt"/>
              </a:rPr>
              <a:t>Umělecká a kulturní kritika</a:t>
            </a:r>
            <a:br>
              <a:rPr lang="cs-CZ" sz="14000">
                <a:latin typeface="Founders Grotesk Regular" pitchFamily="34" charset="-18"/>
              </a:rPr>
            </a:br>
            <a:endParaRPr lang="cs-CZ" sz="6600" b="0">
              <a:latin typeface="+mj-lt"/>
              <a:ea typeface="+mn-ea"/>
              <a:cs typeface="+mn-cs"/>
            </a:endParaRPr>
          </a:p>
        </p:txBody>
      </p:sp>
      <p:sp>
        <p:nvSpPr>
          <p:cNvPr id="6" name="Podnadpis 5"/>
          <p:cNvSpPr>
            <a:spLocks noGrp="1"/>
          </p:cNvSpPr>
          <p:nvPr>
            <p:ph type="subTitle" idx="1"/>
          </p:nvPr>
        </p:nvSpPr>
        <p:spPr>
          <a:xfrm>
            <a:off x="506867" y="7935931"/>
            <a:ext cx="23367092" cy="4947240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r>
              <a:rPr lang="cs-CZ" sz="6600">
                <a:latin typeface="+mj-lt"/>
              </a:rPr>
              <a:t>Hodnocení kvality – hodnotící </a:t>
            </a:r>
            <a:r>
              <a:rPr lang="cs-CZ" sz="6600" smtClean="0">
                <a:latin typeface="+mj-lt"/>
              </a:rPr>
              <a:t>kritéria</a:t>
            </a:r>
            <a:endParaRPr lang="cs-CZ" sz="6600">
              <a:latin typeface="+mj-lt"/>
            </a:endParaRPr>
          </a:p>
        </p:txBody>
      </p:sp>
      <p:cxnSp>
        <p:nvCxnSpPr>
          <p:cNvPr id="8" name="Přímá spojnice 7"/>
          <p:cNvCxnSpPr/>
          <p:nvPr/>
        </p:nvCxnSpPr>
        <p:spPr>
          <a:xfrm flipV="1">
            <a:off x="354563" y="877078"/>
            <a:ext cx="23531804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Přímá spojnice 9"/>
          <p:cNvCxnSpPr/>
          <p:nvPr/>
        </p:nvCxnSpPr>
        <p:spPr>
          <a:xfrm flipV="1">
            <a:off x="354563" y="7710197"/>
            <a:ext cx="23531804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3408158"/>
      </p:ext>
    </p:ext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60386" y="1235893"/>
            <a:ext cx="21861704" cy="800219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5200"/>
              <a:t>1. Význam projektu </a:t>
            </a:r>
            <a:r>
              <a:rPr lang="cs-CZ" sz="5200" smtClean="0"/>
              <a:t>– </a:t>
            </a:r>
            <a:r>
              <a:rPr lang="cs-CZ" sz="5200"/>
              <a:t>55 b. </a:t>
            </a:r>
            <a:r>
              <a:rPr lang="cs-CZ" sz="5200" smtClean="0"/>
              <a:t>(9 </a:t>
            </a:r>
            <a:r>
              <a:rPr lang="cs-CZ" sz="5200"/>
              <a:t>kritérií)</a:t>
            </a: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402355249"/>
              </p:ext>
            </p:extLst>
          </p:nvPr>
        </p:nvGraphicFramePr>
        <p:xfrm>
          <a:off x="499175" y="1903446"/>
          <a:ext cx="22528775" cy="10879494"/>
        </p:xfrm>
        <a:graphic>
          <a:graphicData uri="http://schemas.openxmlformats.org/drawingml/2006/diagram">
            <dgm:relIds xmlns:dgm="http://schemas.openxmlformats.org/drawingml/2006/diagram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593114598"/>
      </p:ext>
    </p:ext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320426602"/>
              </p:ext>
            </p:extLst>
          </p:nvPr>
        </p:nvGraphicFramePr>
        <p:xfrm>
          <a:off x="499174" y="690465"/>
          <a:ext cx="22323504" cy="11980506"/>
        </p:xfrm>
        <a:graphic>
          <a:graphicData uri="http://schemas.openxmlformats.org/drawingml/2006/diagram">
            <dgm:relIds xmlns:dgm="http://schemas.openxmlformats.org/drawingml/2006/diagram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924517552"/>
      </p:ext>
    </p:extLst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60386" y="1220504"/>
            <a:ext cx="21861704" cy="830997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5200"/>
              <a:t>2. Struktura projektu, rizika, aktivity a výstupy – 30 b. (5 kritérií)</a:t>
            </a:r>
          </a:p>
        </p:txBody>
      </p:sp>
      <p:graphicFrame>
        <p:nvGraphicFramePr>
          <p:cNvPr id="5" name="Diagram 4"/>
          <p:cNvGraphicFramePr/>
          <p:nvPr>
            <p:extLst/>
          </p:nvPr>
        </p:nvGraphicFramePr>
        <p:xfrm>
          <a:off x="317240" y="1735494"/>
          <a:ext cx="22244180" cy="11831216"/>
        </p:xfrm>
        <a:graphic>
          <a:graphicData uri="http://schemas.openxmlformats.org/drawingml/2006/diagram">
            <dgm:relIds xmlns:dgm="http://schemas.openxmlformats.org/drawingml/2006/diagram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158150104"/>
      </p:ext>
    </p:ext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60386" y="1220504"/>
            <a:ext cx="21861704" cy="830997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5200"/>
              <a:t>3. Hospodárnost a udržitelnost projektu – 15 b. (2 kritéria)</a:t>
            </a:r>
          </a:p>
        </p:txBody>
      </p:sp>
      <p:graphicFrame>
        <p:nvGraphicFramePr>
          <p:cNvPr id="3" name="Diagram 2"/>
          <p:cNvGraphicFramePr/>
          <p:nvPr>
            <p:extLst/>
          </p:nvPr>
        </p:nvGraphicFramePr>
        <p:xfrm>
          <a:off x="629805" y="2537927"/>
          <a:ext cx="21334454" cy="9162661"/>
        </p:xfrm>
        <a:graphic>
          <a:graphicData uri="http://schemas.openxmlformats.org/drawingml/2006/diagram">
            <dgm:relIds xmlns:dgm="http://schemas.openxmlformats.org/drawingml/2006/diagram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802300513"/>
      </p:ext>
    </p:extLst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>
  <p:cSld>
    <p:bg>
      <p:bgPr>
        <a:blipFill dpi="0" rotWithShape="1">
          <a:blip r:embed="rId2">
            <a:lum/>
          </a:blip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Nadpis 4"/>
          <p:cNvSpPr>
            <a:spLocks noGrp="1"/>
          </p:cNvSpPr>
          <p:nvPr>
            <p:ph type="ctr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z="14000" smtClean="0">
                <a:latin typeface="+mj-lt"/>
              </a:rPr>
              <a:t>Posilování kapacit oborových zastřešujících asociací, sítí a platforem</a:t>
            </a:r>
            <a:br>
              <a:rPr lang="cs-CZ" sz="14000">
                <a:latin typeface="Founders Grotesk Regular" pitchFamily="34" charset="-18"/>
              </a:rPr>
            </a:br>
            <a:endParaRPr lang="cs-CZ" sz="6600" b="0">
              <a:latin typeface="+mj-lt"/>
              <a:ea typeface="+mn-ea"/>
              <a:cs typeface="+mn-cs"/>
            </a:endParaRPr>
          </a:p>
        </p:txBody>
      </p:sp>
      <p:sp>
        <p:nvSpPr>
          <p:cNvPr id="6" name="Podnadpis 5"/>
          <p:cNvSpPr>
            <a:spLocks noGrp="1"/>
          </p:cNvSpPr>
          <p:nvPr>
            <p:ph type="subTitle" idx="1"/>
          </p:nvPr>
        </p:nvSpPr>
        <p:spPr>
          <a:xfrm>
            <a:off x="506867" y="7935931"/>
            <a:ext cx="23367092" cy="4947240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r>
              <a:rPr lang="cs-CZ" sz="6600">
                <a:latin typeface="+mj-lt"/>
              </a:rPr>
              <a:t>Hodnocení kvality – hodnotící </a:t>
            </a:r>
            <a:r>
              <a:rPr lang="cs-CZ" sz="6600" smtClean="0">
                <a:latin typeface="+mj-lt"/>
              </a:rPr>
              <a:t>kritéria</a:t>
            </a:r>
            <a:endParaRPr lang="cs-CZ" sz="6600">
              <a:latin typeface="+mj-lt"/>
            </a:endParaRPr>
          </a:p>
        </p:txBody>
      </p:sp>
      <p:cxnSp>
        <p:nvCxnSpPr>
          <p:cNvPr id="8" name="Přímá spojnice 7"/>
          <p:cNvCxnSpPr/>
          <p:nvPr/>
        </p:nvCxnSpPr>
        <p:spPr>
          <a:xfrm flipV="1">
            <a:off x="354563" y="877078"/>
            <a:ext cx="23531804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Přímá spojnice 9"/>
          <p:cNvCxnSpPr/>
          <p:nvPr/>
        </p:nvCxnSpPr>
        <p:spPr>
          <a:xfrm flipV="1">
            <a:off x="354563" y="7859486"/>
            <a:ext cx="23531804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1869191"/>
      </p:ext>
    </p:extLst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60387" y="1128172"/>
            <a:ext cx="21861704" cy="1015662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marL="742840" indent="-742840"/>
            <a:r>
              <a:rPr lang="cs-CZ" sz="5200" smtClean="0"/>
              <a:t>1. Význam </a:t>
            </a:r>
            <a:r>
              <a:rPr lang="cs-CZ" sz="5200"/>
              <a:t>projektu– 55 bodů (7 kritérií)</a:t>
            </a: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923740343"/>
              </p:ext>
            </p:extLst>
          </p:nvPr>
        </p:nvGraphicFramePr>
        <p:xfrm>
          <a:off x="443190" y="2351314"/>
          <a:ext cx="22174214" cy="10730204"/>
        </p:xfrm>
        <a:graphic>
          <a:graphicData uri="http://schemas.openxmlformats.org/drawingml/2006/diagram">
            <dgm:relIds xmlns:dgm="http://schemas.openxmlformats.org/drawingml/2006/diagram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534144398"/>
      </p:ext>
    </p:extLst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60387" y="1235893"/>
            <a:ext cx="21861704" cy="800219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5200"/>
              <a:t>2. Struktura projektu, rizika, aktivity a výstupy– 30 b. (5 kritérií)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1261381881"/>
              </p:ext>
            </p:extLst>
          </p:nvPr>
        </p:nvGraphicFramePr>
        <p:xfrm>
          <a:off x="424529" y="2108719"/>
          <a:ext cx="22416810" cy="10618238"/>
        </p:xfrm>
        <a:graphic>
          <a:graphicData uri="http://schemas.openxmlformats.org/drawingml/2006/diagram">
            <dgm:relIds xmlns:dgm="http://schemas.openxmlformats.org/drawingml/2006/diagram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581335788"/>
      </p:ext>
    </p:extLst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60387" y="1128172"/>
            <a:ext cx="21861704" cy="1015662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r>
              <a:rPr lang="cs-CZ" sz="5200"/>
              <a:t>3. Hospodárnost a udržitelnost projektu – 15 b. (2 kritéria)</a:t>
            </a: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2577490461"/>
              </p:ext>
            </p:extLst>
          </p:nvPr>
        </p:nvGraphicFramePr>
        <p:xfrm>
          <a:off x="181939" y="2443034"/>
          <a:ext cx="22006257" cy="10338318"/>
        </p:xfrm>
        <a:graphic>
          <a:graphicData uri="http://schemas.openxmlformats.org/drawingml/2006/diagram">
            <dgm:relIds xmlns:dgm="http://schemas.openxmlformats.org/drawingml/2006/diagram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951617244"/>
      </p:ext>
    </p:extLst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60386" y="1097394"/>
            <a:ext cx="21861704" cy="107721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>
                <a:solidFill>
                  <a:schemeClr val="tx1"/>
                </a:solidFill>
              </a:rPr>
              <a:t>Hodnocení kvality – Bodové hodnocení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260387" y="2873829"/>
            <a:ext cx="21842209" cy="9712413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marL="0" indent="0" algn="just">
              <a:buNone/>
            </a:pPr>
            <a:r>
              <a:rPr lang="cs-CZ" smtClean="0"/>
              <a:t>Aby </a:t>
            </a:r>
            <a:r>
              <a:rPr lang="cs-CZ"/>
              <a:t>hodnocení proběhlo co nejobjektivněji, oznámkuje každý externí hodnotitel samostatně splnění každého kritéria na stupnici 0 – 5 uvedené níže (s výjimkou kritéria, kde se vybírá pouze jedna z možností, nebo se body sčítají). Výsledná známka za každé kritérium je poté přepočítána procentní sazbou z maximálního počtu bodů, které lze za dané kritérium získat. Například žádost o grant, která splňuje kritérium s maximálním počtem 10 bodů pouze dobře, bude oznámkována hodnotitelem známkou 4 – Dobrý. Výsledný počet bodů za toto kritérium bude po přepočtu procentní sazbou 8 bodů, tj. 80 % z maximálního počtu bodů, které lze za toto kritérium získat.  </a:t>
            </a:r>
          </a:p>
          <a:p>
            <a:pPr algn="just"/>
            <a:r>
              <a:rPr lang="cs-CZ" b="1"/>
              <a:t>0 - Projekt nesplňuje </a:t>
            </a:r>
            <a:r>
              <a:rPr lang="cs-CZ"/>
              <a:t>posuzované kritérium nebo jej nelze posoudit z důvodu chybějících nebo neúplných informací (žádost získá </a:t>
            </a:r>
            <a:r>
              <a:rPr lang="cs-CZ" b="1"/>
              <a:t>0 %</a:t>
            </a:r>
            <a:r>
              <a:rPr lang="cs-CZ"/>
              <a:t> max. počtu bodů daného kritéria).</a:t>
            </a:r>
          </a:p>
          <a:p>
            <a:pPr algn="just"/>
            <a:r>
              <a:rPr lang="cs-CZ" b="1"/>
              <a:t>1 - Velmi špatný. </a:t>
            </a:r>
            <a:r>
              <a:rPr lang="cs-CZ"/>
              <a:t>Kritérium je splněno povrchně a neuspokojivě (žádost získá </a:t>
            </a:r>
            <a:r>
              <a:rPr lang="cs-CZ" b="1"/>
              <a:t>20 %</a:t>
            </a:r>
            <a:r>
              <a:rPr lang="cs-CZ"/>
              <a:t> max. počtu bodů daného kritéria).</a:t>
            </a:r>
          </a:p>
          <a:p>
            <a:pPr algn="just"/>
            <a:r>
              <a:rPr lang="cs-CZ" b="1"/>
              <a:t>2 - Špatný. </a:t>
            </a:r>
            <a:r>
              <a:rPr lang="cs-CZ"/>
              <a:t>Ve vztahu k danému kritériu existují závažné a podstatné nedostatky (žádost získá </a:t>
            </a:r>
            <a:r>
              <a:rPr lang="cs-CZ" b="1"/>
              <a:t>40 %</a:t>
            </a:r>
            <a:r>
              <a:rPr lang="cs-CZ"/>
              <a:t> max. počtu bodů daného kritéria). </a:t>
            </a:r>
          </a:p>
          <a:p>
            <a:pPr algn="just"/>
            <a:r>
              <a:rPr lang="cs-CZ" b="1"/>
              <a:t>3 - Uspokojivý. </a:t>
            </a:r>
            <a:r>
              <a:rPr lang="cs-CZ"/>
              <a:t>I když se projekt daným kritériem široce zabývá, existují nedostatky, které by vyžadovaly nápravu (žádost získá </a:t>
            </a:r>
            <a:r>
              <a:rPr lang="cs-CZ" b="1"/>
              <a:t>60 %</a:t>
            </a:r>
            <a:r>
              <a:rPr lang="cs-CZ"/>
              <a:t> max. počtu bodů daného kritéria).</a:t>
            </a:r>
          </a:p>
          <a:p>
            <a:pPr algn="just"/>
            <a:r>
              <a:rPr lang="cs-CZ" b="1"/>
              <a:t>4 - Dobrý. </a:t>
            </a:r>
            <a:r>
              <a:rPr lang="cs-CZ"/>
              <a:t>Projekt dobře odpovídá danému kritériu, i když jsou možná určitá zlepšení (žádost získá </a:t>
            </a:r>
            <a:r>
              <a:rPr lang="cs-CZ" b="1"/>
              <a:t>80 % </a:t>
            </a:r>
            <a:r>
              <a:rPr lang="cs-CZ"/>
              <a:t>max. počtu bodů daného kritéria).</a:t>
            </a:r>
          </a:p>
          <a:p>
            <a:pPr algn="just"/>
            <a:r>
              <a:rPr lang="cs-CZ" b="1"/>
              <a:t>5 - Výborný. </a:t>
            </a:r>
            <a:r>
              <a:rPr lang="cs-CZ"/>
              <a:t>Návrh úspěšně řeší všechny aspekty daného kritéria (žádost získá </a:t>
            </a:r>
            <a:r>
              <a:rPr lang="cs-CZ" b="1"/>
              <a:t>100 % </a:t>
            </a:r>
            <a:r>
              <a:rPr lang="cs-CZ"/>
              <a:t>max. počtu bodů daného kritéria).</a:t>
            </a:r>
          </a:p>
          <a:p>
            <a:pPr marL="0" indent="0" algn="just">
              <a:buNone/>
            </a:pPr>
            <a:r>
              <a:rPr lang="cs-CZ"/>
              <a:t>Celkové bodové hodnocení se vypočte jako součet bodů za jednotlivá kritéria. Maximální počet bodů je 100.</a:t>
            </a:r>
          </a:p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17897053"/>
      </p:ext>
    </p:extLst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60386" y="1097394"/>
            <a:ext cx="21861704" cy="107721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/>
              <a:t>Hodnocení kvality </a:t>
            </a:r>
            <a:r>
              <a:rPr lang="cs-CZ" smtClean="0"/>
              <a:t>- externí hodnotitelé 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260386" y="3399183"/>
            <a:ext cx="21861704" cy="9187059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marL="0" indent="0" algn="just">
              <a:buNone/>
            </a:pPr>
            <a:endParaRPr lang="cs-CZ"/>
          </a:p>
          <a:p>
            <a:pPr marL="0" indent="0" algn="just">
              <a:buNone/>
            </a:pPr>
            <a:r>
              <a:rPr lang="cs-CZ" sz="4400" smtClean="0"/>
              <a:t>Každá </a:t>
            </a:r>
            <a:r>
              <a:rPr lang="cs-CZ" sz="4400"/>
              <a:t>žádost je hodnocena dvěma externími hodnotiteli. Výsledné bodové hodnocení žádosti o grant je dáno aritmetickým průměrem bodového hodnocení obou hodnotitelů.</a:t>
            </a:r>
          </a:p>
          <a:p>
            <a:pPr marL="0" indent="0" algn="just">
              <a:buNone/>
            </a:pPr>
            <a:r>
              <a:rPr lang="cs-CZ" sz="4400"/>
              <a:t>Pokud rozdíl mezi celkovým bodovým hodnocením hodnotitelů bude vyšší než 30 % hodnoty vyššího bodového hodnocení, bude žádost hodnocena třetím hodnotitelem. Výsledné bodové hodnocení bude aritmetickým průměrem hodnocení, která jsou si svou celkovou bodovou hodnotou nejblíže.</a:t>
            </a:r>
          </a:p>
          <a:p>
            <a:pPr marL="0" indent="0" algn="just">
              <a:buNone/>
            </a:pP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55152527"/>
      </p:ext>
    </p:extLst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60386" y="1097394"/>
            <a:ext cx="21861704" cy="107721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>
                <a:solidFill>
                  <a:schemeClr val="tx1"/>
                </a:solidFill>
              </a:rPr>
              <a:t>Hodnotící komise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defPPr>
              <a:defRPr kern="1200" smtId="4294967295"/>
            </a:defPPr>
          </a:lstStyle>
          <a:p>
            <a:pPr marL="0" indent="0" algn="just">
              <a:buNone/>
            </a:pPr>
            <a:r>
              <a:rPr lang="cs-CZ" sz="5400"/>
              <a:t>Hodnoticí komisi složené z českých odborníků je předložen seznam všech projektů, které byly hodnoceny z hlediska kvality. Projekty jsou na seznamu seřazeny podle výsledného počtu bodů získaného v hodnocení externími hodnotiteli (aritmetický průměr hodnocení). </a:t>
            </a:r>
          </a:p>
          <a:p>
            <a:pPr marL="0" indent="0" algn="just">
              <a:buNone/>
            </a:pPr>
            <a:r>
              <a:rPr lang="cs-CZ" sz="5400"/>
              <a:t>Hodnoticí komise projedná předložené projekty a předloží seznam doporučených projektů, včetně projektů rezervních, Zprostředkovateli programu - Ministerstvu financí k verifikaci.</a:t>
            </a:r>
          </a:p>
        </p:txBody>
      </p:sp>
    </p:spTree>
    <p:extLst>
      <p:ext uri="{BB962C8B-B14F-4D97-AF65-F5344CB8AC3E}">
        <p14:creationId xmlns:p14="http://schemas.microsoft.com/office/powerpoint/2010/main" val="3463831402"/>
      </p:ext>
    </p:extLst>
  </p:cSld>
  <p:clrMapOvr>
    <a:masterClrMapping/>
  </p:clrMapOvr>
  <p:transition/>
  <p:timing/>
</p:sld>
</file>

<file path=ppt/slides/slide2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1260386" y="1097394"/>
            <a:ext cx="21861704" cy="107721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>
                <a:solidFill>
                  <a:schemeClr val="tx1"/>
                </a:solidFill>
              </a:rPr>
              <a:t>Verifikace Zprostředkovatelem programu</a:t>
            </a:r>
          </a:p>
        </p:txBody>
      </p:sp>
      <p:graphicFrame>
        <p:nvGraphicFramePr>
          <p:cNvPr id="5" name="Zástupný symbol pro obsah 4"/>
          <p:cNvGraphicFramePr>
            <a:graphicFrameLocks noGrp="1"/>
          </p:cNvGraphicFramePr>
          <p:nvPr>
            <p:ph idx="1"/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202263806"/>
              </p:ext>
            </p:extLst>
          </p:nvPr>
        </p:nvGraphicFramePr>
        <p:xfrm>
          <a:off x="839755" y="2556588"/>
          <a:ext cx="22282183" cy="9722725"/>
        </p:xfrm>
        <a:graphic>
          <a:graphicData uri="http://schemas.openxmlformats.org/drawingml/2006/diagram">
            <dgm:relIds xmlns:dgm="http://schemas.openxmlformats.org/drawingml/2006/diagram" r:dm="rId6" r:lo="rId7" r:qs="rId8" r:cs="rId9"/>
          </a:graphicData>
        </a:graphic>
      </p:graphicFrame>
      <p:sp>
        <p:nvSpPr>
          <p:cNvPr id="4" name="Zástupný symbol pro text 3"/>
          <p:cNvSpPr>
            <a:spLocks noGrp="1"/>
          </p:cNvSpPr>
          <p:nvPr>
            <p:ph type="body" sz="quarter" idx="10"/>
            <p:custDataLst>
              <p:tags r:id="rId10"/>
            </p:custDataLst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8" name="Šipka doprava 7"/>
          <p:cNvSpPr/>
          <p:nvPr>
            <p:custDataLst>
              <p:tags r:id="rId11"/>
            </p:custDataLst>
          </p:nvPr>
        </p:nvSpPr>
        <p:spPr>
          <a:xfrm>
            <a:off x="12869525" y="4979033"/>
            <a:ext cx="6203128" cy="1628784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www.fondyehp.cz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2895719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1260386" y="1097394"/>
            <a:ext cx="21861704" cy="107721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>
                <a:solidFill>
                  <a:schemeClr val="tx1"/>
                </a:solidFill>
              </a:rPr>
              <a:t>Schválení / neschválení grantu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2029784" y="6369697"/>
            <a:ext cx="9133916" cy="6102664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marL="0" indent="0">
              <a:buNone/>
            </a:pPr>
            <a:r>
              <a:rPr lang="cs-CZ" sz="5400" b="1" smtClean="0"/>
              <a:t>Dopis o schválení grantu</a:t>
            </a:r>
          </a:p>
          <a:p>
            <a:pPr marL="0" indent="0">
              <a:buNone/>
            </a:pPr>
            <a:r>
              <a:rPr lang="cs-CZ" sz="5400" smtClean="0"/>
              <a:t>(začátek způsobilosti výdajů)</a:t>
            </a:r>
          </a:p>
          <a:p>
            <a:pPr marL="0" indent="0">
              <a:buNone/>
            </a:pPr>
            <a:endParaRPr lang="cs-CZ" sz="5400"/>
          </a:p>
          <a:p>
            <a:pPr marL="0" indent="0">
              <a:buNone/>
            </a:pPr>
            <a:r>
              <a:rPr lang="cs-CZ" sz="5400" b="1" smtClean="0"/>
              <a:t>Právní akt o přidělení finančních prostředků</a:t>
            </a:r>
          </a:p>
          <a:p>
            <a:endParaRPr lang="cs-CZ" sz="540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0"/>
            <p:custDataLst>
              <p:tags r:id="rId5"/>
            </p:custDataLst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6" name="Šipka dolů 5"/>
          <p:cNvSpPr/>
          <p:nvPr>
            <p:custDataLst>
              <p:tags r:id="rId6"/>
            </p:custDataLst>
          </p:nvPr>
        </p:nvSpPr>
        <p:spPr>
          <a:xfrm>
            <a:off x="5430416" y="3396343"/>
            <a:ext cx="2332653" cy="2369975"/>
          </a:xfrm>
          <a:prstGeom prst="downArrow">
            <a:avLst/>
          </a:prstGeom>
          <a:solidFill>
            <a:srgbClr val="3EAF79"/>
          </a:solidFill>
          <a:ln>
            <a:solidFill>
              <a:srgbClr val="3EAF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7" name="Šipka dolů 6"/>
          <p:cNvSpPr/>
          <p:nvPr>
            <p:custDataLst>
              <p:tags r:id="rId7"/>
            </p:custDataLst>
          </p:nvPr>
        </p:nvSpPr>
        <p:spPr>
          <a:xfrm>
            <a:off x="17544659" y="3396342"/>
            <a:ext cx="2332653" cy="2369975"/>
          </a:xfrm>
          <a:prstGeom prst="down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8" name="Zástupný symbol pro obsah 2"/>
          <p:cNvSpPr txBox="1"/>
          <p:nvPr>
            <p:custDataLst>
              <p:tags r:id="rId8"/>
            </p:custDataLst>
          </p:nvPr>
        </p:nvSpPr>
        <p:spPr>
          <a:xfrm>
            <a:off x="14144028" y="6369697"/>
            <a:ext cx="9133916" cy="610266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defPPr>
              <a:defRPr kern="1200" smtId="4294967295"/>
            </a:defPPr>
            <a:lvl1pPr marL="457131" indent="-457131" algn="l" defTabSz="1828526" rtl="0" eaLnBrk="1" latinLnBrk="0" hangingPunct="1">
              <a:lnSpc>
                <a:spcPct val="10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1pPr>
            <a:lvl2pPr marL="1371394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2pPr>
            <a:lvl3pPr marL="2285657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3pPr>
            <a:lvl4pPr marL="3199920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4pPr>
            <a:lvl5pPr marL="4114183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5pPr>
            <a:lvl6pPr marL="5028446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708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971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1234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cs-CZ" sz="5400" b="1" smtClean="0"/>
              <a:t>Právní akt o neudělení finančních prostředků</a:t>
            </a:r>
          </a:p>
          <a:p>
            <a:endParaRPr lang="cs-CZ" sz="5400"/>
          </a:p>
        </p:txBody>
      </p:sp>
    </p:spTree>
    <p:extLst>
      <p:ext uri="{BB962C8B-B14F-4D97-AF65-F5344CB8AC3E}">
        <p14:creationId xmlns:p14="http://schemas.microsoft.com/office/powerpoint/2010/main" val="361221667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1260386" y="1097394"/>
            <a:ext cx="21861704" cy="107721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>
                <a:solidFill>
                  <a:schemeClr val="tx1"/>
                </a:solidFill>
              </a:rPr>
              <a:t>Stížnosti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0"/>
            <p:custDataLst>
              <p:tags r:id="rId4"/>
            </p:custDataLst>
          </p:nvPr>
        </p:nvSpPr>
        <p:spPr>
          <a:xfrm>
            <a:off x="1259560" y="2630801"/>
            <a:ext cx="21861704" cy="923330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V případě podezření na zneužití či nesrovnalosti související s Fondy EHP a Norska, může žadatel podat stížnost na postup při hodnocení žádosti o grant na </a:t>
            </a:r>
            <a:r>
              <a:rPr lang="cs-CZ" smtClean="0">
                <a:hlinkClick r:id="rId5"/>
              </a:rPr>
              <a:t>www.fondyehp.cz</a:t>
            </a:r>
            <a:r>
              <a:rPr lang="cs-CZ" smtClean="0"/>
              <a:t>. </a:t>
            </a:r>
            <a:endParaRPr lang="cs-CZ"/>
          </a:p>
        </p:txBody>
      </p:sp>
      <p:pic>
        <p:nvPicPr>
          <p:cNvPr id="5" name="Obrázek 4" descr="Výřez obrazovky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109" y="4079503"/>
            <a:ext cx="11450649" cy="8354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664815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UNIQUEID" val="1"/>
</p:tagLst>
</file>

<file path=ppt/tags/tag2.xml><?xml version="1.0" encoding="utf-8"?>
<p:tagLst xmlns:p="http://schemas.openxmlformats.org/presentationml/2006/main">
  <p:tag name="AS_UNIQUEID" val="2"/>
</p:tagLst>
</file>

<file path=ppt/tags/tag3.xml><?xml version="1.0" encoding="utf-8"?>
<p:tagLst xmlns:p="http://schemas.openxmlformats.org/presentationml/2006/main">
  <p:tag name="AS_UNIQUEID" val="3"/>
</p:tagLst>
</file>

<file path=ppt/tags/tag4.xml><?xml version="1.0" encoding="utf-8"?>
<p:tagLst xmlns:p="http://schemas.openxmlformats.org/presentationml/2006/main">
  <p:tag name="AS_UNIQUEID" val="4"/>
</p:tagLst>
</file>

<file path=ppt/tags/tag5.xml><?xml version="1.0" encoding="utf-8"?>
<p:tagLst xmlns:p="http://schemas.openxmlformats.org/presentationml/2006/main">
  <p:tag name="AS_UNIQUEID" val="0"/>
</p:tagLst>
</file>

<file path=ppt/tags/tag6.xml><?xml version="1.0" encoding="utf-8"?>
<p:tagLst xmlns:p="http://schemas.openxmlformats.org/presentationml/2006/main">
  <p:tag name="AS_UNIQUEID" val="8"/>
</p:tagLst>
</file>

<file path=ppt/tags/tag7.xml><?xml version="1.0" encoding="utf-8"?>
<p:tagLst xmlns:p="http://schemas.openxmlformats.org/presentationml/2006/main">
  <p:tag name="AS_UNIQUEID" val="9"/>
</p:tagLst>
</file>

<file path=ppt/tags/tag8.xml><?xml version="1.0" encoding="utf-8"?>
<p:tagLst xmlns:p="http://schemas.openxmlformats.org/presentationml/2006/main">
  <p:tag name="AS_UNIQUEID" val="5"/>
</p:tagLst>
</file>

<file path=ppt/tags/tag9.xml><?xml version="1.0" encoding="utf-8"?>
<p:tagLst xmlns:p="http://schemas.openxmlformats.org/presentationml/2006/main">
  <p:tag name="AS_UNIQUEID" val="10"/>
</p:tagLst>
</file>

<file path=ppt/tags/tag10.xml><?xml version="1.0" encoding="utf-8"?>
<p:tagLst xmlns:p="http://schemas.openxmlformats.org/presentationml/2006/main">
  <p:tag name="AS_UNIQUEID" val="11"/>
</p:tagLst>
</file>

<file path=ppt/tags/tag11.xml><?xml version="1.0" encoding="utf-8"?>
<p:tagLst xmlns:p="http://schemas.openxmlformats.org/presentationml/2006/main">
  <p:tag name="AS_UNIQUEID" val="6"/>
</p:tagLst>
</file>

<file path=ppt/tags/tag12.xml><?xml version="1.0" encoding="utf-8"?>
<p:tagLst xmlns:p="http://schemas.openxmlformats.org/presentationml/2006/main">
  <p:tag name="AS_UNIQUEID" val="7"/>
</p:tagLst>
</file>

<file path=ppt/tags/tag13.xml><?xml version="1.0" encoding="utf-8"?>
<p:tagLst xmlns:p="http://schemas.openxmlformats.org/presentationml/2006/main">
  <p:tag name="AS_UNIQUEID" val="12"/>
</p:tagLst>
</file>

<file path=ppt/tags/tag14.xml><?xml version="1.0" encoding="utf-8"?>
<p:tagLst xmlns:p="http://schemas.openxmlformats.org/presentationml/2006/main">
  <p:tag name="AS_UNIQUEID" val="13"/>
</p:tagLst>
</file>

<file path=ppt/tags/tag15.xml><?xml version="1.0" encoding="utf-8"?>
<p:tagLst xmlns:p="http://schemas.openxmlformats.org/presentationml/2006/main">
  <p:tag name="AS_UNIQUEID" val="14"/>
</p:tagLst>
</file>

<file path=ppt/tags/tag16.xml><?xml version="1.0" encoding="utf-8"?>
<p:tagLst xmlns:p="http://schemas.openxmlformats.org/presentationml/2006/main">
  <p:tag name="AS_UNIQUEID" val="15"/>
</p:tagLst>
</file>

<file path=ppt/tags/tag17.xml><?xml version="1.0" encoding="utf-8"?>
<p:tagLst xmlns:p="http://schemas.openxmlformats.org/presentationml/2006/main">
  <p:tag name="AS_NET" val="4.0.30319.36543"/>
  <p:tag name="AS_OS" val="Microsoft Windows NT 6.1.7601 Service Pack 1"/>
  <p:tag name="AS_RELEASE_DATE" val="2015.10.05"/>
  <p:tag name="AS_TITLE" val="Aspose.Slides for .NET 4.0"/>
  <p:tag name="AS_VERSION" val="15.8.0.0"/>
</p:tagLst>
</file>

<file path=ppt/theme/theme1.xml><?xml version="1.0" encoding="utf-8"?>
<a:theme xmlns:r="http://schemas.openxmlformats.org/officeDocument/2006/relationships"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E1E1C"/>
      </a:dk2>
      <a:lt2>
        <a:srgbClr val="0573BA"/>
      </a:lt2>
      <a:accent1>
        <a:srgbClr val="0573BA"/>
      </a:accent1>
      <a:accent2>
        <a:srgbClr val="E94E2E"/>
      </a:accent2>
      <a:accent3>
        <a:srgbClr val="02AB84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gendefinert 14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="" xmlns:thm15="http://schemas.microsoft.com/office/thememl/2012/main" name="PPT-mal_EØSMidlene.potx" id="{2877A2A8-6D65-4BE8-A3B9-A911333E1F70}" vid="{D3D72181-B44E-471C-A438-738F633005D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>
  <Template/>
  <Manager/>
  <Company/>
  <PresentationFormat/>
  <SharedDoc>0</SharedDoc>
  <Application>Aspose.Slides for .NET</Application>
  <AppVersion>15.0800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2020-01-14T16:53:01.922</cp:lastPrinted>
  <dcterms:created xsi:type="dcterms:W3CDTF">2020-01-14T16:53:01Z</dcterms:created>
  <dcterms:modified xsi:type="dcterms:W3CDTF">2020-01-14T16:53:01Z</dcterms:modified>
</cp:coreProperties>
</file>