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95" r:id="rId4"/>
    <p:sldId id="309" r:id="rId5"/>
    <p:sldId id="286" r:id="rId6"/>
    <p:sldId id="297" r:id="rId7"/>
    <p:sldId id="298" r:id="rId8"/>
    <p:sldId id="310" r:id="rId9"/>
    <p:sldId id="305" r:id="rId10"/>
    <p:sldId id="306" r:id="rId11"/>
    <p:sldId id="307" r:id="rId12"/>
    <p:sldId id="308" r:id="rId13"/>
    <p:sldId id="302" r:id="rId14"/>
    <p:sldId id="303" r:id="rId15"/>
    <p:sldId id="299" r:id="rId16"/>
    <p:sldId id="300" r:id="rId17"/>
    <p:sldId id="301" r:id="rId18"/>
    <p:sldId id="311" r:id="rId19"/>
  </p:sldIdLst>
  <p:sldSz cx="24380825" cy="13714412"/>
  <p:notesSz cx="6858000" cy="9144000"/>
  <p:custDataLst>
    <p:tags r:id="rId20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AF79"/>
    <a:srgbClr val="D8222C"/>
    <a:srgbClr val="003096"/>
    <a:srgbClr val="0F3C74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4057" autoAdjust="0"/>
  </p:normalViewPr>
  <p:slideViewPr>
    <p:cSldViewPr snapToGrid="0">
      <p:cViewPr varScale="1">
        <p:scale>
          <a:sx n="51" d="100"/>
          <a:sy n="51" d="100"/>
        </p:scale>
        <p:origin x="-132" y="-13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tags" Target="tags/tag17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a="http://schemas.openxmlformats.org/drawingml/2006/main" xmlns:dgm="http://schemas.openxmlformats.org/drawingml/2006/diagram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a="http://schemas.openxmlformats.org/drawingml/2006/main" xmlns:dgm="http://schemas.openxmlformats.org/drawingml/2006/diagram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a="http://schemas.openxmlformats.org/drawingml/2006/main" xmlns:dgm="http://schemas.openxmlformats.org/drawingml/2006/diagram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a="http://schemas.openxmlformats.org/drawingml/2006/main" xmlns:dgm="http://schemas.openxmlformats.org/drawingml/2006/diagram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a="http://schemas.openxmlformats.org/drawingml/2006/main" xmlns:dgm="http://schemas.openxmlformats.org/drawingml/2006/diagram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ED00968E-9102-45E2-9C24-D2DDA0C8F53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39CFEED-12C9-49BF-987D-D530DA25216C}" type="parTrans" cxnId="{BAE58A11-9773-47FF-AC3F-E1B08037883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CEE195F-11A3-4054-82CC-67BC0BCFE9E4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3-4/20</a:t>
          </a:r>
          <a:endParaRPr lang="cs-CZ"/>
        </a:p>
      </dgm:t>
    </dgm:pt>
    <dgm:pt modelId="{750A1AA7-5506-461D-A50F-A4DFBE8E9886}" type="parTrans" cxnId="{0D48EB3D-BE9E-4ED5-B9AD-0D576A5E693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1D18936-BABA-422C-955B-BDAC786D8F90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Posouzení formálních náležitostí a oprávněnosti</a:t>
          </a:r>
          <a:endParaRPr lang="cs-CZ"/>
        </a:p>
      </dgm:t>
    </dgm:pt>
    <dgm:pt modelId="{72C2BA02-D636-4BA4-B7F8-5B964A01CD91}" type="sibTrans" cxnId="{0D48EB3D-BE9E-4ED5-B9AD-0D576A5E693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ADA5486-6ED6-4CCB-BE16-B02859EF41CB}" type="sibTrans" cxnId="{BAE58A11-9773-47FF-AC3F-E1B08037883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9244D3C-C8AF-401D-8219-A8F90549F0B4}" type="parTrans" cxnId="{F3A5A2CF-F9DC-458B-889D-E9CEE83971A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A2A569F-616A-4572-ADD5-2F5573D7EBB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5-7/20</a:t>
          </a:r>
          <a:endParaRPr lang="cs-CZ"/>
        </a:p>
      </dgm:t>
    </dgm:pt>
    <dgm:pt modelId="{EE89B44C-8F57-4B75-8594-EDCB144049C1}" type="parTrans" cxnId="{CFE8078E-1C41-4A45-AB9A-9AC7E756CFB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35BC4CC-151E-4900-9123-2AC896678E86}">
      <dgm:prSet phldrT="[Text]"/>
      <dgm:spPr/>
      <dgm:t>
        <a:bodyPr/>
        <a:lstStyle>
          <a:defPPr>
            <a:defRPr kern="1200" smtId="4294967295"/>
          </a:defPPr>
        </a:lstStyle>
        <a:p>
          <a:pPr marL="0" marR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cs-CZ" smtClean="0"/>
            <a:t> Hodnocení kvality</a:t>
          </a:r>
        </a:p>
      </dgm:t>
    </dgm:pt>
    <dgm:pt modelId="{AE4F5CDD-17D6-419A-86D6-B5A193556227}" type="sibTrans" cxnId="{CFE8078E-1C41-4A45-AB9A-9AC7E756CFB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6ED514A-B904-4F3B-8021-182EDB89C1BD}" type="sibTrans" cxnId="{F3A5A2CF-F9DC-458B-889D-E9CEE83971A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77A2D3C-97BC-46D5-8619-B941173E6362}" type="parTrans" cxnId="{EED2A855-D970-40C1-9BED-D5DB748120B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98F24B7-46BC-45E5-892A-799B4DB6E422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9/20</a:t>
          </a:r>
          <a:endParaRPr lang="cs-CZ"/>
        </a:p>
      </dgm:t>
    </dgm:pt>
    <dgm:pt modelId="{680DEB51-4966-4132-8141-45ECAE8DB4A7}" type="parTrans" cxnId="{14FC70E0-BFE8-4413-BB17-0D5D47C0D7F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7F69B4D-E7E9-42BC-A5F4-0D2857ADED92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 Hodnotící komise</a:t>
          </a:r>
          <a:endParaRPr lang="cs-CZ"/>
        </a:p>
      </dgm:t>
    </dgm:pt>
    <dgm:pt modelId="{29F50DE4-7E2E-4807-917E-108FF9ED11F7}" type="sibTrans" cxnId="{14FC70E0-BFE8-4413-BB17-0D5D47C0D7F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7F24638-4AD6-46B9-AFAF-9B179AC14D75}" type="sibTrans" cxnId="{EED2A855-D970-40C1-9BED-D5DB748120B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8CFFD6E-191F-4D4C-93CA-568EDD6D88EF}" type="parTrans" cxnId="{23FBB8FE-6A66-47E8-98B7-2C34D3EDDEA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BC330A0-AF9D-41A5-AF3A-4A46B6F952DA}">
      <dgm:prSet phldrT="[Text]"/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cs-CZ" smtClean="0"/>
            <a:t>9-10/20</a:t>
          </a:r>
          <a:endParaRPr lang="cs-CZ"/>
        </a:p>
      </dgm:t>
    </dgm:pt>
    <dgm:pt modelId="{0A8C2DC1-04B7-4C42-8228-9780AB95A72C}" type="parTrans" cxnId="{46F49E4D-725F-499F-B7E5-FCE29F238D9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E5786CF-4642-42E1-8C38-CB81D7FCF7B9}">
      <dgm:prSet/>
      <dgm:spPr/>
      <dgm:t>
        <a:bodyPr/>
        <a:lstStyle>
          <a:defPPr>
            <a:defRPr kern="1200" smtId="4294967295"/>
          </a:defPPr>
        </a:lstStyle>
        <a:p>
          <a:pPr marL="0" marR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cs-CZ" smtClean="0"/>
            <a:t> Verifikace</a:t>
          </a:r>
        </a:p>
      </dgm:t>
    </dgm:pt>
    <dgm:pt modelId="{DD38BB92-AFC8-47C6-BE77-28A76CA177BC}" type="sibTrans" cxnId="{46F49E4D-725F-499F-B7E5-FCE29F238D9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B87BE84-DD1E-4C87-855C-60FD20120799}" type="sibTrans" cxnId="{23FBB8FE-6A66-47E8-98B7-2C34D3EDDEA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D504F4A-8BC3-43E0-BE9B-856CE54F812B}" type="parTrans" cxnId="{BCBABA5F-9B80-4564-98BD-56E9F0EB849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7C1F8F0-7CBF-44DC-B6DF-A2B65929F7C9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10/20</a:t>
          </a:r>
          <a:endParaRPr lang="cs-CZ"/>
        </a:p>
      </dgm:t>
    </dgm:pt>
    <dgm:pt modelId="{723F0F02-FE21-451B-B572-6965E6216F8F}" type="parTrans" cxnId="{CE22DFF4-CC3D-4581-ADE1-F35869589EF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941CE64-3990-4432-81BE-42FF81D9B02D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 Schválení / neschválení grantu </a:t>
          </a:r>
          <a:endParaRPr lang="cs-CZ"/>
        </a:p>
      </dgm:t>
    </dgm:pt>
    <dgm:pt modelId="{7169EBEE-E6A2-417E-8F88-3D6838CA83C1}" type="sibTrans" cxnId="{CE22DFF4-CC3D-4581-ADE1-F35869589EF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2BCC0BA-5FDC-4552-AAF3-770176E82703}" type="sibTrans" cxnId="{BCBABA5F-9B80-4564-98BD-56E9F0EB849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2D2B3BC-AE6B-4E05-A0FD-7D03995CE5ED}" type="pres">
      <dgm:prSet presAssocID="{ED00968E-9102-45E2-9C24-D2DDA0C8F530}" presName="linearFlow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07B9FB-E4C3-474E-AB3B-168DD649B2A3}" type="pres">
      <dgm:prSet presAssocID="{3CEE195F-11A3-4054-82CC-67BC0BCFE9E4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858C394-1A9D-4155-BD39-1E55D6AC5AF0}" type="pres">
      <dgm:prSet presAssocID="{3CEE195F-11A3-4054-82CC-67BC0BCFE9E4}" presName="parentText" presStyleLbl="alignNode1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D503DCD-36E5-4FA4-B022-741D60DC079F}" type="pres">
      <dgm:prSet presAssocID="{3CEE195F-11A3-4054-82CC-67BC0BCFE9E4}" presName="descendantText" presStyleLbl="alignAcc1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2957C83-604E-4584-8388-3129824C4024}" type="pres">
      <dgm:prSet presAssocID="{EADA5486-6ED6-4CCB-BE16-B02859EF41CB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7428478-B9EE-4E20-AB2C-6C8D6B060605}" type="pres">
      <dgm:prSet presAssocID="{2A2A569F-616A-4572-ADD5-2F5573D7EBBE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5CE3802-A06D-4596-8A56-1DBD92A75EDE}" type="pres">
      <dgm:prSet presAssocID="{2A2A569F-616A-4572-ADD5-2F5573D7EBBE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E897CEB-5F43-4C12-B0E0-EDA00FED8A77}" type="pres">
      <dgm:prSet presAssocID="{2A2A569F-616A-4572-ADD5-2F5573D7EBBE}" presName="descendantText" presStyleLbl="alignAcc1" presStyleIdx="1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710197C-1FAC-4D82-B391-ECFA5D7991B5}" type="pres">
      <dgm:prSet presAssocID="{E6ED514A-B904-4F3B-8021-182EDB89C1BD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CF97FC5-F33A-4FD9-BE21-F692B3C9BD95}" type="pres">
      <dgm:prSet presAssocID="{498F24B7-46BC-45E5-892A-799B4DB6E422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542AB5F-18E5-4778-840D-49C8488E2B3F}" type="pres">
      <dgm:prSet presAssocID="{498F24B7-46BC-45E5-892A-799B4DB6E422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CAF5CC5-D641-4009-811B-AE48CF9C7F04}" type="pres">
      <dgm:prSet presAssocID="{498F24B7-46BC-45E5-892A-799B4DB6E422}" presName="descendantText" presStyleLbl="alignAcc1" presStyleIdx="2" presStyleCnt="5" custScaleY="10546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3F7C425-56C3-43A2-903E-49A3D05F4ACF}" type="pres">
      <dgm:prSet presAssocID="{87F24638-4AD6-46B9-AFAF-9B179AC14D75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E1D9A18-7E0B-4E9C-8F4D-0B7CC549144E}" type="pres">
      <dgm:prSet presAssocID="{0BC330A0-AF9D-41A5-AF3A-4A46B6F952DA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18B10AD-63BF-4214-A581-1FD9D261F90C}" type="pres">
      <dgm:prSet presAssocID="{0BC330A0-AF9D-41A5-AF3A-4A46B6F952DA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C5336DC-A7BE-4A31-BA98-5C015DED03EF}" type="pres">
      <dgm:prSet presAssocID="{0BC330A0-AF9D-41A5-AF3A-4A46B6F952DA}" presName="descendantText" presStyleLbl="alignAcc1" presStyleIdx="3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DB1C5DC-4DB5-4AE7-B82F-E48616FF07C1}" type="pres">
      <dgm:prSet presAssocID="{2B87BE84-DD1E-4C87-855C-60FD20120799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1B9E144-A85F-4CB6-B7AB-AD3A19AC1EFD}" type="pres">
      <dgm:prSet presAssocID="{D7C1F8F0-7CBF-44DC-B6DF-A2B65929F7C9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BD19B93-1427-4864-B232-50F760FE1B04}" type="pres">
      <dgm:prSet presAssocID="{D7C1F8F0-7CBF-44DC-B6DF-A2B65929F7C9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2CB2D45-2A3E-43F5-925F-78F95C6E780C}" type="pres">
      <dgm:prSet presAssocID="{D7C1F8F0-7CBF-44DC-B6DF-A2B65929F7C9}" presName="descendantText" presStyleLbl="alignAcc1" presStyleIdx="4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BAE58A11-9773-47FF-AC3F-E1B080378834}" srcId="{ED00968E-9102-45E2-9C24-D2DDA0C8F530}" destId="{3CEE195F-11A3-4054-82CC-67BC0BCFE9E4}" srcOrd="0" destOrd="0" parTransId="{A39CFEED-12C9-49BF-987D-D530DA25216C}" sibTransId="{EADA5486-6ED6-4CCB-BE16-B02859EF41CB}"/>
    <dgm:cxn modelId="{0D48EB3D-BE9E-4ED5-B9AD-0D576A5E6934}" srcId="{3CEE195F-11A3-4054-82CC-67BC0BCFE9E4}" destId="{C1D18936-BABA-422C-955B-BDAC786D8F90}" srcOrd="0" destOrd="0" parTransId="{750A1AA7-5506-461D-A50F-A4DFBE8E9886}" sibTransId="{72C2BA02-D636-4BA4-B7F8-5B964A01CD91}"/>
    <dgm:cxn modelId="{F3A5A2CF-F9DC-458B-889D-E9CEE83971A0}" srcId="{ED00968E-9102-45E2-9C24-D2DDA0C8F530}" destId="{2A2A569F-616A-4572-ADD5-2F5573D7EBBE}" srcOrd="1" destOrd="0" parTransId="{59244D3C-C8AF-401D-8219-A8F90549F0B4}" sibTransId="{E6ED514A-B904-4F3B-8021-182EDB89C1BD}"/>
    <dgm:cxn modelId="{CFE8078E-1C41-4A45-AB9A-9AC7E756CFB9}" srcId="{2A2A569F-616A-4572-ADD5-2F5573D7EBBE}" destId="{F35BC4CC-151E-4900-9123-2AC896678E86}" srcOrd="0" destOrd="0" parTransId="{EE89B44C-8F57-4B75-8594-EDCB144049C1}" sibTransId="{AE4F5CDD-17D6-419A-86D6-B5A193556227}"/>
    <dgm:cxn modelId="{EED2A855-D970-40C1-9BED-D5DB748120B4}" srcId="{ED00968E-9102-45E2-9C24-D2DDA0C8F530}" destId="{498F24B7-46BC-45E5-892A-799B4DB6E422}" srcOrd="2" destOrd="0" parTransId="{977A2D3C-97BC-46D5-8619-B941173E6362}" sibTransId="{87F24638-4AD6-46B9-AFAF-9B179AC14D75}"/>
    <dgm:cxn modelId="{14FC70E0-BFE8-4413-BB17-0D5D47C0D7F7}" srcId="{498F24B7-46BC-45E5-892A-799B4DB6E422}" destId="{B7F69B4D-E7E9-42BC-A5F4-0D2857ADED92}" srcOrd="0" destOrd="0" parTransId="{680DEB51-4966-4132-8141-45ECAE8DB4A7}" sibTransId="{29F50DE4-7E2E-4807-917E-108FF9ED11F7}"/>
    <dgm:cxn modelId="{23FBB8FE-6A66-47E8-98B7-2C34D3EDDEA1}" srcId="{ED00968E-9102-45E2-9C24-D2DDA0C8F530}" destId="{0BC330A0-AF9D-41A5-AF3A-4A46B6F952DA}" srcOrd="3" destOrd="0" parTransId="{48CFFD6E-191F-4D4C-93CA-568EDD6D88EF}" sibTransId="{2B87BE84-DD1E-4C87-855C-60FD20120799}"/>
    <dgm:cxn modelId="{46F49E4D-725F-499F-B7E5-FCE29F238D96}" srcId="{0BC330A0-AF9D-41A5-AF3A-4A46B6F952DA}" destId="{EE5786CF-4642-42E1-8C38-CB81D7FCF7B9}" srcOrd="0" destOrd="0" parTransId="{0A8C2DC1-04B7-4C42-8228-9780AB95A72C}" sibTransId="{DD38BB92-AFC8-47C6-BE77-28A76CA177BC}"/>
    <dgm:cxn modelId="{BCBABA5F-9B80-4564-98BD-56E9F0EB8498}" srcId="{ED00968E-9102-45E2-9C24-D2DDA0C8F530}" destId="{D7C1F8F0-7CBF-44DC-B6DF-A2B65929F7C9}" srcOrd="4" destOrd="0" parTransId="{AD504F4A-8BC3-43E0-BE9B-856CE54F812B}" sibTransId="{12BCC0BA-5FDC-4552-AAF3-770176E82703}"/>
    <dgm:cxn modelId="{CE22DFF4-CC3D-4581-ADE1-F35869589EF7}" srcId="{D7C1F8F0-7CBF-44DC-B6DF-A2B65929F7C9}" destId="{F941CE64-3990-4432-81BE-42FF81D9B02D}" srcOrd="0" destOrd="0" parTransId="{723F0F02-FE21-451B-B572-6965E6216F8F}" sibTransId="{7169EBEE-E6A2-417E-8F88-3D6838CA83C1}"/>
    <dgm:cxn modelId="{351D7D12-66B6-40BB-96C6-55B06DE6DC55}" type="presOf" srcId="{ED00968E-9102-45E2-9C24-D2DDA0C8F530}" destId="{42D2B3BC-AE6B-4E05-A0FD-7D03995CE5ED}" srcOrd="0" destOrd="0" presId="urn:microsoft.com/office/officeart/2005/8/layout/chevron2"/>
    <dgm:cxn modelId="{B244C7E2-9CEA-4A76-B51C-26171CC5EE24}" type="presParOf" srcId="{42D2B3BC-AE6B-4E05-A0FD-7D03995CE5ED}" destId="{8C07B9FB-E4C3-474E-AB3B-168DD649B2A3}" srcOrd="0" destOrd="0" presId="urn:microsoft.com/office/officeart/2005/8/layout/chevron2"/>
    <dgm:cxn modelId="{67097EDC-4882-4FB4-9B8B-88BFD4A462F4}" type="presParOf" srcId="{8C07B9FB-E4C3-474E-AB3B-168DD649B2A3}" destId="{5858C394-1A9D-4155-BD39-1E55D6AC5AF0}" srcOrd="0" destOrd="0" presId="urn:microsoft.com/office/officeart/2005/8/layout/chevron2"/>
    <dgm:cxn modelId="{1B1CDF8E-BD65-4BD4-82B3-B15E65BD7DD1}" type="presOf" srcId="{3CEE195F-11A3-4054-82CC-67BC0BCFE9E4}" destId="{5858C394-1A9D-4155-BD39-1E55D6AC5AF0}" srcOrd="0" destOrd="0" presId="urn:microsoft.com/office/officeart/2005/8/layout/chevron2"/>
    <dgm:cxn modelId="{CFADF2C3-1203-4D41-ADD6-3E88B6B14F5E}" type="presParOf" srcId="{8C07B9FB-E4C3-474E-AB3B-168DD649B2A3}" destId="{1D503DCD-36E5-4FA4-B022-741D60DC079F}" srcOrd="1" destOrd="0" presId="urn:microsoft.com/office/officeart/2005/8/layout/chevron2"/>
    <dgm:cxn modelId="{89674F35-B40C-4CE1-9926-50B44462E7E3}" type="presOf" srcId="{C1D18936-BABA-422C-955B-BDAC786D8F90}" destId="{1D503DCD-36E5-4FA4-B022-741D60DC079F}" srcOrd="0" destOrd="0" presId="urn:microsoft.com/office/officeart/2005/8/layout/chevron2"/>
    <dgm:cxn modelId="{057C8263-92AE-44F3-AF7B-D9BEA6DC6000}" type="presParOf" srcId="{42D2B3BC-AE6B-4E05-A0FD-7D03995CE5ED}" destId="{B2957C83-604E-4584-8388-3129824C4024}" srcOrd="1" destOrd="0" presId="urn:microsoft.com/office/officeart/2005/8/layout/chevron2"/>
    <dgm:cxn modelId="{BBEEC7B6-257F-4B19-961C-8A736955CDD8}" type="presParOf" srcId="{42D2B3BC-AE6B-4E05-A0FD-7D03995CE5ED}" destId="{F7428478-B9EE-4E20-AB2C-6C8D6B060605}" srcOrd="2" destOrd="0" presId="urn:microsoft.com/office/officeart/2005/8/layout/chevron2"/>
    <dgm:cxn modelId="{87B2CB3A-BEC2-45E5-BA0D-97C0C984D67B}" type="presParOf" srcId="{F7428478-B9EE-4E20-AB2C-6C8D6B060605}" destId="{F5CE3802-A06D-4596-8A56-1DBD92A75EDE}" srcOrd="0" destOrd="0" presId="urn:microsoft.com/office/officeart/2005/8/layout/chevron2"/>
    <dgm:cxn modelId="{0486214B-9438-4EFA-A11C-E4F55E40B7B6}" type="presOf" srcId="{2A2A569F-616A-4572-ADD5-2F5573D7EBBE}" destId="{F5CE3802-A06D-4596-8A56-1DBD92A75EDE}" srcOrd="0" destOrd="0" presId="urn:microsoft.com/office/officeart/2005/8/layout/chevron2"/>
    <dgm:cxn modelId="{EBFC5FBA-018A-4449-B43F-45F30C9CE80E}" type="presParOf" srcId="{F7428478-B9EE-4E20-AB2C-6C8D6B060605}" destId="{3E897CEB-5F43-4C12-B0E0-EDA00FED8A77}" srcOrd="1" destOrd="0" presId="urn:microsoft.com/office/officeart/2005/8/layout/chevron2"/>
    <dgm:cxn modelId="{22CE22F3-D82A-49AC-808F-CF0406A7190C}" type="presOf" srcId="{F35BC4CC-151E-4900-9123-2AC896678E86}" destId="{3E897CEB-5F43-4C12-B0E0-EDA00FED8A77}" srcOrd="0" destOrd="0" presId="urn:microsoft.com/office/officeart/2005/8/layout/chevron2"/>
    <dgm:cxn modelId="{2962F383-AAD3-43F8-BCB0-B8CCBBF69E21}" type="presParOf" srcId="{42D2B3BC-AE6B-4E05-A0FD-7D03995CE5ED}" destId="{3710197C-1FAC-4D82-B391-ECFA5D7991B5}" srcOrd="3" destOrd="0" presId="urn:microsoft.com/office/officeart/2005/8/layout/chevron2"/>
    <dgm:cxn modelId="{41AD7E64-E024-4159-9D10-53FBFC626DF0}" type="presParOf" srcId="{42D2B3BC-AE6B-4E05-A0FD-7D03995CE5ED}" destId="{FCF97FC5-F33A-4FD9-BE21-F692B3C9BD95}" srcOrd="4" destOrd="0" presId="urn:microsoft.com/office/officeart/2005/8/layout/chevron2"/>
    <dgm:cxn modelId="{19300C49-8AE5-4BC6-ADB3-CECF8D6484C9}" type="presParOf" srcId="{FCF97FC5-F33A-4FD9-BE21-F692B3C9BD95}" destId="{B542AB5F-18E5-4778-840D-49C8488E2B3F}" srcOrd="0" destOrd="0" presId="urn:microsoft.com/office/officeart/2005/8/layout/chevron2"/>
    <dgm:cxn modelId="{4235594E-3A23-42C0-A6C9-34656F439078}" type="presOf" srcId="{498F24B7-46BC-45E5-892A-799B4DB6E422}" destId="{B542AB5F-18E5-4778-840D-49C8488E2B3F}" srcOrd="0" destOrd="0" presId="urn:microsoft.com/office/officeart/2005/8/layout/chevron2"/>
    <dgm:cxn modelId="{26C625B3-32E1-44E5-8185-0B6EB7368614}" type="presParOf" srcId="{FCF97FC5-F33A-4FD9-BE21-F692B3C9BD95}" destId="{CCAF5CC5-D641-4009-811B-AE48CF9C7F04}" srcOrd="1" destOrd="0" presId="urn:microsoft.com/office/officeart/2005/8/layout/chevron2"/>
    <dgm:cxn modelId="{5ED80F92-BE5E-4BC5-ABD8-70D61D6D0019}" type="presOf" srcId="{B7F69B4D-E7E9-42BC-A5F4-0D2857ADED92}" destId="{CCAF5CC5-D641-4009-811B-AE48CF9C7F04}" srcOrd="0" destOrd="0" presId="urn:microsoft.com/office/officeart/2005/8/layout/chevron2"/>
    <dgm:cxn modelId="{FE7C1C99-4848-4366-9F1D-F448A1D7F0FE}" type="presParOf" srcId="{42D2B3BC-AE6B-4E05-A0FD-7D03995CE5ED}" destId="{93F7C425-56C3-43A2-903E-49A3D05F4ACF}" srcOrd="5" destOrd="0" presId="urn:microsoft.com/office/officeart/2005/8/layout/chevron2"/>
    <dgm:cxn modelId="{61FE16DA-1194-415C-A419-1B8AD132C3D4}" type="presParOf" srcId="{42D2B3BC-AE6B-4E05-A0FD-7D03995CE5ED}" destId="{BE1D9A18-7E0B-4E9C-8F4D-0B7CC549144E}" srcOrd="6" destOrd="0" presId="urn:microsoft.com/office/officeart/2005/8/layout/chevron2"/>
    <dgm:cxn modelId="{1DB4F395-2161-42C3-95EA-6B246B2B187F}" type="presParOf" srcId="{BE1D9A18-7E0B-4E9C-8F4D-0B7CC549144E}" destId="{818B10AD-63BF-4214-A581-1FD9D261F90C}" srcOrd="0" destOrd="0" presId="urn:microsoft.com/office/officeart/2005/8/layout/chevron2"/>
    <dgm:cxn modelId="{E4A46227-1392-487F-9A1C-D38F6A44A237}" type="presOf" srcId="{0BC330A0-AF9D-41A5-AF3A-4A46B6F952DA}" destId="{818B10AD-63BF-4214-A581-1FD9D261F90C}" srcOrd="0" destOrd="0" presId="urn:microsoft.com/office/officeart/2005/8/layout/chevron2"/>
    <dgm:cxn modelId="{63CE403A-9164-42B1-9B90-639019B4D261}" type="presParOf" srcId="{BE1D9A18-7E0B-4E9C-8F4D-0B7CC549144E}" destId="{BC5336DC-A7BE-4A31-BA98-5C015DED03EF}" srcOrd="1" destOrd="0" presId="urn:microsoft.com/office/officeart/2005/8/layout/chevron2"/>
    <dgm:cxn modelId="{F635E090-0978-417C-88BC-F3D645D32593}" type="presOf" srcId="{EE5786CF-4642-42E1-8C38-CB81D7FCF7B9}" destId="{BC5336DC-A7BE-4A31-BA98-5C015DED03EF}" srcOrd="0" destOrd="0" presId="urn:microsoft.com/office/officeart/2005/8/layout/chevron2"/>
    <dgm:cxn modelId="{CDB64667-DDB5-4D88-982E-2C8F57D6BAC3}" type="presParOf" srcId="{42D2B3BC-AE6B-4E05-A0FD-7D03995CE5ED}" destId="{BDB1C5DC-4DB5-4AE7-B82F-E48616FF07C1}" srcOrd="7" destOrd="0" presId="urn:microsoft.com/office/officeart/2005/8/layout/chevron2"/>
    <dgm:cxn modelId="{A96388F4-2EEC-428E-8EDA-E52DAD1D1FE0}" type="presParOf" srcId="{42D2B3BC-AE6B-4E05-A0FD-7D03995CE5ED}" destId="{91B9E144-A85F-4CB6-B7AB-AD3A19AC1EFD}" srcOrd="8" destOrd="0" presId="urn:microsoft.com/office/officeart/2005/8/layout/chevron2"/>
    <dgm:cxn modelId="{5951214D-EE35-4A30-A087-63C794C2A71C}" type="presParOf" srcId="{91B9E144-A85F-4CB6-B7AB-AD3A19AC1EFD}" destId="{2BD19B93-1427-4864-B232-50F760FE1B04}" srcOrd="0" destOrd="0" presId="urn:microsoft.com/office/officeart/2005/8/layout/chevron2"/>
    <dgm:cxn modelId="{AB5804FC-4992-4465-9767-03BCDE4FB86B}" type="presOf" srcId="{D7C1F8F0-7CBF-44DC-B6DF-A2B65929F7C9}" destId="{2BD19B93-1427-4864-B232-50F760FE1B04}" srcOrd="0" destOrd="0" presId="urn:microsoft.com/office/officeart/2005/8/layout/chevron2"/>
    <dgm:cxn modelId="{7DFF5E06-E35D-4FDA-BF56-40078979AF54}" type="presParOf" srcId="{91B9E144-A85F-4CB6-B7AB-AD3A19AC1EFD}" destId="{E2CB2D45-2A3E-43F5-925F-78F95C6E780C}" srcOrd="1" destOrd="0" presId="urn:microsoft.com/office/officeart/2005/8/layout/chevron2"/>
    <dgm:cxn modelId="{B06385A3-23AF-4DAF-B22B-96DF8F9C82CA}" type="presOf" srcId="{F941CE64-3990-4432-81BE-42FF81D9B02D}" destId="{E2CB2D45-2A3E-43F5-925F-78F95C6E780C}" srcOrd="0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49B8EAB-47E2-4CC2-A457-DC378E0618B1}" type="parTrans" cxnId="{BFFE59B2-CA17-4C1B-8DBB-35A2B6665A8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52763E-8B72-414B-BDFC-7889DE6D781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Žadatel nebo jeho externí technická asistence (dále jen TA) nebo jeho partner/partneři) mají odpovídající administrativní kapacitu pro zajištění realizace projektu, včetně požadavků Zprostředkovatele/Partnerů programu na průběžné monitorování jeho realizace.</a:t>
          </a:r>
          <a:endParaRPr lang="cs-CZ"/>
        </a:p>
      </dgm:t>
    </dgm:pt>
    <dgm:pt modelId="{93759EC1-6556-43D9-92D8-A255E30D9DF0}" type="sibTrans" cxnId="{BFFE59B2-CA17-4C1B-8DBB-35A2B6665A8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3530E94D-9C94-4D8E-A9A4-BB1EC90F62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Organizační struktura řízení, technická příprava a realizace projektu jsou jasně popsány, včetně rozdělení a zajištění jednotlivých kroků během realizace, a to včetně role externí TA (pokud jí žadatel navrhuje). Žadatel, včetně externí TA (pokud jí žadatel navrhuje), má dostatečnou technickou kapacitu pro realizaci projektu a lze tudíž předpokládat, že projekt bude úspěšně realizován. Role partnera/partnerů při implementaci projektu jsou jasně a podrobně popsány (v případě projektu v partnerství).</a:t>
          </a:r>
          <a:endParaRPr lang="cs-CZ"/>
        </a:p>
      </dgm:t>
    </dgm:pt>
    <dgm:pt modelId="{5708A58E-DD1F-4F1D-A1DE-D78109BA992C}" type="sibTrans" cxnId="{3530E94D-9C94-4D8E-A9A4-BB1EC90F62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9B9F4ADB-B73D-4A35-89BC-6A63ABA9551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Publicita projektu je jasně popsána, včetně jednotlivých aktivit k jejímu zajištění. V rámci projektu je předpokládána komunikace s odbornou i laickou veřejností (sociální sítě atd.).</a:t>
          </a:r>
          <a:endParaRPr lang="cs-CZ"/>
        </a:p>
      </dgm:t>
    </dgm:pt>
    <dgm:pt modelId="{BE1B9EED-0F5B-4D19-95F6-4EB7AE9D086B}" type="sibTrans" cxnId="{9B9F4ADB-B73D-4A35-89BC-6A63ABA9551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/>
      </dgm:t>
    </dgm:pt>
    <dgm:pt modelId="{5ECC0482-D9F7-499D-ACE8-CFA51811BC2F}" type="pres">
      <dgm:prSet presAssocID="{7B2A20B6-4CD9-496D-8ACA-7C86DE1C8E22}" presName="extraNode" presStyleLbl="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F5483201-D105-45C3-9CB1-5C7B15E49168}" type="pres">
      <dgm:prSet presAssocID="{F152763E-8B72-414B-BDFC-7889DE6D7816}" presName="text_1" presStyleLbl="node1" presStyleIdx="2" presStyleCnt="5" custScaleY="11698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6C146E7-AE6F-4E86-83D7-671FFB91817D}" type="pres">
      <dgm:prSet presAssocID="{F152763E-8B72-414B-BDFC-7889DE6D7816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1BE4674E-CFE4-4050-9951-C11C990FA377}" type="pres">
      <dgm:prSet presAssocID="{F152763E-8B72-414B-BDFC-7889DE6D7816}" presName="accentRepeatNode" presStyleLbl="solidFgAcc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D9223599-2D81-4965-A95D-78944D96A534}" type="pres">
      <dgm:prSet presAssocID="{AC5EB461-BF13-497D-9314-A43A0F39B2BA}" presName="text_2" presStyleLbl="node1" presStyleIdx="3" presStyleCnt="5" custScaleY="14528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1524A-D87B-4274-B0C4-570463307107}" type="pres">
      <dgm:prSet presAssocID="{AC5EB461-BF13-497D-9314-A43A0F39B2BA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Idx="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9127F7D5-22D0-4720-A720-919751031E12}" type="pres">
      <dgm:prSet presAssocID="{2FF6DF1C-813A-41B6-AB08-B90199163205}" presName="text_3" presStyleLbl="node1" presStyleIdx="4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277408-8B15-4689-8234-8F3610B3BA85}" type="pres">
      <dgm:prSet presAssocID="{2FF6DF1C-813A-41B6-AB08-B90199163205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B810E2C0-BC32-4DE6-80AC-252728036F8D}" type="pres">
      <dgm:prSet presAssocID="{2FF6DF1C-813A-41B6-AB08-B90199163205}" presName="accentRepeatNode" presStyleLbl="solidFgAcc1" presStyleIdx="2" presStyleCnt="3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BFFE59B2-CA17-4C1B-8DBB-35A2B6665A81}" srcId="{7B2A20B6-4CD9-496D-8ACA-7C86DE1C8E22}" destId="{F152763E-8B72-414B-BDFC-7889DE6D7816}" srcOrd="0" destOrd="0" parTransId="{A49B8EAB-47E2-4CC2-A457-DC378E0618B1}" sibTransId="{93759EC1-6556-43D9-92D8-A255E30D9DF0}"/>
    <dgm:cxn modelId="{3530E94D-9C94-4D8E-A9A4-BB1EC90F6221}" srcId="{7B2A20B6-4CD9-496D-8ACA-7C86DE1C8E22}" destId="{AC5EB461-BF13-497D-9314-A43A0F39B2BA}" srcOrd="1" destOrd="0" parTransId="{66A6587F-81DF-4351-AADB-6350137CF5D3}" sibTransId="{5708A58E-DD1F-4F1D-A1DE-D78109BA992C}"/>
    <dgm:cxn modelId="{9B9F4ADB-B73D-4A35-89BC-6A63ABA95510}" srcId="{7B2A20B6-4CD9-496D-8ACA-7C86DE1C8E22}" destId="{2FF6DF1C-813A-41B6-AB08-B90199163205}" srcOrd="2" destOrd="0" parTransId="{CAC6E2C9-80D9-49A6-88AB-74AB4E179AF5}" sibTransId="{BE1B9EED-0F5B-4D19-95F6-4EB7AE9D086B}"/>
    <dgm:cxn modelId="{930A98E3-1A52-43C6-9D8B-E827EFBEB36F}" type="presOf" srcId="{7B2A20B6-4CD9-496D-8ACA-7C86DE1C8E22}" destId="{8CBBB1C6-967C-4E8F-86C1-24CE80DE4E0E}" srcOrd="0" destOrd="0" presId="urn:microsoft.com/office/officeart/2008/layout/VerticalCurvedList"/>
    <dgm:cxn modelId="{216D8088-B0E6-44A1-B40E-6C4EDC74E346}" type="presParOf" srcId="{8CBBB1C6-967C-4E8F-86C1-24CE80DE4E0E}" destId="{D033B647-8C63-49CC-8AB0-6C47DE23DCAC}" srcOrd="0" destOrd="0" presId="urn:microsoft.com/office/officeart/2008/layout/VerticalCurvedList"/>
    <dgm:cxn modelId="{3CBFF62C-90F6-43CC-B2DC-785D3EC55B29}" type="presParOf" srcId="{D033B647-8C63-49CC-8AB0-6C47DE23DCAC}" destId="{A688D711-20D4-4510-8F22-B9A051F0B315}" srcOrd="0" destOrd="0" presId="urn:microsoft.com/office/officeart/2008/layout/VerticalCurvedList"/>
    <dgm:cxn modelId="{D8F93FEF-1456-4CC5-96A0-A254FF13ACDE}" type="presParOf" srcId="{A688D711-20D4-4510-8F22-B9A051F0B315}" destId="{C9C8E76A-AA07-467F-A0F9-69FA3389434B}" srcOrd="0" destOrd="0" presId="urn:microsoft.com/office/officeart/2008/layout/VerticalCurvedList"/>
    <dgm:cxn modelId="{9F6B392B-A963-46C2-9695-18500E016BE4}" type="presParOf" srcId="{A688D711-20D4-4510-8F22-B9A051F0B315}" destId="{2D9D141B-C73F-472C-81CB-CB020C919BFC}" srcOrd="1" destOrd="0" presId="urn:microsoft.com/office/officeart/2008/layout/VerticalCurvedList"/>
    <dgm:cxn modelId="{80A26310-689A-47DB-AF3B-2C2DE4589D2A}" type="presOf" srcId="{93759EC1-6556-43D9-92D8-A255E30D9DF0}" destId="{2D9D141B-C73F-472C-81CB-CB020C919BFC}" srcOrd="0" destOrd="0" presId="urn:microsoft.com/office/officeart/2008/layout/VerticalCurvedList"/>
    <dgm:cxn modelId="{659AADF6-B56B-450D-BDAD-B08666A8FFB1}" type="presParOf" srcId="{A688D711-20D4-4510-8F22-B9A051F0B315}" destId="{5ECC0482-D9F7-499D-ACE8-CFA51811BC2F}" srcOrd="2" destOrd="0" presId="urn:microsoft.com/office/officeart/2008/layout/VerticalCurvedList"/>
    <dgm:cxn modelId="{AAB8E275-3125-4B85-A2B6-7D7CD1722D72}" type="presParOf" srcId="{A688D711-20D4-4510-8F22-B9A051F0B315}" destId="{310FE98A-521B-4330-9544-C4852D3BF92A}" srcOrd="3" destOrd="0" presId="urn:microsoft.com/office/officeart/2008/layout/VerticalCurvedList"/>
    <dgm:cxn modelId="{CA7CA66A-350B-4114-B31E-0A0678585F13}" type="presParOf" srcId="{D033B647-8C63-49CC-8AB0-6C47DE23DCAC}" destId="{F5483201-D105-45C3-9CB1-5C7B15E49168}" srcOrd="1" destOrd="0" presId="urn:microsoft.com/office/officeart/2008/layout/VerticalCurvedList"/>
    <dgm:cxn modelId="{82FD12F6-988B-4BCE-A434-805C41E688EC}" type="presOf" srcId="{F152763E-8B72-414B-BDFC-7889DE6D7816}" destId="{F5483201-D105-45C3-9CB1-5C7B15E49168}" srcOrd="0" destOrd="0" presId="urn:microsoft.com/office/officeart/2008/layout/VerticalCurvedList"/>
    <dgm:cxn modelId="{A31E3AF0-3159-4004-A1C6-D09357BF9794}" type="presParOf" srcId="{D033B647-8C63-49CC-8AB0-6C47DE23DCAC}" destId="{36C146E7-AE6F-4E86-83D7-671FFB91817D}" srcOrd="2" destOrd="0" presId="urn:microsoft.com/office/officeart/2008/layout/VerticalCurvedList"/>
    <dgm:cxn modelId="{B0BD2473-7B67-43D2-A55D-279FF8245037}" type="presParOf" srcId="{36C146E7-AE6F-4E86-83D7-671FFB91817D}" destId="{1BE4674E-CFE4-4050-9951-C11C990FA377}" srcOrd="0" destOrd="0" presId="urn:microsoft.com/office/officeart/2008/layout/VerticalCurvedList"/>
    <dgm:cxn modelId="{FD91DB2D-CF79-4708-9890-9D7E5EF60AC2}" type="presParOf" srcId="{D033B647-8C63-49CC-8AB0-6C47DE23DCAC}" destId="{D9223599-2D81-4965-A95D-78944D96A534}" srcOrd="3" destOrd="0" presId="urn:microsoft.com/office/officeart/2008/layout/VerticalCurvedList"/>
    <dgm:cxn modelId="{140D807B-D364-461F-A1F7-39F53809B3B4}" type="presOf" srcId="{AC5EB461-BF13-497D-9314-A43A0F39B2BA}" destId="{D9223599-2D81-4965-A95D-78944D96A534}" srcOrd="0" destOrd="0" presId="urn:microsoft.com/office/officeart/2008/layout/VerticalCurvedList"/>
    <dgm:cxn modelId="{59CF5F51-C05B-40B4-831D-BACB938D341A}" type="presParOf" srcId="{D033B647-8C63-49CC-8AB0-6C47DE23DCAC}" destId="{CAA1524A-D87B-4274-B0C4-570463307107}" srcOrd="4" destOrd="0" presId="urn:microsoft.com/office/officeart/2008/layout/VerticalCurvedList"/>
    <dgm:cxn modelId="{99507E61-2F1D-47B0-AA4A-ADD4640FFB28}" type="presParOf" srcId="{CAA1524A-D87B-4274-B0C4-570463307107}" destId="{A79C9797-4B2E-4376-B9EB-698A481BAA80}" srcOrd="0" destOrd="0" presId="urn:microsoft.com/office/officeart/2008/layout/VerticalCurvedList"/>
    <dgm:cxn modelId="{586619C9-973B-4812-A823-9C24DCD247C2}" type="presParOf" srcId="{D033B647-8C63-49CC-8AB0-6C47DE23DCAC}" destId="{9127F7D5-22D0-4720-A720-919751031E12}" srcOrd="5" destOrd="0" presId="urn:microsoft.com/office/officeart/2008/layout/VerticalCurvedList"/>
    <dgm:cxn modelId="{5E3C2969-B368-4C2C-91CC-6A1AD1869848}" type="presOf" srcId="{2FF6DF1C-813A-41B6-AB08-B90199163205}" destId="{9127F7D5-22D0-4720-A720-919751031E12}" srcOrd="0" destOrd="0" presId="urn:microsoft.com/office/officeart/2008/layout/VerticalCurvedList"/>
    <dgm:cxn modelId="{BE41FD16-E8D5-4A5D-8DEC-E2F64CEF71C2}" type="presParOf" srcId="{D033B647-8C63-49CC-8AB0-6C47DE23DCAC}" destId="{F6277408-8B15-4689-8234-8F3610B3BA85}" srcOrd="6" destOrd="0" presId="urn:microsoft.com/office/officeart/2008/layout/VerticalCurvedList"/>
    <dgm:cxn modelId="{B3F41C73-21F9-4BBE-9EB0-556FD0E1D4C8}" type="presParOf" srcId="{F6277408-8B15-4689-8234-8F3610B3BA85}" destId="{B810E2C0-BC32-4DE6-80AC-252728036F8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49B8EAB-47E2-4CC2-A457-DC378E0618B1}" type="parTrans" cxnId="{C74173D1-4C4D-4253-894F-0F2B047C2E5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52763E-8B72-414B-BDFC-7889DE6D781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Návrh projektu byl předem konzultován s místní/regionální komunitou a odpovídá jejím potřebám a požadavkům. Projekt předpokládá upevnění vztahu komunity k předmětnému kulturnímu dědictví, zvyšuje zájem o místní/regionální přírodně-historický vývoj a přispívá k místní/regionální identitě a povědomí.</a:t>
          </a:r>
          <a:endParaRPr lang="cs-CZ"/>
        </a:p>
      </dgm:t>
    </dgm:pt>
    <dgm:pt modelId="{93759EC1-6556-43D9-92D8-A255E30D9DF0}" type="sibTrans" cxnId="{C74173D1-4C4D-4253-894F-0F2B047C2E5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2C212F21-4868-452F-8885-69A117C8910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Aktuální stav, stupeň poškození, ohrožení nebo využitelnost předmětu projektu (nemovitosti/ předmětu/ sbírky/ knihovního fondu), na jejíž opravu/rekonstrukci/restaurování/údržbu/využití (příp. jinou úpravu) jsou požadovány finanční prostředky (naléhavost zásahu).</a:t>
          </a:r>
          <a:endParaRPr lang="cs-CZ"/>
        </a:p>
      </dgm:t>
    </dgm:pt>
    <dgm:pt modelId="{5708A58E-DD1F-4F1D-A1DE-D78109BA992C}" type="sibTrans" cxnId="{2C212F21-4868-452F-8885-69A117C8910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627398EC-8CCD-4C40-9326-E857F072F6D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Předmět daného projektu je unikátní nebo mimořádně autentický. Jeho řemeslné zpracování, stavebně technické a konstrukční řešení, umístění atd. je vzácné, původní, jedinečné nebo jeho vědecká hodnota je mimořádná.</a:t>
          </a:r>
          <a:endParaRPr lang="cs-CZ"/>
        </a:p>
      </dgm:t>
    </dgm:pt>
    <dgm:pt modelId="{BE1B9EED-0F5B-4D19-95F6-4EB7AE9D086B}" type="sibTrans" cxnId="{627398EC-8CCD-4C40-9326-E857F072F6D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D31AE5A-48EA-4BCA-9769-4D08FD5068F4}" type="parTrans" cxnId="{97184941-E1D1-44F5-ABA4-FC21DED89BB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6D44796-9847-4520-9836-22BD416E3EA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udržuje živou funkci kulturního dědictví a předmět projektu je v maximální možné míře veřejně přístupný (využití pro kulturní a vzdělávací aktivity, volnočasové aktivity, komunitní setkávání, inovativní způsoby prezentace kulturního dědictví, podnikání směřující k sociální soudržnosti, studijní účely, on-line přístup k digitalizovanému kulturnímu dědictví, atd.).</a:t>
          </a:r>
          <a:endParaRPr lang="cs-CZ"/>
        </a:p>
      </dgm:t>
    </dgm:pt>
    <dgm:pt modelId="{16B2CEB4-AD4A-4A99-A195-A7752C816523}" type="sibTrans" cxnId="{97184941-E1D1-44F5-ABA4-FC21DED89BB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/>
      </dgm:t>
    </dgm:pt>
    <dgm:pt modelId="{5ECC0482-D9F7-499D-ACE8-CFA51811BC2F}" type="pres">
      <dgm:prSet presAssocID="{7B2A20B6-4CD9-496D-8ACA-7C86DE1C8E22}" presName="extraNode" presStyleLbl="node1" presStyleIdx="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F5483201-D105-45C3-9CB1-5C7B15E49168}" type="pres">
      <dgm:prSet presAssocID="{F152763E-8B72-414B-BDFC-7889DE6D7816}" presName="text_1" presStyleLbl="node1" presStyleIdx="2" presStyleCnt="6" custScaleY="10912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6C146E7-AE6F-4E86-83D7-671FFB91817D}" type="pres">
      <dgm:prSet presAssocID="{F152763E-8B72-414B-BDFC-7889DE6D7816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1BE4674E-CFE4-4050-9951-C11C990FA377}" type="pres">
      <dgm:prSet presAssocID="{F152763E-8B72-414B-BDFC-7889DE6D7816}" presName="accentRepeatNode" presStyleLbl="solidFgAcc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D9223599-2D81-4965-A95D-78944D96A534}" type="pres">
      <dgm:prSet presAssocID="{AC5EB461-BF13-497D-9314-A43A0F39B2BA}" presName="text_2" presStyleLbl="node1" presStyleIdx="3" presStyleCnt="6" custScaleY="12960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1524A-D87B-4274-B0C4-570463307107}" type="pres">
      <dgm:prSet presAssocID="{AC5EB461-BF13-497D-9314-A43A0F39B2BA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Idx="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9127F7D5-22D0-4720-A720-919751031E12}" type="pres">
      <dgm:prSet presAssocID="{2FF6DF1C-813A-41B6-AB08-B90199163205}" presName="text_3" presStyleLbl="node1" presStyleIdx="4" presStyleCnt="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277408-8B15-4689-8234-8F3610B3BA85}" type="pres">
      <dgm:prSet presAssocID="{2FF6DF1C-813A-41B6-AB08-B90199163205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B810E2C0-BC32-4DE6-80AC-252728036F8D}" type="pres">
      <dgm:prSet presAssocID="{2FF6DF1C-813A-41B6-AB08-B90199163205}" presName="accentRepeatNode" presStyleLbl="solidFgAcc1" presStyleIdx="2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E2DA1A0C-F296-4034-B8F8-3CB5D13F59A6}" type="pres">
      <dgm:prSet presAssocID="{46D44796-9847-4520-9836-22BD416E3EA5}" presName="text_4" presStyleLbl="node1" presStyleIdx="5" presStyleCnt="6" custScaleY="13610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CF54A6-3C20-46E1-A50D-E9F57A283E5C}" type="pres">
      <dgm:prSet presAssocID="{46D44796-9847-4520-9836-22BD416E3EA5}" presName="accent_4"/>
      <dgm:spPr/>
      <dgm:t>
        <a:bodyPr/>
        <a:lstStyle>
          <a:defPPr>
            <a:defRPr kern="1200" smtId="4294967295"/>
          </a:defPPr>
        </a:lstStyle>
        <a:p/>
      </dgm:t>
    </dgm:pt>
    <dgm:pt modelId="{3D18224D-59AC-407F-A927-B7C3841DFC76}" type="pres">
      <dgm:prSet presAssocID="{46D44796-9847-4520-9836-22BD416E3EA5}" presName="accentRepeatNode" presStyleLbl="solidFgAcc1" presStyleIdx="3" presStyleCnt="4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C74173D1-4C4D-4253-894F-0F2B047C2E57}" srcId="{7B2A20B6-4CD9-496D-8ACA-7C86DE1C8E22}" destId="{F152763E-8B72-414B-BDFC-7889DE6D7816}" srcOrd="0" destOrd="0" parTransId="{A49B8EAB-47E2-4CC2-A457-DC378E0618B1}" sibTransId="{93759EC1-6556-43D9-92D8-A255E30D9DF0}"/>
    <dgm:cxn modelId="{2C212F21-4868-452F-8885-69A117C89101}" srcId="{7B2A20B6-4CD9-496D-8ACA-7C86DE1C8E22}" destId="{AC5EB461-BF13-497D-9314-A43A0F39B2BA}" srcOrd="1" destOrd="0" parTransId="{66A6587F-81DF-4351-AADB-6350137CF5D3}" sibTransId="{5708A58E-DD1F-4F1D-A1DE-D78109BA992C}"/>
    <dgm:cxn modelId="{627398EC-8CCD-4C40-9326-E857F072F6DF}" srcId="{7B2A20B6-4CD9-496D-8ACA-7C86DE1C8E22}" destId="{2FF6DF1C-813A-41B6-AB08-B90199163205}" srcOrd="2" destOrd="0" parTransId="{CAC6E2C9-80D9-49A6-88AB-74AB4E179AF5}" sibTransId="{BE1B9EED-0F5B-4D19-95F6-4EB7AE9D086B}"/>
    <dgm:cxn modelId="{97184941-E1D1-44F5-ABA4-FC21DED89BB5}" srcId="{7B2A20B6-4CD9-496D-8ACA-7C86DE1C8E22}" destId="{46D44796-9847-4520-9836-22BD416E3EA5}" srcOrd="3" destOrd="0" parTransId="{4D31AE5A-48EA-4BCA-9769-4D08FD5068F4}" sibTransId="{16B2CEB4-AD4A-4A99-A195-A7752C816523}"/>
    <dgm:cxn modelId="{56A93F89-BF07-4967-A43B-746B38C80D60}" type="presOf" srcId="{7B2A20B6-4CD9-496D-8ACA-7C86DE1C8E22}" destId="{8CBBB1C6-967C-4E8F-86C1-24CE80DE4E0E}" srcOrd="0" destOrd="0" presId="urn:microsoft.com/office/officeart/2008/layout/VerticalCurvedList"/>
    <dgm:cxn modelId="{8DA56C9A-A5CB-425B-9D51-2DD79C67D0A6}" type="presParOf" srcId="{8CBBB1C6-967C-4E8F-86C1-24CE80DE4E0E}" destId="{D033B647-8C63-49CC-8AB0-6C47DE23DCAC}" srcOrd="0" destOrd="0" presId="urn:microsoft.com/office/officeart/2008/layout/VerticalCurvedList"/>
    <dgm:cxn modelId="{B11E3D8E-1CF8-4979-8FFE-8A4FA101E666}" type="presParOf" srcId="{D033B647-8C63-49CC-8AB0-6C47DE23DCAC}" destId="{A688D711-20D4-4510-8F22-B9A051F0B315}" srcOrd="0" destOrd="0" presId="urn:microsoft.com/office/officeart/2008/layout/VerticalCurvedList"/>
    <dgm:cxn modelId="{21DB3C69-DE82-4EE9-806C-C06152AEAB68}" type="presParOf" srcId="{A688D711-20D4-4510-8F22-B9A051F0B315}" destId="{C9C8E76A-AA07-467F-A0F9-69FA3389434B}" srcOrd="0" destOrd="0" presId="urn:microsoft.com/office/officeart/2008/layout/VerticalCurvedList"/>
    <dgm:cxn modelId="{B88E8B0F-D26F-41C7-B27C-78C0F46CDBEC}" type="presParOf" srcId="{A688D711-20D4-4510-8F22-B9A051F0B315}" destId="{2D9D141B-C73F-472C-81CB-CB020C919BFC}" srcOrd="1" destOrd="0" presId="urn:microsoft.com/office/officeart/2008/layout/VerticalCurvedList"/>
    <dgm:cxn modelId="{0CC090C5-38AD-4D63-A3FB-096DDB46B76D}" type="presOf" srcId="{93759EC1-6556-43D9-92D8-A255E30D9DF0}" destId="{2D9D141B-C73F-472C-81CB-CB020C919BFC}" srcOrd="0" destOrd="0" presId="urn:microsoft.com/office/officeart/2008/layout/VerticalCurvedList"/>
    <dgm:cxn modelId="{C90C3813-A003-4D4D-9736-27B5AA2E7B30}" type="presParOf" srcId="{A688D711-20D4-4510-8F22-B9A051F0B315}" destId="{5ECC0482-D9F7-499D-ACE8-CFA51811BC2F}" srcOrd="2" destOrd="0" presId="urn:microsoft.com/office/officeart/2008/layout/VerticalCurvedList"/>
    <dgm:cxn modelId="{6F891DEC-1CBE-425C-86C6-A190F4ED05AE}" type="presParOf" srcId="{A688D711-20D4-4510-8F22-B9A051F0B315}" destId="{310FE98A-521B-4330-9544-C4852D3BF92A}" srcOrd="3" destOrd="0" presId="urn:microsoft.com/office/officeart/2008/layout/VerticalCurvedList"/>
    <dgm:cxn modelId="{7E5EFF5B-E80D-4DAC-AA6B-ACBE72098707}" type="presParOf" srcId="{D033B647-8C63-49CC-8AB0-6C47DE23DCAC}" destId="{F5483201-D105-45C3-9CB1-5C7B15E49168}" srcOrd="1" destOrd="0" presId="urn:microsoft.com/office/officeart/2008/layout/VerticalCurvedList"/>
    <dgm:cxn modelId="{AB17F2A6-DCA9-4475-8468-379C5DF5B574}" type="presOf" srcId="{F152763E-8B72-414B-BDFC-7889DE6D7816}" destId="{F5483201-D105-45C3-9CB1-5C7B15E49168}" srcOrd="0" destOrd="0" presId="urn:microsoft.com/office/officeart/2008/layout/VerticalCurvedList"/>
    <dgm:cxn modelId="{9F8AF92D-0DC4-4A36-98C2-4262A530F8C9}" type="presParOf" srcId="{D033B647-8C63-49CC-8AB0-6C47DE23DCAC}" destId="{36C146E7-AE6F-4E86-83D7-671FFB91817D}" srcOrd="2" destOrd="0" presId="urn:microsoft.com/office/officeart/2008/layout/VerticalCurvedList"/>
    <dgm:cxn modelId="{33D9D340-0FEA-4A0A-9F32-0F8C0F7B84D8}" type="presParOf" srcId="{36C146E7-AE6F-4E86-83D7-671FFB91817D}" destId="{1BE4674E-CFE4-4050-9951-C11C990FA377}" srcOrd="0" destOrd="0" presId="urn:microsoft.com/office/officeart/2008/layout/VerticalCurvedList"/>
    <dgm:cxn modelId="{E5175C65-6E15-45D4-800D-86F917F8D01B}" type="presParOf" srcId="{D033B647-8C63-49CC-8AB0-6C47DE23DCAC}" destId="{D9223599-2D81-4965-A95D-78944D96A534}" srcOrd="3" destOrd="0" presId="urn:microsoft.com/office/officeart/2008/layout/VerticalCurvedList"/>
    <dgm:cxn modelId="{AA16E56F-800F-47C3-9608-AC4392A987F2}" type="presOf" srcId="{AC5EB461-BF13-497D-9314-A43A0F39B2BA}" destId="{D9223599-2D81-4965-A95D-78944D96A534}" srcOrd="0" destOrd="0" presId="urn:microsoft.com/office/officeart/2008/layout/VerticalCurvedList"/>
    <dgm:cxn modelId="{E2B07059-3C36-4D77-BB83-8C70DFE6C86E}" type="presParOf" srcId="{D033B647-8C63-49CC-8AB0-6C47DE23DCAC}" destId="{CAA1524A-D87B-4274-B0C4-570463307107}" srcOrd="4" destOrd="0" presId="urn:microsoft.com/office/officeart/2008/layout/VerticalCurvedList"/>
    <dgm:cxn modelId="{6895848F-2E77-4BAE-9E90-0C1051FE6940}" type="presParOf" srcId="{CAA1524A-D87B-4274-B0C4-570463307107}" destId="{A79C9797-4B2E-4376-B9EB-698A481BAA80}" srcOrd="0" destOrd="0" presId="urn:microsoft.com/office/officeart/2008/layout/VerticalCurvedList"/>
    <dgm:cxn modelId="{C5915713-0AAB-4406-9FA6-336FE2856E0B}" type="presParOf" srcId="{D033B647-8C63-49CC-8AB0-6C47DE23DCAC}" destId="{9127F7D5-22D0-4720-A720-919751031E12}" srcOrd="5" destOrd="0" presId="urn:microsoft.com/office/officeart/2008/layout/VerticalCurvedList"/>
    <dgm:cxn modelId="{3198BB0A-99B4-4CCE-B188-D6E6535F5645}" type="presOf" srcId="{2FF6DF1C-813A-41B6-AB08-B90199163205}" destId="{9127F7D5-22D0-4720-A720-919751031E12}" srcOrd="0" destOrd="0" presId="urn:microsoft.com/office/officeart/2008/layout/VerticalCurvedList"/>
    <dgm:cxn modelId="{12E66335-EC35-4849-92D0-DB985155830E}" type="presParOf" srcId="{D033B647-8C63-49CC-8AB0-6C47DE23DCAC}" destId="{F6277408-8B15-4689-8234-8F3610B3BA85}" srcOrd="6" destOrd="0" presId="urn:microsoft.com/office/officeart/2008/layout/VerticalCurvedList"/>
    <dgm:cxn modelId="{667809F7-93F1-4695-9769-0272902B65AA}" type="presParOf" srcId="{F6277408-8B15-4689-8234-8F3610B3BA85}" destId="{B810E2C0-BC32-4DE6-80AC-252728036F8D}" srcOrd="0" destOrd="0" presId="urn:microsoft.com/office/officeart/2008/layout/VerticalCurvedList"/>
    <dgm:cxn modelId="{85BDBEF7-960C-4EB1-8D14-2C391B5CD326}" type="presParOf" srcId="{D033B647-8C63-49CC-8AB0-6C47DE23DCAC}" destId="{E2DA1A0C-F296-4034-B8F8-3CB5D13F59A6}" srcOrd="7" destOrd="0" presId="urn:microsoft.com/office/officeart/2008/layout/VerticalCurvedList"/>
    <dgm:cxn modelId="{B60D357A-A078-4F58-8F28-3CDD4167C3CD}" type="presOf" srcId="{46D44796-9847-4520-9836-22BD416E3EA5}" destId="{E2DA1A0C-F296-4034-B8F8-3CB5D13F59A6}" srcOrd="0" destOrd="0" presId="urn:microsoft.com/office/officeart/2008/layout/VerticalCurvedList"/>
    <dgm:cxn modelId="{DBF88F6B-1B28-4295-A7B4-57D4FCEBD919}" type="presParOf" srcId="{D033B647-8C63-49CC-8AB0-6C47DE23DCAC}" destId="{A2CF54A6-3C20-46E1-A50D-E9F57A283E5C}" srcOrd="8" destOrd="0" presId="urn:microsoft.com/office/officeart/2008/layout/VerticalCurvedList"/>
    <dgm:cxn modelId="{D98D03B3-6025-488D-9721-CA875EBE6870}" type="presParOf" srcId="{A2CF54A6-3C20-46E1-A50D-E9F57A283E5C}" destId="{3D18224D-59AC-407F-A927-B7C3841DFC7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4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49B8EAB-47E2-4CC2-A457-DC378E0618B1}" type="parTrans" cxnId="{05097487-027A-4B2D-B0B9-356BF5AC1DF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52763E-8B72-414B-BDFC-7889DE6D781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řeší v maximální možné míře (s ohledem na stavebně-technické hledisko, památkovou ochranu atd.) zpřístupnění kulturního dědictví i pro osoby s tělesným postižením. </a:t>
          </a:r>
          <a:endParaRPr lang="cs-CZ"/>
        </a:p>
      </dgm:t>
    </dgm:pt>
    <dgm:pt modelId="{93759EC1-6556-43D9-92D8-A255E30D9DF0}" type="sibTrans" cxnId="{05097487-027A-4B2D-B0B9-356BF5AC1DF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6C7942C1-673A-40A1-8690-9A1189814BD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prokazatelně přispívá k vytváření nových pracovních míst (místně/regionálně), respektive vytváří podmínky pro nové příležitosti k podnikání směřující k sociální soudržnosti.</a:t>
          </a:r>
          <a:endParaRPr lang="cs-CZ"/>
        </a:p>
      </dgm:t>
    </dgm:pt>
    <dgm:pt modelId="{5708A58E-DD1F-4F1D-A1DE-D78109BA992C}" type="sibTrans" cxnId="{6C7942C1-673A-40A1-8690-9A1189814BD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E4F3F0A8-8309-434A-914E-5A9E70E915B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Projekt bude realizován v partnerství veřejného a soukromého sektoru („Public-private partnerships“).</a:t>
          </a:r>
          <a:endParaRPr lang="cs-CZ"/>
        </a:p>
      </dgm:t>
    </dgm:pt>
    <dgm:pt modelId="{BE1B9EED-0F5B-4D19-95F6-4EB7AE9D086B}" type="sibTrans" cxnId="{E4F3F0A8-8309-434A-914E-5A9E70E915B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/>
      </dgm:t>
    </dgm:pt>
    <dgm:pt modelId="{5ECC0482-D9F7-499D-ACE8-CFA51811BC2F}" type="pres">
      <dgm:prSet presAssocID="{7B2A20B6-4CD9-496D-8ACA-7C86DE1C8E22}" presName="extraNode" presStyleLbl="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F5483201-D105-45C3-9CB1-5C7B15E49168}" type="pres">
      <dgm:prSet presAssocID="{F152763E-8B72-414B-BDFC-7889DE6D7816}" presName="text_1" presStyleLbl="node1" presStyleIdx="2" presStyleCnt="5" custScaleY="10912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6C146E7-AE6F-4E86-83D7-671FFB91817D}" type="pres">
      <dgm:prSet presAssocID="{F152763E-8B72-414B-BDFC-7889DE6D7816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1BE4674E-CFE4-4050-9951-C11C990FA377}" type="pres">
      <dgm:prSet presAssocID="{F152763E-8B72-414B-BDFC-7889DE6D7816}" presName="accentRepeatNode" presStyleLbl="solidFgAcc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D9223599-2D81-4965-A95D-78944D96A534}" type="pres">
      <dgm:prSet presAssocID="{AC5EB461-BF13-497D-9314-A43A0F39B2BA}" presName="text_2" presStyleLbl="node1" presStyleIdx="3" presStyleCnt="5" custScaleY="12960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1524A-D87B-4274-B0C4-570463307107}" type="pres">
      <dgm:prSet presAssocID="{AC5EB461-BF13-497D-9314-A43A0F39B2BA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Idx="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9127F7D5-22D0-4720-A720-919751031E12}" type="pres">
      <dgm:prSet presAssocID="{2FF6DF1C-813A-41B6-AB08-B90199163205}" presName="text_3" presStyleLbl="node1" presStyleIdx="4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277408-8B15-4689-8234-8F3610B3BA85}" type="pres">
      <dgm:prSet presAssocID="{2FF6DF1C-813A-41B6-AB08-B90199163205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B810E2C0-BC32-4DE6-80AC-252728036F8D}" type="pres">
      <dgm:prSet presAssocID="{2FF6DF1C-813A-41B6-AB08-B90199163205}" presName="accentRepeatNode" presStyleLbl="solidFgAcc1" presStyleIdx="2" presStyleCnt="3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05097487-027A-4B2D-B0B9-356BF5AC1DF6}" srcId="{7B2A20B6-4CD9-496D-8ACA-7C86DE1C8E22}" destId="{F152763E-8B72-414B-BDFC-7889DE6D7816}" srcOrd="0" destOrd="0" parTransId="{A49B8EAB-47E2-4CC2-A457-DC378E0618B1}" sibTransId="{93759EC1-6556-43D9-92D8-A255E30D9DF0}"/>
    <dgm:cxn modelId="{6C7942C1-673A-40A1-8690-9A1189814BDB}" srcId="{7B2A20B6-4CD9-496D-8ACA-7C86DE1C8E22}" destId="{AC5EB461-BF13-497D-9314-A43A0F39B2BA}" srcOrd="1" destOrd="0" parTransId="{66A6587F-81DF-4351-AADB-6350137CF5D3}" sibTransId="{5708A58E-DD1F-4F1D-A1DE-D78109BA992C}"/>
    <dgm:cxn modelId="{E4F3F0A8-8309-434A-914E-5A9E70E915B7}" srcId="{7B2A20B6-4CD9-496D-8ACA-7C86DE1C8E22}" destId="{2FF6DF1C-813A-41B6-AB08-B90199163205}" srcOrd="2" destOrd="0" parTransId="{CAC6E2C9-80D9-49A6-88AB-74AB4E179AF5}" sibTransId="{BE1B9EED-0F5B-4D19-95F6-4EB7AE9D086B}"/>
    <dgm:cxn modelId="{88072EC5-D0A9-42BD-8719-9CCF472EAAEE}" type="presOf" srcId="{7B2A20B6-4CD9-496D-8ACA-7C86DE1C8E22}" destId="{8CBBB1C6-967C-4E8F-86C1-24CE80DE4E0E}" srcOrd="0" destOrd="0" presId="urn:microsoft.com/office/officeart/2008/layout/VerticalCurvedList"/>
    <dgm:cxn modelId="{0254F7B9-997A-44B4-8B8A-29771BD5695F}" type="presParOf" srcId="{8CBBB1C6-967C-4E8F-86C1-24CE80DE4E0E}" destId="{D033B647-8C63-49CC-8AB0-6C47DE23DCAC}" srcOrd="0" destOrd="0" presId="urn:microsoft.com/office/officeart/2008/layout/VerticalCurvedList"/>
    <dgm:cxn modelId="{39FF3DA0-EFEF-491E-92CD-12A75D0447C2}" type="presParOf" srcId="{D033B647-8C63-49CC-8AB0-6C47DE23DCAC}" destId="{A688D711-20D4-4510-8F22-B9A051F0B315}" srcOrd="0" destOrd="0" presId="urn:microsoft.com/office/officeart/2008/layout/VerticalCurvedList"/>
    <dgm:cxn modelId="{8A2CC3B6-3DB3-4E06-8A7A-9AD0B354E6BA}" type="presParOf" srcId="{A688D711-20D4-4510-8F22-B9A051F0B315}" destId="{C9C8E76A-AA07-467F-A0F9-69FA3389434B}" srcOrd="0" destOrd="0" presId="urn:microsoft.com/office/officeart/2008/layout/VerticalCurvedList"/>
    <dgm:cxn modelId="{20408DCE-8C41-4812-8C70-89BA1CE2E184}" type="presParOf" srcId="{A688D711-20D4-4510-8F22-B9A051F0B315}" destId="{2D9D141B-C73F-472C-81CB-CB020C919BFC}" srcOrd="1" destOrd="0" presId="urn:microsoft.com/office/officeart/2008/layout/VerticalCurvedList"/>
    <dgm:cxn modelId="{3B32E462-6EFD-4A96-969F-4BD5D817A9A7}" type="presOf" srcId="{93759EC1-6556-43D9-92D8-A255E30D9DF0}" destId="{2D9D141B-C73F-472C-81CB-CB020C919BFC}" srcOrd="0" destOrd="0" presId="urn:microsoft.com/office/officeart/2008/layout/VerticalCurvedList"/>
    <dgm:cxn modelId="{9D81525D-3277-426D-943F-61007B49E0AE}" type="presParOf" srcId="{A688D711-20D4-4510-8F22-B9A051F0B315}" destId="{5ECC0482-D9F7-499D-ACE8-CFA51811BC2F}" srcOrd="2" destOrd="0" presId="urn:microsoft.com/office/officeart/2008/layout/VerticalCurvedList"/>
    <dgm:cxn modelId="{53945B3A-BC1D-4160-B1C9-E0E73E119FB8}" type="presParOf" srcId="{A688D711-20D4-4510-8F22-B9A051F0B315}" destId="{310FE98A-521B-4330-9544-C4852D3BF92A}" srcOrd="3" destOrd="0" presId="urn:microsoft.com/office/officeart/2008/layout/VerticalCurvedList"/>
    <dgm:cxn modelId="{1C6D23F5-9CB2-4077-93B5-B8032E726FEE}" type="presParOf" srcId="{D033B647-8C63-49CC-8AB0-6C47DE23DCAC}" destId="{F5483201-D105-45C3-9CB1-5C7B15E49168}" srcOrd="1" destOrd="0" presId="urn:microsoft.com/office/officeart/2008/layout/VerticalCurvedList"/>
    <dgm:cxn modelId="{A8A953D0-5C73-4621-95AB-99A6D9FFA93A}" type="presOf" srcId="{F152763E-8B72-414B-BDFC-7889DE6D7816}" destId="{F5483201-D105-45C3-9CB1-5C7B15E49168}" srcOrd="0" destOrd="0" presId="urn:microsoft.com/office/officeart/2008/layout/VerticalCurvedList"/>
    <dgm:cxn modelId="{A852FE03-0225-45BD-A825-697EA5EABC58}" type="presParOf" srcId="{D033B647-8C63-49CC-8AB0-6C47DE23DCAC}" destId="{36C146E7-AE6F-4E86-83D7-671FFB91817D}" srcOrd="2" destOrd="0" presId="urn:microsoft.com/office/officeart/2008/layout/VerticalCurvedList"/>
    <dgm:cxn modelId="{B9C7A35B-C3A4-4DD8-B11C-AC6EC1536B66}" type="presParOf" srcId="{36C146E7-AE6F-4E86-83D7-671FFB91817D}" destId="{1BE4674E-CFE4-4050-9951-C11C990FA377}" srcOrd="0" destOrd="0" presId="urn:microsoft.com/office/officeart/2008/layout/VerticalCurvedList"/>
    <dgm:cxn modelId="{0DC5D00D-01A0-445F-86A8-7EB64D9D403F}" type="presParOf" srcId="{D033B647-8C63-49CC-8AB0-6C47DE23DCAC}" destId="{D9223599-2D81-4965-A95D-78944D96A534}" srcOrd="3" destOrd="0" presId="urn:microsoft.com/office/officeart/2008/layout/VerticalCurvedList"/>
    <dgm:cxn modelId="{C54C86F3-0D4D-4AFA-8E87-1CE4B4E65349}" type="presOf" srcId="{AC5EB461-BF13-497D-9314-A43A0F39B2BA}" destId="{D9223599-2D81-4965-A95D-78944D96A534}" srcOrd="0" destOrd="0" presId="urn:microsoft.com/office/officeart/2008/layout/VerticalCurvedList"/>
    <dgm:cxn modelId="{C018E4F3-4C91-4F49-BEDA-5D8868CBB851}" type="presParOf" srcId="{D033B647-8C63-49CC-8AB0-6C47DE23DCAC}" destId="{CAA1524A-D87B-4274-B0C4-570463307107}" srcOrd="4" destOrd="0" presId="urn:microsoft.com/office/officeart/2008/layout/VerticalCurvedList"/>
    <dgm:cxn modelId="{EAC63D9E-45D2-4294-84D1-76CC64BBF804}" type="presParOf" srcId="{CAA1524A-D87B-4274-B0C4-570463307107}" destId="{A79C9797-4B2E-4376-B9EB-698A481BAA80}" srcOrd="0" destOrd="0" presId="urn:microsoft.com/office/officeart/2008/layout/VerticalCurvedList"/>
    <dgm:cxn modelId="{78660434-57D2-4AF3-AD1D-A434D902A67C}" type="presParOf" srcId="{D033B647-8C63-49CC-8AB0-6C47DE23DCAC}" destId="{9127F7D5-22D0-4720-A720-919751031E12}" srcOrd="5" destOrd="0" presId="urn:microsoft.com/office/officeart/2008/layout/VerticalCurvedList"/>
    <dgm:cxn modelId="{8F4AE24D-F3FC-4F88-812E-FDC7A50FF3D8}" type="presOf" srcId="{2FF6DF1C-813A-41B6-AB08-B90199163205}" destId="{9127F7D5-22D0-4720-A720-919751031E12}" srcOrd="0" destOrd="0" presId="urn:microsoft.com/office/officeart/2008/layout/VerticalCurvedList"/>
    <dgm:cxn modelId="{37DBB4DF-4061-4244-A2A8-DF36BEB257C2}" type="presParOf" srcId="{D033B647-8C63-49CC-8AB0-6C47DE23DCAC}" destId="{F6277408-8B15-4689-8234-8F3610B3BA85}" srcOrd="6" destOrd="0" presId="urn:microsoft.com/office/officeart/2008/layout/VerticalCurvedList"/>
    <dgm:cxn modelId="{BC79076A-9A6F-466B-AFBE-E66EE4EF32F1}" type="presParOf" srcId="{F6277408-8B15-4689-8234-8F3610B3BA85}" destId="{B810E2C0-BC32-4DE6-80AC-252728036F8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5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E5C99DB3-7A64-49E0-8560-22AB59A5FA76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1" csCatId="accent3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06AF7A7-7493-4568-87B6-8CB4C3FE5765}" type="parTrans" cxnId="{2D8AFF31-4794-4C0A-900D-475E272540F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FEBCAE1-9627-441D-85FA-F592C7B67013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pl-PL" smtClean="0"/>
            <a:t>Struktura projektu je jasně definovaná a jednotlivé aktivity jsou v projektu jasně popsány včetně návaznosti aktivit. Aktivity jsou provázané (činnosti, včetně kvantifikace a návazného rozpočtu). V případě projektu na obnovu nemovitého památkového fondu je předložen  dokončený stupeň projektové přípravy (v elektronické podobě).</a:t>
          </a:r>
          <a:endParaRPr lang="cs-CZ"/>
        </a:p>
      </dgm:t>
    </dgm:pt>
    <dgm:pt modelId="{80CF838D-F67B-49C5-BBFB-B019B59371D1}" type="sibTrans" cxnId="{2D8AFF31-4794-4C0A-900D-475E272540F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BC21914-B8DC-4143-B3C7-B355CA7F0824}" type="parTrans" cxnId="{D112E9C8-41F6-42D9-952C-A3168601D2D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FAD29F7-8BFB-4C4C-9F81-999D1444053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pl-PL" smtClean="0"/>
            <a:t>Navržené aktivity projektu jsou nezbytné k naplnění účelu projektu a jejich výstupy jsou v souladu s cíli Programu „Kultura“. Navržený postup realizace projektu je efektivní ve srovnání s jeho případnými alternativními postupy/technickými řešeními ‐ je zvoleno nejefektivnější řešení. </a:t>
          </a:r>
          <a:endParaRPr lang="cs-CZ"/>
        </a:p>
      </dgm:t>
    </dgm:pt>
    <dgm:pt modelId="{1DBAD4CE-AE97-47B9-93B6-D9C06FA35DF4}" type="sibTrans" cxnId="{D112E9C8-41F6-42D9-952C-A3168601D2D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E2B737B-6CB1-4C20-93C1-135C521BB04F}" type="parTrans" cxnId="{5BBA6DEA-64C6-49CE-A51E-BF99F808E38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A86C717-93B9-494B-9689-B64791218178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pl-PL" smtClean="0"/>
            <a:t>Navržený harmonogram realizace projektu je jasný, realistický a odpovídá potřebám realizace aktivit z jejich obsahového hlediska a jejich vzájemné návaznosti. Harmonogram řádně zohledňuje i ostatní faktory, jako např. klimatické podmínky, časová reálnost atd.</a:t>
          </a:r>
          <a:endParaRPr lang="cs-CZ"/>
        </a:p>
      </dgm:t>
    </dgm:pt>
    <dgm:pt modelId="{0B1FC648-6733-4DFE-8AF6-32F9824DED23}" type="sibTrans" cxnId="{5BBA6DEA-64C6-49CE-A51E-BF99F808E38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B64050B-5900-4500-862E-1ECECC8DC5B2}" type="parTrans" cxnId="{693FB02A-303B-4445-886D-EC213DDCB62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66732A2-4C08-4EC0-9611-4C3253C57015}">
      <dgm:prSet/>
      <dgm:spPr/>
      <dgm:t>
        <a:bodyPr/>
        <a:lstStyle>
          <a:defPPr>
            <a:defRPr kern="1200" smtId="4294967295"/>
          </a:defPPr>
        </a:lstStyle>
        <a:p>
          <a:r>
            <a:rPr lang="pl-PL" smtClean="0"/>
            <a:t>Logický rámec projektu podává jasnou a přehlednou informaci o relevanci projektu k programu, zahrnuje jasně vymezený účel projektu a relevantní indikátory včetně a zdrojů pro jejich ověření. Výchozí i konečné hodnoty indikátorů jsou realistické, indikátory jsou kvantifikované a objektivně měřitelné jak v množství, tak v čase. Zdroje ověření indikátorů jsou uvedeny a budou dostupné a vhodné pro ověření počátečních i cílových hodnot indikátorů. Účel projektu je v souladu s požadovaným výsledkem/výstupem Programu</a:t>
          </a:r>
          <a:endParaRPr lang="cs-CZ"/>
        </a:p>
      </dgm:t>
    </dgm:pt>
    <dgm:pt modelId="{471E94E7-AA46-4EEF-A09C-A0FA0B6DDC05}" type="sibTrans" cxnId="{693FB02A-303B-4445-886D-EC213DDCB62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CBBB9B6-66F6-47C7-B4DE-274DED5E2C56}" type="parTrans" cxnId="{4B0DC131-0CF4-47D5-9A32-690D85DE55F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E3DCCF0-4D63-4228-98B1-C267FB49F990}">
      <dgm:prSet/>
      <dgm:spPr/>
      <dgm:t>
        <a:bodyPr/>
        <a:lstStyle>
          <a:defPPr>
            <a:defRPr kern="1200" smtId="4294967295"/>
          </a:defPPr>
        </a:lstStyle>
        <a:p>
          <a:r>
            <a:rPr lang="pl-PL" smtClean="0"/>
            <a:t>Rizika projektu jsou jasně definovaná a relevantní, včetně návrhu opatření k jejich eliminaci pro zajištění plynulé realizace projektu.</a:t>
          </a:r>
          <a:endParaRPr lang="pl-PL"/>
        </a:p>
      </dgm:t>
    </dgm:pt>
    <dgm:pt modelId="{A52BD5FD-EBB7-4C4C-A3A1-F997F05FDEB6}" type="sibTrans" cxnId="{4B0DC131-0CF4-47D5-9A32-690D85DE55F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4AF4BE3-380F-4E09-AD0E-AEA475874396}" type="pres">
      <dgm:prSet presAssocID="{E5C99DB3-7A64-49E0-8560-22AB59A5FA76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0FD7160F-F908-4D32-B70D-48832668F440}" type="pres">
      <dgm:prSet presAssocID="{E5C99DB3-7A64-49E0-8560-22AB59A5FA76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4758D3A2-3DC2-42D6-939B-CB40534A0764}" type="pres">
      <dgm:prSet presAssocID="{E5C99DB3-7A64-49E0-8560-22AB59A5FA76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0D1D7847-33B9-46D5-A653-CC535BFBD95A}" type="pres">
      <dgm:prSet presAssocID="{E5C99DB3-7A64-49E0-8560-22AB59A5FA76}" presName="srcNode" presStyleLbl="node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E2A2C72C-2DD5-4191-8EF6-7AC402472456}" type="pres">
      <dgm:prSet presAssocID="{E5C99DB3-7A64-49E0-8560-22AB59A5FA76}" presName="conn" presStyleLbl="parChTrans1D2" presStyleCnt="1"/>
      <dgm:spPr/>
      <dgm:t>
        <a:bodyPr/>
        <a:lstStyle>
          <a:defPPr>
            <a:defRPr kern="1200" smtId="4294967295"/>
          </a:defPPr>
        </a:lstStyle>
        <a:p/>
      </dgm:t>
    </dgm:pt>
    <dgm:pt modelId="{55C64BBC-C30B-4AC4-BB22-DDA79ECA188B}" type="pres">
      <dgm:prSet presAssocID="{E5C99DB3-7A64-49E0-8560-22AB59A5FA76}" presName="extraNode" presStyleLbl="node1" presStyleIdx="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CBAF10D9-6C58-44FA-A000-416B4024CF3C}" type="pres">
      <dgm:prSet presAssocID="{E5C99DB3-7A64-49E0-8560-22AB59A5FA76}" presName="dstNode" presStyleLbl="node1" presStyleIdx="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B203F2B2-D555-4A3C-9CB1-6C33FF450AC2}" type="pres">
      <dgm:prSet presAssocID="{AFEBCAE1-9627-441D-85FA-F592C7B67013}" presName="text_1" presStyleLbl="node1" presStyleIdx="2" presStyleCnt="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8796FAF-9417-4201-AB5F-EBC5F2E96C5E}" type="pres">
      <dgm:prSet presAssocID="{AFEBCAE1-9627-441D-85FA-F592C7B67013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FB8F123A-3155-4A05-BF75-E17655BFCFE5}" type="pres">
      <dgm:prSet presAssocID="{AFEBCAE1-9627-441D-85FA-F592C7B67013}" presName="accentRepeatNode" presStyleLbl="solidFgAcc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787635C0-D166-47E4-949E-88AA28B224F6}" type="pres">
      <dgm:prSet presAssocID="{DFAD29F7-8BFB-4C4C-9F81-999D1444053E}" presName="text_2" presStyleLbl="node1" presStyleIdx="3" presStyleCnt="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4525A47-1127-4327-8926-02A616330E01}" type="pres">
      <dgm:prSet presAssocID="{DFAD29F7-8BFB-4C4C-9F81-999D1444053E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678CB601-BA1C-4D85-8AFC-EE25F53DA1B6}" type="pres">
      <dgm:prSet presAssocID="{DFAD29F7-8BFB-4C4C-9F81-999D1444053E}" presName="accentRepeatNode" presStyleLbl="solidFgAcc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47A64091-5932-4914-BA3B-8EC74E684CC1}" type="pres">
      <dgm:prSet presAssocID="{FA86C717-93B9-494B-9689-B64791218178}" presName="text_3" presStyleLbl="node1" presStyleIdx="4" presStyleCnt="7" custScaleY="118374" custLinFactNeighborY="-11549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CF6065F-6827-42E0-95E9-D5713C9503C8}" type="pres">
      <dgm:prSet presAssocID="{FA86C717-93B9-494B-9689-B64791218178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F71C95B5-E12B-4873-8300-10594B33C9E8}" type="pres">
      <dgm:prSet presAssocID="{FA86C717-93B9-494B-9689-B64791218178}" presName="accentRepeatNode" presStyleLbl="solidFgAcc1" presStyleIdx="2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71BD9153-0A4B-4483-BB0F-CC80FC35281A}" type="pres">
      <dgm:prSet presAssocID="{E66732A2-4C08-4EC0-9611-4C3253C57015}" presName="text_4" presStyleLbl="node1" presStyleIdx="5" presStyleCnt="7" custScaleY="163716" custLinFactNeighborX="-93" custLinFactNeighborY="20210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3B2103F7-90F1-456D-9EC7-5354DF774C03}" type="pres">
      <dgm:prSet presAssocID="{E66732A2-4C08-4EC0-9611-4C3253C57015}" presName="accent_4"/>
      <dgm:spPr/>
      <dgm:t>
        <a:bodyPr/>
        <a:lstStyle>
          <a:defPPr>
            <a:defRPr kern="1200" smtId="4294967295"/>
          </a:defPPr>
        </a:lstStyle>
        <a:p/>
      </dgm:t>
    </dgm:pt>
    <dgm:pt modelId="{D851E79F-D3A7-4B0B-8A28-6A27374C854B}" type="pres">
      <dgm:prSet presAssocID="{E66732A2-4C08-4EC0-9611-4C3253C57015}" presName="accentRepeatNode" presStyleLbl="solidFgAcc1" presStyleIdx="3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4D965FC8-400D-4557-95EB-6942CEB8932D}" type="pres">
      <dgm:prSet presAssocID="{0E3DCCF0-4D63-4228-98B1-C267FB49F990}" presName="text_5" presStyleLbl="node1" presStyleIdx="6" presStyleCnt="7" custLinFactNeighborX="-178" custLinFactNeighborY="1732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16C84D7F-7E39-4ECB-99CB-DE2D727EA0F7}" type="pres">
      <dgm:prSet presAssocID="{0E3DCCF0-4D63-4228-98B1-C267FB49F990}" presName="accent_5"/>
      <dgm:spPr/>
      <dgm:t>
        <a:bodyPr/>
        <a:lstStyle>
          <a:defPPr>
            <a:defRPr kern="1200" smtId="4294967295"/>
          </a:defPPr>
        </a:lstStyle>
        <a:p/>
      </dgm:t>
    </dgm:pt>
    <dgm:pt modelId="{BC5B503A-0D8A-4A11-96BF-9CB4EA792EB0}" type="pres">
      <dgm:prSet presAssocID="{0E3DCCF0-4D63-4228-98B1-C267FB49F990}" presName="accentRepeatNode" presStyleLbl="solidFgAcc1" presStyleIdx="4" presStyleCnt="5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2D8AFF31-4794-4C0A-900D-475E272540F6}" srcId="{E5C99DB3-7A64-49E0-8560-22AB59A5FA76}" destId="{AFEBCAE1-9627-441D-85FA-F592C7B67013}" srcOrd="0" destOrd="0" parTransId="{A06AF7A7-7493-4568-87B6-8CB4C3FE5765}" sibTransId="{80CF838D-F67B-49C5-BBFB-B019B59371D1}"/>
    <dgm:cxn modelId="{D112E9C8-41F6-42D9-952C-A3168601D2D1}" srcId="{E5C99DB3-7A64-49E0-8560-22AB59A5FA76}" destId="{DFAD29F7-8BFB-4C4C-9F81-999D1444053E}" srcOrd="1" destOrd="0" parTransId="{DBC21914-B8DC-4143-B3C7-B355CA7F0824}" sibTransId="{1DBAD4CE-AE97-47B9-93B6-D9C06FA35DF4}"/>
    <dgm:cxn modelId="{5BBA6DEA-64C6-49CE-A51E-BF99F808E386}" srcId="{E5C99DB3-7A64-49E0-8560-22AB59A5FA76}" destId="{FA86C717-93B9-494B-9689-B64791218178}" srcOrd="2" destOrd="0" parTransId="{5E2B737B-6CB1-4C20-93C1-135C521BB04F}" sibTransId="{0B1FC648-6733-4DFE-8AF6-32F9824DED23}"/>
    <dgm:cxn modelId="{693FB02A-303B-4445-886D-EC213DDCB62F}" srcId="{E5C99DB3-7A64-49E0-8560-22AB59A5FA76}" destId="{E66732A2-4C08-4EC0-9611-4C3253C57015}" srcOrd="3" destOrd="0" parTransId="{7B64050B-5900-4500-862E-1ECECC8DC5B2}" sibTransId="{471E94E7-AA46-4EEF-A09C-A0FA0B6DDC05}"/>
    <dgm:cxn modelId="{4B0DC131-0CF4-47D5-9A32-690D85DE55F1}" srcId="{E5C99DB3-7A64-49E0-8560-22AB59A5FA76}" destId="{0E3DCCF0-4D63-4228-98B1-C267FB49F990}" srcOrd="4" destOrd="0" parTransId="{3CBBB9B6-66F6-47C7-B4DE-274DED5E2C56}" sibTransId="{A52BD5FD-EBB7-4C4C-A3A1-F997F05FDEB6}"/>
    <dgm:cxn modelId="{D0426C25-FF31-452D-8884-62B8A5843C17}" type="presOf" srcId="{E5C99DB3-7A64-49E0-8560-22AB59A5FA76}" destId="{54AF4BE3-380F-4E09-AD0E-AEA475874396}" srcOrd="0" destOrd="0" presId="urn:microsoft.com/office/officeart/2008/layout/VerticalCurvedList"/>
    <dgm:cxn modelId="{B6BBAFA3-4339-4569-8F27-6E8095D39419}" type="presParOf" srcId="{54AF4BE3-380F-4E09-AD0E-AEA475874396}" destId="{0FD7160F-F908-4D32-B70D-48832668F440}" srcOrd="0" destOrd="0" presId="urn:microsoft.com/office/officeart/2008/layout/VerticalCurvedList"/>
    <dgm:cxn modelId="{3D125165-1973-4D3A-8E2B-22F81FB19EA5}" type="presParOf" srcId="{0FD7160F-F908-4D32-B70D-48832668F440}" destId="{4758D3A2-3DC2-42D6-939B-CB40534A0764}" srcOrd="0" destOrd="0" presId="urn:microsoft.com/office/officeart/2008/layout/VerticalCurvedList"/>
    <dgm:cxn modelId="{227E8615-422C-4C1F-A95B-43C50ABBD846}" type="presParOf" srcId="{4758D3A2-3DC2-42D6-939B-CB40534A0764}" destId="{0D1D7847-33B9-46D5-A653-CC535BFBD95A}" srcOrd="0" destOrd="0" presId="urn:microsoft.com/office/officeart/2008/layout/VerticalCurvedList"/>
    <dgm:cxn modelId="{7BC87A72-0F6B-4463-9E06-7D80B9757D5D}" type="presParOf" srcId="{4758D3A2-3DC2-42D6-939B-CB40534A0764}" destId="{E2A2C72C-2DD5-4191-8EF6-7AC402472456}" srcOrd="1" destOrd="0" presId="urn:microsoft.com/office/officeart/2008/layout/VerticalCurvedList"/>
    <dgm:cxn modelId="{78BB9443-AFB4-4C74-9634-B1E852DC4512}" type="presOf" srcId="{80CF838D-F67B-49C5-BBFB-B019B59371D1}" destId="{E2A2C72C-2DD5-4191-8EF6-7AC402472456}" srcOrd="0" destOrd="0" presId="urn:microsoft.com/office/officeart/2008/layout/VerticalCurvedList"/>
    <dgm:cxn modelId="{0585938C-1E9A-44E8-ADE6-D8C9387BB61F}" type="presParOf" srcId="{4758D3A2-3DC2-42D6-939B-CB40534A0764}" destId="{55C64BBC-C30B-4AC4-BB22-DDA79ECA188B}" srcOrd="2" destOrd="0" presId="urn:microsoft.com/office/officeart/2008/layout/VerticalCurvedList"/>
    <dgm:cxn modelId="{D2F61C74-3499-49C3-9065-4516538A2E07}" type="presParOf" srcId="{4758D3A2-3DC2-42D6-939B-CB40534A0764}" destId="{CBAF10D9-6C58-44FA-A000-416B4024CF3C}" srcOrd="3" destOrd="0" presId="urn:microsoft.com/office/officeart/2008/layout/VerticalCurvedList"/>
    <dgm:cxn modelId="{5E343AAF-1E9A-4296-8D03-FAFA529216F4}" type="presParOf" srcId="{0FD7160F-F908-4D32-B70D-48832668F440}" destId="{B203F2B2-D555-4A3C-9CB1-6C33FF450AC2}" srcOrd="1" destOrd="0" presId="urn:microsoft.com/office/officeart/2008/layout/VerticalCurvedList"/>
    <dgm:cxn modelId="{E4918EAF-9C88-481F-B68C-A24F20A2D0FE}" type="presOf" srcId="{AFEBCAE1-9627-441D-85FA-F592C7B67013}" destId="{B203F2B2-D555-4A3C-9CB1-6C33FF450AC2}" srcOrd="0" destOrd="0" presId="urn:microsoft.com/office/officeart/2008/layout/VerticalCurvedList"/>
    <dgm:cxn modelId="{159C3BE9-D41D-47C9-AD7E-DC47C12D1CC3}" type="presParOf" srcId="{0FD7160F-F908-4D32-B70D-48832668F440}" destId="{28796FAF-9417-4201-AB5F-EBC5F2E96C5E}" srcOrd="2" destOrd="0" presId="urn:microsoft.com/office/officeart/2008/layout/VerticalCurvedList"/>
    <dgm:cxn modelId="{7A3FCB32-4102-4B90-B72F-EC6A655222EC}" type="presParOf" srcId="{28796FAF-9417-4201-AB5F-EBC5F2E96C5E}" destId="{FB8F123A-3155-4A05-BF75-E17655BFCFE5}" srcOrd="0" destOrd="0" presId="urn:microsoft.com/office/officeart/2008/layout/VerticalCurvedList"/>
    <dgm:cxn modelId="{D2B96A0C-8A47-46E9-8318-435A51B374E2}" type="presParOf" srcId="{0FD7160F-F908-4D32-B70D-48832668F440}" destId="{787635C0-D166-47E4-949E-88AA28B224F6}" srcOrd="3" destOrd="0" presId="urn:microsoft.com/office/officeart/2008/layout/VerticalCurvedList"/>
    <dgm:cxn modelId="{C2947F39-7D64-4E56-8FCB-DCDCAFFC4187}" type="presOf" srcId="{DFAD29F7-8BFB-4C4C-9F81-999D1444053E}" destId="{787635C0-D166-47E4-949E-88AA28B224F6}" srcOrd="0" destOrd="0" presId="urn:microsoft.com/office/officeart/2008/layout/VerticalCurvedList"/>
    <dgm:cxn modelId="{6604CC53-1719-415C-87AD-BEEDCA7F2821}" type="presParOf" srcId="{0FD7160F-F908-4D32-B70D-48832668F440}" destId="{64525A47-1127-4327-8926-02A616330E01}" srcOrd="4" destOrd="0" presId="urn:microsoft.com/office/officeart/2008/layout/VerticalCurvedList"/>
    <dgm:cxn modelId="{09B6C7A7-8F43-45C0-A059-9029932A7BF8}" type="presParOf" srcId="{64525A47-1127-4327-8926-02A616330E01}" destId="{678CB601-BA1C-4D85-8AFC-EE25F53DA1B6}" srcOrd="0" destOrd="0" presId="urn:microsoft.com/office/officeart/2008/layout/VerticalCurvedList"/>
    <dgm:cxn modelId="{3917E557-971C-4479-89A3-424A0B1C6576}" type="presParOf" srcId="{0FD7160F-F908-4D32-B70D-48832668F440}" destId="{47A64091-5932-4914-BA3B-8EC74E684CC1}" srcOrd="5" destOrd="0" presId="urn:microsoft.com/office/officeart/2008/layout/VerticalCurvedList"/>
    <dgm:cxn modelId="{DF2CF07A-8DA2-48A8-B28F-63EA3AB12BD5}" type="presOf" srcId="{FA86C717-93B9-494B-9689-B64791218178}" destId="{47A64091-5932-4914-BA3B-8EC74E684CC1}" srcOrd="0" destOrd="0" presId="urn:microsoft.com/office/officeart/2008/layout/VerticalCurvedList"/>
    <dgm:cxn modelId="{0ABB3BCC-7492-4797-B25D-030A68C5F194}" type="presParOf" srcId="{0FD7160F-F908-4D32-B70D-48832668F440}" destId="{3CF6065F-6827-42E0-95E9-D5713C9503C8}" srcOrd="6" destOrd="0" presId="urn:microsoft.com/office/officeart/2008/layout/VerticalCurvedList"/>
    <dgm:cxn modelId="{ED92F382-29DA-4809-95FC-8D27D2625B01}" type="presParOf" srcId="{3CF6065F-6827-42E0-95E9-D5713C9503C8}" destId="{F71C95B5-E12B-4873-8300-10594B33C9E8}" srcOrd="0" destOrd="0" presId="urn:microsoft.com/office/officeart/2008/layout/VerticalCurvedList"/>
    <dgm:cxn modelId="{33E43756-1652-433A-92AC-CD023399C3C9}" type="presParOf" srcId="{0FD7160F-F908-4D32-B70D-48832668F440}" destId="{71BD9153-0A4B-4483-BB0F-CC80FC35281A}" srcOrd="7" destOrd="0" presId="urn:microsoft.com/office/officeart/2008/layout/VerticalCurvedList"/>
    <dgm:cxn modelId="{F393B45D-9661-4D39-963A-150D24B847FE}" type="presOf" srcId="{E66732A2-4C08-4EC0-9611-4C3253C57015}" destId="{71BD9153-0A4B-4483-BB0F-CC80FC35281A}" srcOrd="0" destOrd="0" presId="urn:microsoft.com/office/officeart/2008/layout/VerticalCurvedList"/>
    <dgm:cxn modelId="{EA04B757-979A-41C5-A3C8-83FA83BA6BAF}" type="presParOf" srcId="{0FD7160F-F908-4D32-B70D-48832668F440}" destId="{3B2103F7-90F1-456D-9EC7-5354DF774C03}" srcOrd="8" destOrd="0" presId="urn:microsoft.com/office/officeart/2008/layout/VerticalCurvedList"/>
    <dgm:cxn modelId="{AC31F5B9-DEA1-4273-9172-23F292EEFA99}" type="presParOf" srcId="{3B2103F7-90F1-456D-9EC7-5354DF774C03}" destId="{D851E79F-D3A7-4B0B-8A28-6A27374C854B}" srcOrd="0" destOrd="0" presId="urn:microsoft.com/office/officeart/2008/layout/VerticalCurvedList"/>
    <dgm:cxn modelId="{53DAA32B-4BC7-40A0-BF1A-007337224FF5}" type="presParOf" srcId="{0FD7160F-F908-4D32-B70D-48832668F440}" destId="{4D965FC8-400D-4557-95EB-6942CEB8932D}" srcOrd="9" destOrd="0" presId="urn:microsoft.com/office/officeart/2008/layout/VerticalCurvedList"/>
    <dgm:cxn modelId="{43C82DC1-6F4C-44FA-8B87-29650B1CB34F}" type="presOf" srcId="{0E3DCCF0-4D63-4228-98B1-C267FB49F990}" destId="{4D965FC8-400D-4557-95EB-6942CEB8932D}" srcOrd="0" destOrd="0" presId="urn:microsoft.com/office/officeart/2008/layout/VerticalCurvedList"/>
    <dgm:cxn modelId="{7C9FA5D9-96E5-4B49-A367-1ADB9D9D552B}" type="presParOf" srcId="{0FD7160F-F908-4D32-B70D-48832668F440}" destId="{16C84D7F-7E39-4ECB-99CB-DE2D727EA0F7}" srcOrd="10" destOrd="0" presId="urn:microsoft.com/office/officeart/2008/layout/VerticalCurvedList"/>
    <dgm:cxn modelId="{0A948B98-9C18-4710-B710-3F09B38A692A}" type="presParOf" srcId="{16C84D7F-7E39-4ECB-99CB-DE2D727EA0F7}" destId="{BC5B503A-0D8A-4A11-96BF-9CB4EA792EB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6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49B8EAB-47E2-4CC2-A457-DC378E0618B1}" type="parTrans" cxnId="{70EB7ADB-C051-46D2-884F-8085C90B9F0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52763E-8B72-414B-BDFC-7889DE6D781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Rozpočet.</a:t>
          </a:r>
          <a:endParaRPr lang="cs-CZ"/>
        </a:p>
      </dgm:t>
    </dgm:pt>
    <dgm:pt modelId="{93759EC1-6556-43D9-92D8-A255E30D9DF0}" type="sibTrans" cxnId="{70EB7ADB-C051-46D2-884F-8085C90B9F0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2CF17F42-3C9F-40C4-B496-FF511A7AFC1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Celkové náklady projektu jsou přiměřené k dosažení očekávaných výsledků.</a:t>
          </a:r>
          <a:endParaRPr lang="cs-CZ"/>
        </a:p>
      </dgm:t>
    </dgm:pt>
    <dgm:pt modelId="{5708A58E-DD1F-4F1D-A1DE-D78109BA992C}" type="sibTrans" cxnId="{2CF17F42-3C9F-40C4-B496-FF511A7AFC1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54A09700-A294-47F8-8965-CD25C4DBF17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Plán na využití kulturního dědictví a následného zpřístupnění je z dlouhodobého hlediska reálný, logicky konzistentní a obsahuje dlouhodobý plán financování. Udržitelnost výsledků projektu dosahuje minimální doby 5 let a je jasně popsán způsob, jakým jí bude dosaženo („institut péče řádného hospodáře“). Rizika následného využití jsou jasně definována včetně návrhu opatření k jejich eliminaci.</a:t>
          </a:r>
          <a:endParaRPr lang="cs-CZ"/>
        </a:p>
      </dgm:t>
    </dgm:pt>
    <dgm:pt modelId="{BE1B9EED-0F5B-4D19-95F6-4EB7AE9D086B}" type="sibTrans" cxnId="{54A09700-A294-47F8-8965-CD25C4DBF17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/>
      </dgm:t>
    </dgm:pt>
    <dgm:pt modelId="{5ECC0482-D9F7-499D-ACE8-CFA51811BC2F}" type="pres">
      <dgm:prSet presAssocID="{7B2A20B6-4CD9-496D-8ACA-7C86DE1C8E22}" presName="extraNode" presStyleLbl="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F5483201-D105-45C3-9CB1-5C7B15E49168}" type="pres">
      <dgm:prSet presAssocID="{F152763E-8B72-414B-BDFC-7889DE6D7816}" presName="text_1" presStyleLbl="node1" presStyleIdx="2" presStyleCnt="5" custScaleY="10912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6C146E7-AE6F-4E86-83D7-671FFB91817D}" type="pres">
      <dgm:prSet presAssocID="{F152763E-8B72-414B-BDFC-7889DE6D7816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1BE4674E-CFE4-4050-9951-C11C990FA377}" type="pres">
      <dgm:prSet presAssocID="{F152763E-8B72-414B-BDFC-7889DE6D7816}" presName="accentRepeatNode" presStyleLbl="solidFgAcc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D9223599-2D81-4965-A95D-78944D96A534}" type="pres">
      <dgm:prSet presAssocID="{AC5EB461-BF13-497D-9314-A43A0F39B2BA}" presName="text_2" presStyleLbl="node1" presStyleIdx="3" presStyleCnt="5" custScaleY="12960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1524A-D87B-4274-B0C4-570463307107}" type="pres">
      <dgm:prSet presAssocID="{AC5EB461-BF13-497D-9314-A43A0F39B2BA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Idx="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9127F7D5-22D0-4720-A720-919751031E12}" type="pres">
      <dgm:prSet presAssocID="{2FF6DF1C-813A-41B6-AB08-B90199163205}" presName="text_3" presStyleLbl="node1" presStyleIdx="4" presStyleCnt="5" custScaleY="13962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277408-8B15-4689-8234-8F3610B3BA85}" type="pres">
      <dgm:prSet presAssocID="{2FF6DF1C-813A-41B6-AB08-B90199163205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B810E2C0-BC32-4DE6-80AC-252728036F8D}" type="pres">
      <dgm:prSet presAssocID="{2FF6DF1C-813A-41B6-AB08-B90199163205}" presName="accentRepeatNode" presStyleLbl="solidFgAcc1" presStyleIdx="2" presStyleCnt="3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70EB7ADB-C051-46D2-884F-8085C90B9F08}" srcId="{7B2A20B6-4CD9-496D-8ACA-7C86DE1C8E22}" destId="{F152763E-8B72-414B-BDFC-7889DE6D7816}" srcOrd="0" destOrd="0" parTransId="{A49B8EAB-47E2-4CC2-A457-DC378E0618B1}" sibTransId="{93759EC1-6556-43D9-92D8-A255E30D9DF0}"/>
    <dgm:cxn modelId="{2CF17F42-3C9F-40C4-B496-FF511A7AFC1C}" srcId="{7B2A20B6-4CD9-496D-8ACA-7C86DE1C8E22}" destId="{AC5EB461-BF13-497D-9314-A43A0F39B2BA}" srcOrd="1" destOrd="0" parTransId="{66A6587F-81DF-4351-AADB-6350137CF5D3}" sibTransId="{5708A58E-DD1F-4F1D-A1DE-D78109BA992C}"/>
    <dgm:cxn modelId="{54A09700-A294-47F8-8965-CD25C4DBF17D}" srcId="{7B2A20B6-4CD9-496D-8ACA-7C86DE1C8E22}" destId="{2FF6DF1C-813A-41B6-AB08-B90199163205}" srcOrd="2" destOrd="0" parTransId="{CAC6E2C9-80D9-49A6-88AB-74AB4E179AF5}" sibTransId="{BE1B9EED-0F5B-4D19-95F6-4EB7AE9D086B}"/>
    <dgm:cxn modelId="{F4A0895F-777A-4976-862A-FCB12276A670}" type="presOf" srcId="{7B2A20B6-4CD9-496D-8ACA-7C86DE1C8E22}" destId="{8CBBB1C6-967C-4E8F-86C1-24CE80DE4E0E}" srcOrd="0" destOrd="0" presId="urn:microsoft.com/office/officeart/2008/layout/VerticalCurvedList"/>
    <dgm:cxn modelId="{FEE9B747-BF16-4EB9-B7C4-0F9B06D4AAB4}" type="presParOf" srcId="{8CBBB1C6-967C-4E8F-86C1-24CE80DE4E0E}" destId="{D033B647-8C63-49CC-8AB0-6C47DE23DCAC}" srcOrd="0" destOrd="0" presId="urn:microsoft.com/office/officeart/2008/layout/VerticalCurvedList"/>
    <dgm:cxn modelId="{647F3FC5-093C-48BD-9DDA-E5067C892BA9}" type="presParOf" srcId="{D033B647-8C63-49CC-8AB0-6C47DE23DCAC}" destId="{A688D711-20D4-4510-8F22-B9A051F0B315}" srcOrd="0" destOrd="0" presId="urn:microsoft.com/office/officeart/2008/layout/VerticalCurvedList"/>
    <dgm:cxn modelId="{EE251D60-55D3-47A5-B730-75E3D8073375}" type="presParOf" srcId="{A688D711-20D4-4510-8F22-B9A051F0B315}" destId="{C9C8E76A-AA07-467F-A0F9-69FA3389434B}" srcOrd="0" destOrd="0" presId="urn:microsoft.com/office/officeart/2008/layout/VerticalCurvedList"/>
    <dgm:cxn modelId="{D1DCB76C-489E-43F1-BFFB-414CFC810B2E}" type="presParOf" srcId="{A688D711-20D4-4510-8F22-B9A051F0B315}" destId="{2D9D141B-C73F-472C-81CB-CB020C919BFC}" srcOrd="1" destOrd="0" presId="urn:microsoft.com/office/officeart/2008/layout/VerticalCurvedList"/>
    <dgm:cxn modelId="{5ACDE97E-B206-4F94-B425-9AE128C908B8}" type="presOf" srcId="{93759EC1-6556-43D9-92D8-A255E30D9DF0}" destId="{2D9D141B-C73F-472C-81CB-CB020C919BFC}" srcOrd="0" destOrd="0" presId="urn:microsoft.com/office/officeart/2008/layout/VerticalCurvedList"/>
    <dgm:cxn modelId="{51BAF3B8-A8A2-46FD-B673-598A23C1F46D}" type="presParOf" srcId="{A688D711-20D4-4510-8F22-B9A051F0B315}" destId="{5ECC0482-D9F7-499D-ACE8-CFA51811BC2F}" srcOrd="2" destOrd="0" presId="urn:microsoft.com/office/officeart/2008/layout/VerticalCurvedList"/>
    <dgm:cxn modelId="{AFA9DA9F-FFDE-4D86-9AA1-52535CF75526}" type="presParOf" srcId="{A688D711-20D4-4510-8F22-B9A051F0B315}" destId="{310FE98A-521B-4330-9544-C4852D3BF92A}" srcOrd="3" destOrd="0" presId="urn:microsoft.com/office/officeart/2008/layout/VerticalCurvedList"/>
    <dgm:cxn modelId="{393A8E15-8FE4-4800-86F0-19BA7094DC7E}" type="presParOf" srcId="{D033B647-8C63-49CC-8AB0-6C47DE23DCAC}" destId="{F5483201-D105-45C3-9CB1-5C7B15E49168}" srcOrd="1" destOrd="0" presId="urn:microsoft.com/office/officeart/2008/layout/VerticalCurvedList"/>
    <dgm:cxn modelId="{D8064B42-342D-46A6-BDB8-1F53F65DC5E0}" type="presOf" srcId="{F152763E-8B72-414B-BDFC-7889DE6D7816}" destId="{F5483201-D105-45C3-9CB1-5C7B15E49168}" srcOrd="0" destOrd="0" presId="urn:microsoft.com/office/officeart/2008/layout/VerticalCurvedList"/>
    <dgm:cxn modelId="{C21E4495-7831-49CC-84F7-205FF9446613}" type="presParOf" srcId="{D033B647-8C63-49CC-8AB0-6C47DE23DCAC}" destId="{36C146E7-AE6F-4E86-83D7-671FFB91817D}" srcOrd="2" destOrd="0" presId="urn:microsoft.com/office/officeart/2008/layout/VerticalCurvedList"/>
    <dgm:cxn modelId="{0E14A298-E11C-414A-949E-9DAE74FB1E97}" type="presParOf" srcId="{36C146E7-AE6F-4E86-83D7-671FFB91817D}" destId="{1BE4674E-CFE4-4050-9951-C11C990FA377}" srcOrd="0" destOrd="0" presId="urn:microsoft.com/office/officeart/2008/layout/VerticalCurvedList"/>
    <dgm:cxn modelId="{56C426D2-4C0B-4331-9F97-20E9E62D0198}" type="presParOf" srcId="{D033B647-8C63-49CC-8AB0-6C47DE23DCAC}" destId="{D9223599-2D81-4965-A95D-78944D96A534}" srcOrd="3" destOrd="0" presId="urn:microsoft.com/office/officeart/2008/layout/VerticalCurvedList"/>
    <dgm:cxn modelId="{57AC4209-8047-4796-8CE7-FB94A0F257F1}" type="presOf" srcId="{AC5EB461-BF13-497D-9314-A43A0F39B2BA}" destId="{D9223599-2D81-4965-A95D-78944D96A534}" srcOrd="0" destOrd="0" presId="urn:microsoft.com/office/officeart/2008/layout/VerticalCurvedList"/>
    <dgm:cxn modelId="{5A777C81-2892-458C-ABDE-4971C257B005}" type="presParOf" srcId="{D033B647-8C63-49CC-8AB0-6C47DE23DCAC}" destId="{CAA1524A-D87B-4274-B0C4-570463307107}" srcOrd="4" destOrd="0" presId="urn:microsoft.com/office/officeart/2008/layout/VerticalCurvedList"/>
    <dgm:cxn modelId="{44DF2B4A-062D-4C0A-8B67-1AB15DBF8316}" type="presParOf" srcId="{CAA1524A-D87B-4274-B0C4-570463307107}" destId="{A79C9797-4B2E-4376-B9EB-698A481BAA80}" srcOrd="0" destOrd="0" presId="urn:microsoft.com/office/officeart/2008/layout/VerticalCurvedList"/>
    <dgm:cxn modelId="{262FD834-70E7-484B-89F8-29A36F32B7E1}" type="presParOf" srcId="{D033B647-8C63-49CC-8AB0-6C47DE23DCAC}" destId="{9127F7D5-22D0-4720-A720-919751031E12}" srcOrd="5" destOrd="0" presId="urn:microsoft.com/office/officeart/2008/layout/VerticalCurvedList"/>
    <dgm:cxn modelId="{D64CDB1E-A053-491A-B9FC-EB057100559F}" type="presOf" srcId="{2FF6DF1C-813A-41B6-AB08-B90199163205}" destId="{9127F7D5-22D0-4720-A720-919751031E12}" srcOrd="0" destOrd="0" presId="urn:microsoft.com/office/officeart/2008/layout/VerticalCurvedList"/>
    <dgm:cxn modelId="{8EAEC329-E59A-4F50-88F3-CEC2AFB5ED6E}" type="presParOf" srcId="{D033B647-8C63-49CC-8AB0-6C47DE23DCAC}" destId="{F6277408-8B15-4689-8234-8F3610B3BA85}" srcOrd="6" destOrd="0" presId="urn:microsoft.com/office/officeart/2008/layout/VerticalCurvedList"/>
    <dgm:cxn modelId="{47D5E5F0-7F9E-4CAE-883E-339FB02C8476}" type="presParOf" srcId="{F6277408-8B15-4689-8234-8F3610B3BA85}" destId="{B810E2C0-BC32-4DE6-80AC-252728036F8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7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1" csCatId="accent6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49B8EAB-47E2-4CC2-A457-DC378E0618B1}" type="parTrans" cxnId="{C4889E19-D4AB-4850-B72E-A2EF6E07932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52763E-8B72-414B-BDFC-7889DE6D781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je zaměřen na kulturní dědictví menšin (německé, židovské, romské a jiné).</a:t>
          </a:r>
          <a:endParaRPr lang="cs-CZ"/>
        </a:p>
      </dgm:t>
    </dgm:pt>
    <dgm:pt modelId="{93759EC1-6556-43D9-92D8-A255E30D9DF0}" type="sibTrans" cxnId="{C4889E19-D4AB-4850-B72E-A2EF6E07932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94A81415-53E5-42B6-BCDD-5CCD37C00BC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je zaměřen na inkluzi menšin (např. Romů). Přispívá k většímu povědomí o kultuře sociálních, etnických a kulturních menšin. Prostřednictvím aktivit v rámci projektu (workshopy, vzdělávací a kulturní aktivity, prezentace kulturního dědictví, setkávání atd.) cílí na zlepšení přístupu k menšinovým skupinám, k jejich kultuře, k řešení jejich potřeb a zvyšuje povědomí o jejich životě nebo cílí na zlepšení přístupu menšinových skupin ke kultuře.</a:t>
          </a:r>
          <a:endParaRPr lang="cs-CZ"/>
        </a:p>
      </dgm:t>
    </dgm:pt>
    <dgm:pt modelId="{5708A58E-DD1F-4F1D-A1DE-D78109BA992C}" type="sibTrans" cxnId="{94A81415-53E5-42B6-BCDD-5CCD37C00BC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A3F77981-233F-4373-9169-BA3BBFFCD8D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přispívá k posilování bilaterální spolupráce s partnery z donorských států.</a:t>
          </a:r>
          <a:endParaRPr lang="cs-CZ"/>
        </a:p>
      </dgm:t>
    </dgm:pt>
    <dgm:pt modelId="{BE1B9EED-0F5B-4D19-95F6-4EB7AE9D086B}" type="sibTrans" cxnId="{A3F77981-233F-4373-9169-BA3BBFFCD8D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D31AE5A-48EA-4BCA-9769-4D08FD5068F4}" type="parTrans" cxnId="{9D79CCB9-E1AE-4CED-A93B-C705BE7590A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6D44796-9847-4520-9836-22BD416E3EA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V rámci projektu budou realizovány doplňkové aktivity.</a:t>
          </a:r>
          <a:endParaRPr lang="cs-CZ"/>
        </a:p>
      </dgm:t>
    </dgm:pt>
    <dgm:pt modelId="{16B2CEB4-AD4A-4A99-A195-A7752C816523}" type="sibTrans" cxnId="{9D79CCB9-E1AE-4CED-A93B-C705BE7590A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/>
      </dgm:t>
    </dgm:pt>
    <dgm:pt modelId="{5ECC0482-D9F7-499D-ACE8-CFA51811BC2F}" type="pres">
      <dgm:prSet presAssocID="{7B2A20B6-4CD9-496D-8ACA-7C86DE1C8E22}" presName="extraNode" presStyleLbl="node1" presStyleIdx="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F5483201-D105-45C3-9CB1-5C7B15E49168}" type="pres">
      <dgm:prSet presAssocID="{F152763E-8B72-414B-BDFC-7889DE6D7816}" presName="text_1" presStyleLbl="node1" presStyleIdx="2" presStyleCnt="6" custScaleY="10912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6C146E7-AE6F-4E86-83D7-671FFB91817D}" type="pres">
      <dgm:prSet presAssocID="{F152763E-8B72-414B-BDFC-7889DE6D7816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1BE4674E-CFE4-4050-9951-C11C990FA377}" type="pres">
      <dgm:prSet presAssocID="{F152763E-8B72-414B-BDFC-7889DE6D7816}" presName="accentRepeatNode" presStyleLbl="solidFgAcc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D9223599-2D81-4965-A95D-78944D96A534}" type="pres">
      <dgm:prSet presAssocID="{AC5EB461-BF13-497D-9314-A43A0F39B2BA}" presName="text_2" presStyleLbl="node1" presStyleIdx="3" presStyleCnt="6" custScaleY="15864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1524A-D87B-4274-B0C4-570463307107}" type="pres">
      <dgm:prSet presAssocID="{AC5EB461-BF13-497D-9314-A43A0F39B2BA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Idx="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9127F7D5-22D0-4720-A720-919751031E12}" type="pres">
      <dgm:prSet presAssocID="{2FF6DF1C-813A-41B6-AB08-B90199163205}" presName="text_3" presStyleLbl="node1" presStyleIdx="4" presStyleCnt="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277408-8B15-4689-8234-8F3610B3BA85}" type="pres">
      <dgm:prSet presAssocID="{2FF6DF1C-813A-41B6-AB08-B90199163205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B810E2C0-BC32-4DE6-80AC-252728036F8D}" type="pres">
      <dgm:prSet presAssocID="{2FF6DF1C-813A-41B6-AB08-B90199163205}" presName="accentRepeatNode" presStyleLbl="solidFgAcc1" presStyleIdx="2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E2DA1A0C-F296-4034-B8F8-3CB5D13F59A6}" type="pres">
      <dgm:prSet presAssocID="{46D44796-9847-4520-9836-22BD416E3EA5}" presName="text_4" presStyleLbl="node1" presStyleIdx="5" presStyleCnt="6" custScaleY="136103" custLinFactNeighborX="269" custLinFactNeighborY="-1331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CF54A6-3C20-46E1-A50D-E9F57A283E5C}" type="pres">
      <dgm:prSet presAssocID="{46D44796-9847-4520-9836-22BD416E3EA5}" presName="accent_4"/>
      <dgm:spPr/>
      <dgm:t>
        <a:bodyPr/>
        <a:lstStyle>
          <a:defPPr>
            <a:defRPr kern="1200" smtId="4294967295"/>
          </a:defPPr>
        </a:lstStyle>
        <a:p/>
      </dgm:t>
    </dgm:pt>
    <dgm:pt modelId="{3D18224D-59AC-407F-A927-B7C3841DFC76}" type="pres">
      <dgm:prSet presAssocID="{46D44796-9847-4520-9836-22BD416E3EA5}" presName="accentRepeatNode" presStyleLbl="solidFgAcc1" presStyleIdx="3" presStyleCnt="4" custLinFactNeighborX="1937" custLinFactNeighborY="-7747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C4889E19-D4AB-4850-B72E-A2EF6E07932F}" srcId="{7B2A20B6-4CD9-496D-8ACA-7C86DE1C8E22}" destId="{F152763E-8B72-414B-BDFC-7889DE6D7816}" srcOrd="0" destOrd="0" parTransId="{A49B8EAB-47E2-4CC2-A457-DC378E0618B1}" sibTransId="{93759EC1-6556-43D9-92D8-A255E30D9DF0}"/>
    <dgm:cxn modelId="{94A81415-53E5-42B6-BCDD-5CCD37C00BC2}" srcId="{7B2A20B6-4CD9-496D-8ACA-7C86DE1C8E22}" destId="{AC5EB461-BF13-497D-9314-A43A0F39B2BA}" srcOrd="1" destOrd="0" parTransId="{66A6587F-81DF-4351-AADB-6350137CF5D3}" sibTransId="{5708A58E-DD1F-4F1D-A1DE-D78109BA992C}"/>
    <dgm:cxn modelId="{A3F77981-233F-4373-9169-BA3BBFFCD8D7}" srcId="{7B2A20B6-4CD9-496D-8ACA-7C86DE1C8E22}" destId="{2FF6DF1C-813A-41B6-AB08-B90199163205}" srcOrd="2" destOrd="0" parTransId="{CAC6E2C9-80D9-49A6-88AB-74AB4E179AF5}" sibTransId="{BE1B9EED-0F5B-4D19-95F6-4EB7AE9D086B}"/>
    <dgm:cxn modelId="{9D79CCB9-E1AE-4CED-A93B-C705BE7590A3}" srcId="{7B2A20B6-4CD9-496D-8ACA-7C86DE1C8E22}" destId="{46D44796-9847-4520-9836-22BD416E3EA5}" srcOrd="3" destOrd="0" parTransId="{4D31AE5A-48EA-4BCA-9769-4D08FD5068F4}" sibTransId="{16B2CEB4-AD4A-4A99-A195-A7752C816523}"/>
    <dgm:cxn modelId="{89B6F5D1-5D3A-434F-A29D-8F6FD38CA8BD}" type="presOf" srcId="{7B2A20B6-4CD9-496D-8ACA-7C86DE1C8E22}" destId="{8CBBB1C6-967C-4E8F-86C1-24CE80DE4E0E}" srcOrd="0" destOrd="0" presId="urn:microsoft.com/office/officeart/2008/layout/VerticalCurvedList"/>
    <dgm:cxn modelId="{4FC7CD20-D71F-4A8E-8020-64554000AB48}" type="presParOf" srcId="{8CBBB1C6-967C-4E8F-86C1-24CE80DE4E0E}" destId="{D033B647-8C63-49CC-8AB0-6C47DE23DCAC}" srcOrd="0" destOrd="0" presId="urn:microsoft.com/office/officeart/2008/layout/VerticalCurvedList"/>
    <dgm:cxn modelId="{728A2CE6-E8EA-4544-B0C9-5D4D452F2BB8}" type="presParOf" srcId="{D033B647-8C63-49CC-8AB0-6C47DE23DCAC}" destId="{A688D711-20D4-4510-8F22-B9A051F0B315}" srcOrd="0" destOrd="0" presId="urn:microsoft.com/office/officeart/2008/layout/VerticalCurvedList"/>
    <dgm:cxn modelId="{E4924583-6FB1-413B-9FF0-219AE21646FA}" type="presParOf" srcId="{A688D711-20D4-4510-8F22-B9A051F0B315}" destId="{C9C8E76A-AA07-467F-A0F9-69FA3389434B}" srcOrd="0" destOrd="0" presId="urn:microsoft.com/office/officeart/2008/layout/VerticalCurvedList"/>
    <dgm:cxn modelId="{B1F89900-4EB6-4F55-B72D-9BE5D840B069}" type="presParOf" srcId="{A688D711-20D4-4510-8F22-B9A051F0B315}" destId="{2D9D141B-C73F-472C-81CB-CB020C919BFC}" srcOrd="1" destOrd="0" presId="urn:microsoft.com/office/officeart/2008/layout/VerticalCurvedList"/>
    <dgm:cxn modelId="{27D16497-013E-4B54-90E7-172946ECC17B}" type="presOf" srcId="{93759EC1-6556-43D9-92D8-A255E30D9DF0}" destId="{2D9D141B-C73F-472C-81CB-CB020C919BFC}" srcOrd="0" destOrd="0" presId="urn:microsoft.com/office/officeart/2008/layout/VerticalCurvedList"/>
    <dgm:cxn modelId="{8B0E458D-1803-4F07-A7D7-5F5122ED3DB3}" type="presParOf" srcId="{A688D711-20D4-4510-8F22-B9A051F0B315}" destId="{5ECC0482-D9F7-499D-ACE8-CFA51811BC2F}" srcOrd="2" destOrd="0" presId="urn:microsoft.com/office/officeart/2008/layout/VerticalCurvedList"/>
    <dgm:cxn modelId="{1460B2DA-9A43-47FC-820E-E78B5FF2B6C0}" type="presParOf" srcId="{A688D711-20D4-4510-8F22-B9A051F0B315}" destId="{310FE98A-521B-4330-9544-C4852D3BF92A}" srcOrd="3" destOrd="0" presId="urn:microsoft.com/office/officeart/2008/layout/VerticalCurvedList"/>
    <dgm:cxn modelId="{910B1450-A3D5-4E57-BCF3-E1C24733B329}" type="presParOf" srcId="{D033B647-8C63-49CC-8AB0-6C47DE23DCAC}" destId="{F5483201-D105-45C3-9CB1-5C7B15E49168}" srcOrd="1" destOrd="0" presId="urn:microsoft.com/office/officeart/2008/layout/VerticalCurvedList"/>
    <dgm:cxn modelId="{A3D2AA6A-929C-4868-BCEA-D1F9638FF426}" type="presOf" srcId="{F152763E-8B72-414B-BDFC-7889DE6D7816}" destId="{F5483201-D105-45C3-9CB1-5C7B15E49168}" srcOrd="0" destOrd="0" presId="urn:microsoft.com/office/officeart/2008/layout/VerticalCurvedList"/>
    <dgm:cxn modelId="{5BBD067B-BB06-43CE-B41A-59BD638F6D39}" type="presParOf" srcId="{D033B647-8C63-49CC-8AB0-6C47DE23DCAC}" destId="{36C146E7-AE6F-4E86-83D7-671FFB91817D}" srcOrd="2" destOrd="0" presId="urn:microsoft.com/office/officeart/2008/layout/VerticalCurvedList"/>
    <dgm:cxn modelId="{789170DF-A21C-4E92-9F15-0E4BA7AC248F}" type="presParOf" srcId="{36C146E7-AE6F-4E86-83D7-671FFB91817D}" destId="{1BE4674E-CFE4-4050-9951-C11C990FA377}" srcOrd="0" destOrd="0" presId="urn:microsoft.com/office/officeart/2008/layout/VerticalCurvedList"/>
    <dgm:cxn modelId="{CFF78ED5-3361-491E-A32E-7F0648187022}" type="presParOf" srcId="{D033B647-8C63-49CC-8AB0-6C47DE23DCAC}" destId="{D9223599-2D81-4965-A95D-78944D96A534}" srcOrd="3" destOrd="0" presId="urn:microsoft.com/office/officeart/2008/layout/VerticalCurvedList"/>
    <dgm:cxn modelId="{DCC11329-9BDE-48B8-A67E-74297A639581}" type="presOf" srcId="{AC5EB461-BF13-497D-9314-A43A0F39B2BA}" destId="{D9223599-2D81-4965-A95D-78944D96A534}" srcOrd="0" destOrd="0" presId="urn:microsoft.com/office/officeart/2008/layout/VerticalCurvedList"/>
    <dgm:cxn modelId="{4C6600A0-8998-409D-8F36-C215C5432A52}" type="presParOf" srcId="{D033B647-8C63-49CC-8AB0-6C47DE23DCAC}" destId="{CAA1524A-D87B-4274-B0C4-570463307107}" srcOrd="4" destOrd="0" presId="urn:microsoft.com/office/officeart/2008/layout/VerticalCurvedList"/>
    <dgm:cxn modelId="{7CBF9E92-9B85-4627-9ED8-55092924778C}" type="presParOf" srcId="{CAA1524A-D87B-4274-B0C4-570463307107}" destId="{A79C9797-4B2E-4376-B9EB-698A481BAA80}" srcOrd="0" destOrd="0" presId="urn:microsoft.com/office/officeart/2008/layout/VerticalCurvedList"/>
    <dgm:cxn modelId="{26CF3551-2EEF-4ACC-9BE0-005601DE0DAC}" type="presParOf" srcId="{D033B647-8C63-49CC-8AB0-6C47DE23DCAC}" destId="{9127F7D5-22D0-4720-A720-919751031E12}" srcOrd="5" destOrd="0" presId="urn:microsoft.com/office/officeart/2008/layout/VerticalCurvedList"/>
    <dgm:cxn modelId="{2703503B-927A-452C-B599-599B5BF7D10D}" type="presOf" srcId="{2FF6DF1C-813A-41B6-AB08-B90199163205}" destId="{9127F7D5-22D0-4720-A720-919751031E12}" srcOrd="0" destOrd="0" presId="urn:microsoft.com/office/officeart/2008/layout/VerticalCurvedList"/>
    <dgm:cxn modelId="{A11DD507-329A-4D14-9466-611C333D89C1}" type="presParOf" srcId="{D033B647-8C63-49CC-8AB0-6C47DE23DCAC}" destId="{F6277408-8B15-4689-8234-8F3610B3BA85}" srcOrd="6" destOrd="0" presId="urn:microsoft.com/office/officeart/2008/layout/VerticalCurvedList"/>
    <dgm:cxn modelId="{48C630A4-AB3D-4E0C-B8B9-F3FC96E436AF}" type="presParOf" srcId="{F6277408-8B15-4689-8234-8F3610B3BA85}" destId="{B810E2C0-BC32-4DE6-80AC-252728036F8D}" srcOrd="0" destOrd="0" presId="urn:microsoft.com/office/officeart/2008/layout/VerticalCurvedList"/>
    <dgm:cxn modelId="{34C1FA0B-AE31-4860-A858-9F3B5455D04D}" type="presParOf" srcId="{D033B647-8C63-49CC-8AB0-6C47DE23DCAC}" destId="{E2DA1A0C-F296-4034-B8F8-3CB5D13F59A6}" srcOrd="7" destOrd="0" presId="urn:microsoft.com/office/officeart/2008/layout/VerticalCurvedList"/>
    <dgm:cxn modelId="{688D1A85-E5E6-4DDD-96F8-44FA52D07472}" type="presOf" srcId="{46D44796-9847-4520-9836-22BD416E3EA5}" destId="{E2DA1A0C-F296-4034-B8F8-3CB5D13F59A6}" srcOrd="0" destOrd="0" presId="urn:microsoft.com/office/officeart/2008/layout/VerticalCurvedList"/>
    <dgm:cxn modelId="{242508A7-15AD-43C9-8605-07D9C8CA6488}" type="presParOf" srcId="{D033B647-8C63-49CC-8AB0-6C47DE23DCAC}" destId="{A2CF54A6-3C20-46E1-A50D-E9F57A283E5C}" srcOrd="8" destOrd="0" presId="urn:microsoft.com/office/officeart/2008/layout/VerticalCurvedList"/>
    <dgm:cxn modelId="{018ABFBB-6C96-4AB3-A114-9A4C8F271D0E}" type="presParOf" srcId="{A2CF54A6-3C20-46E1-A50D-E9F57A283E5C}" destId="{3D18224D-59AC-407F-A927-B7C3841DFC7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8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568064B0-5BB0-49FD-851C-4163576DB9D3}" type="doc">
      <dgm:prSet loTypeId="urn:microsoft.com/office/officeart/2005/8/layout/architecture+Icon" loCatId="officeonline" qsTypeId="urn:microsoft.com/office/officeart/2005/8/quickstyle/simple1" qsCatId="simple" csTypeId="urn:microsoft.com/office/officeart/2005/8/colors/colorful4" csCatId="colorful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88B0A23-3576-4D40-ABD1-D7DD2AEDF5C7}" type="parTrans" cxnId="{5542CDCF-2D3A-4AE0-91D4-316EC82A06E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849CBC9-FF2C-4535-A83E-300F0DDC327E}">
      <dgm:prSet phldrT="[Text]" custT="1"/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cs-CZ" sz="6500" smtClean="0"/>
            <a:t>Verifikace procesu hodnocení</a:t>
          </a:r>
        </a:p>
        <a:p>
          <a:pPr algn="ctr"/>
          <a:r>
            <a:rPr lang="cs-CZ" sz="4800" smtClean="0"/>
            <a:t>(soulad s Nařízením, Dohodou o programu, podmínkami výzvy)</a:t>
          </a:r>
          <a:endParaRPr lang="cs-CZ" sz="4800"/>
        </a:p>
      </dgm:t>
    </dgm:pt>
    <dgm:pt modelId="{135BB8DB-78B0-4EF4-B79C-3E19C5230FC5}" type="parTrans" cxnId="{38E84101-7018-462D-88FB-CF02D548B42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B099434-0A51-4F9E-8678-5297104A5E19}">
      <dgm:prSet phldrT="[Text]" custT="1"/>
      <dgm:spPr>
        <a:solidFill>
          <a:srgbClr val="00B050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z="5400" smtClean="0"/>
            <a:t>Verifikace projektů doporučených k udělení grantu</a:t>
          </a:r>
          <a:endParaRPr lang="cs-CZ" sz="5400"/>
        </a:p>
      </dgm:t>
    </dgm:pt>
    <dgm:pt modelId="{52C7E73A-BACF-409A-9F06-0068CC6C0695}" type="parTrans" cxnId="{D4805B15-E1CD-4F66-BB69-36ACF151725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87021A8-4F81-4812-8046-0AD8E3026E8B}">
      <dgm:prSet phldrT="[Text]"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Úprava žádosti (doporučení HK)</a:t>
          </a:r>
          <a:endParaRPr lang="cs-CZ"/>
        </a:p>
      </dgm:t>
    </dgm:pt>
    <dgm:pt modelId="{CB56C40C-B5A3-4FC1-B628-FCA8F3642362}" type="sibTrans" cxnId="{D4805B15-E1CD-4F66-BB69-36ACF151725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682EDC3-EE39-4F6A-8289-C55D71FF6F69}" type="parTrans" cxnId="{37DF2747-4055-4130-AB60-4499A622A60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912A4-D5D5-4064-8F31-C7E597BAB5BC}">
      <dgm:prSet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Akceptace podmínek pro schválení grantu</a:t>
          </a:r>
          <a:endParaRPr lang="cs-CZ"/>
        </a:p>
      </dgm:t>
    </dgm:pt>
    <dgm:pt modelId="{15029A1B-AA4B-45F5-AEC3-4CD99CF0A42B}" type="sibTrans" cxnId="{37DF2747-4055-4130-AB60-4499A622A60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8B63AB5-3E90-4EF7-B665-215D9357708B}" type="parTrans" cxnId="{83EF87D6-2A56-4B8E-B216-DCE3E1B5D14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051E99-112A-47DD-A0A4-558687343124}">
      <dgm:prSet phldrT="[Text]"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Doložení podkladů (seznam plánovaných zakázek, identifikace bankovního účtu…) </a:t>
          </a:r>
          <a:endParaRPr lang="cs-CZ"/>
        </a:p>
      </dgm:t>
    </dgm:pt>
    <dgm:pt modelId="{25FD50F0-B228-4867-BB8C-2EEA781F2DCF}" type="sibTrans" cxnId="{83EF87D6-2A56-4B8E-B216-DCE3E1B5D14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5B979AD-51EB-4CD1-BB47-89C9CF4DCA1E}" type="sibTrans" cxnId="{38E84101-7018-462D-88FB-CF02D548B42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A009F21-AE95-4838-A9A3-E92C297EF323}" type="parTrans" cxnId="{99855BD4-A470-488B-BDE8-108F51438CD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84B2860-813D-43E0-8140-7600F21D3620}">
      <dgm:prSet phldrT="[Text]"/>
      <dgm:spPr>
        <a:solidFill>
          <a:srgbClr val="FFC000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Žádosti, které nebyly doporučeny k podpoře</a:t>
          </a:r>
          <a:endParaRPr lang="cs-CZ"/>
        </a:p>
      </dgm:t>
    </dgm:pt>
    <dgm:pt modelId="{3D6EDEFC-10BF-4713-8A87-B746D527CEED}" type="sibTrans" cxnId="{99855BD4-A470-488B-BDE8-108F51438CD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69741DA-B956-4F93-9718-2FC7D9699149}" type="sibTrans" cxnId="{5542CDCF-2D3A-4AE0-91D4-316EC82A06E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4739AE-FC2C-40EC-B5C6-73F87E4FBCDD}" type="pres">
      <dgm:prSet presAssocID="{568064B0-5BB0-49FD-851C-4163576DB9D3}" presName="Name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82EDBA61-E95C-4EC6-83DB-751F7C23666D}" type="pres">
      <dgm:prSet presAssocID="{0849CBC9-FF2C-4535-A83E-300F0DDC327E}" presName="vertOne"/>
      <dgm:spPr/>
      <dgm:t>
        <a:bodyPr/>
        <a:lstStyle>
          <a:defPPr>
            <a:defRPr kern="1200" smtId="4294967295"/>
          </a:defPPr>
        </a:lstStyle>
        <a:p/>
      </dgm:t>
    </dgm:pt>
    <dgm:pt modelId="{4ECE180C-0874-4C87-A223-E6FF6F8F1ACA}" type="pres">
      <dgm:prSet presAssocID="{0849CBC9-FF2C-4535-A83E-300F0DDC327E}" presName="txOne" presStyleLbl="node0" presStyleCnt="1" custLinFactY="-200000" custLinFactNeighborX="-423" custLinFactNeighborY="-201741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2021193-6754-49C8-9341-78D4D84456A3}" type="pres">
      <dgm:prSet presAssocID="{0849CBC9-FF2C-4535-A83E-300F0DDC327E}" presName="parTransOne"/>
      <dgm:spPr/>
      <dgm:t>
        <a:bodyPr/>
        <a:lstStyle>
          <a:defPPr>
            <a:defRPr kern="1200" smtId="4294967295"/>
          </a:defPPr>
        </a:lstStyle>
        <a:p/>
      </dgm:t>
    </dgm:pt>
    <dgm:pt modelId="{FB7CDA83-CF59-4ACE-9444-E244C4998AB5}" type="pres">
      <dgm:prSet presAssocID="{0849CBC9-FF2C-4535-A83E-300F0DDC327E}" presName="horzOne"/>
      <dgm:spPr/>
      <dgm:t>
        <a:bodyPr/>
        <a:lstStyle>
          <a:defPPr>
            <a:defRPr kern="1200" smtId="4294967295"/>
          </a:defPPr>
        </a:lstStyle>
        <a:p/>
      </dgm:t>
    </dgm:pt>
    <dgm:pt modelId="{88BBA5AC-494C-4617-B864-04A831FA4D5C}" type="pres">
      <dgm:prSet presAssocID="{0B099434-0A51-4F9E-8678-5297104A5E19}" presName="vertTwo"/>
      <dgm:spPr/>
      <dgm:t>
        <a:bodyPr/>
        <a:lstStyle>
          <a:defPPr>
            <a:defRPr kern="1200" smtId="4294967295"/>
          </a:defPPr>
        </a:lstStyle>
        <a:p/>
      </dgm:t>
    </dgm:pt>
    <dgm:pt modelId="{9EB271F5-4A2A-4FD9-9951-EA0EDBD13A87}" type="pres">
      <dgm:prSet presAssocID="{0B099434-0A51-4F9E-8678-5297104A5E19}" presName="txTwo" presStyleLbl="node2" presStyleCnt="2" custLinFactNeighborX="-360" custLinFactNeighborY="4879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C4708C0-C72D-472D-8CD6-F1F23FC4EBC8}" type="pres">
      <dgm:prSet presAssocID="{0B099434-0A51-4F9E-8678-5297104A5E19}" presName="parTransTwo"/>
      <dgm:spPr/>
      <dgm:t>
        <a:bodyPr/>
        <a:lstStyle>
          <a:defPPr>
            <a:defRPr kern="1200" smtId="4294967295"/>
          </a:defPPr>
        </a:lstStyle>
        <a:p/>
      </dgm:t>
    </dgm:pt>
    <dgm:pt modelId="{85C23B3F-35E8-46D1-A83E-EFE9C00E1549}" type="pres">
      <dgm:prSet presAssocID="{0B099434-0A51-4F9E-8678-5297104A5E19}" presName="horzTwo"/>
      <dgm:spPr/>
      <dgm:t>
        <a:bodyPr/>
        <a:lstStyle>
          <a:defPPr>
            <a:defRPr kern="1200" smtId="4294967295"/>
          </a:defPPr>
        </a:lstStyle>
        <a:p/>
      </dgm:t>
    </dgm:pt>
    <dgm:pt modelId="{5C34FF42-24B6-48F8-B642-C75573D0A7BA}" type="pres">
      <dgm:prSet presAssocID="{987021A8-4F81-4812-8046-0AD8E3026E8B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52CCFD73-D265-4177-9137-44F5BDDB041A}" type="pres">
      <dgm:prSet presAssocID="{987021A8-4F81-4812-8046-0AD8E3026E8B}" presName="txThree" presStyleLbl="node3" presStyleCnt="3" custLinFactY="100000" custLinFactNeighborX="-1034" custLinFactNeighborY="120952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583CC9D-349C-49F8-8498-714D3E34FE22}" type="pres">
      <dgm:prSet presAssocID="{987021A8-4F81-4812-8046-0AD8E3026E8B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121C0807-06FA-489F-B046-12C573593CF4}" type="pres">
      <dgm:prSet presAssocID="{CB56C40C-B5A3-4FC1-B628-FCA8F3642362}" presName="sibSpaceThree"/>
      <dgm:spPr/>
      <dgm:t>
        <a:bodyPr/>
        <a:lstStyle>
          <a:defPPr>
            <a:defRPr kern="1200" smtId="4294967295"/>
          </a:defPPr>
        </a:lstStyle>
        <a:p/>
      </dgm:t>
    </dgm:pt>
    <dgm:pt modelId="{43F796A1-DA97-4DDF-BFC4-761CCD878F55}" type="pres">
      <dgm:prSet presAssocID="{CAA912A4-D5D5-4064-8F31-C7E597BAB5BC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AC089983-2236-47FB-8F8B-7320D24D67EB}" type="pres">
      <dgm:prSet presAssocID="{CAA912A4-D5D5-4064-8F31-C7E597BAB5BC}" presName="txThree" presStyleLbl="node3" presStyleIdx="1" presStyleCnt="3" custLinFactY="100000" custLinFactNeighborX="-304" custLinFactNeighborY="1197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F613381-BE70-49A6-A6E1-BE3E04C72863}" type="pres">
      <dgm:prSet presAssocID="{CAA912A4-D5D5-4064-8F31-C7E597BAB5BC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CF7CA19A-E646-4DB9-B222-CDED013FD78B}" type="pres">
      <dgm:prSet presAssocID="{15029A1B-AA4B-45F5-AEC3-4CD99CF0A42B}" presName="sibSpaceThree"/>
      <dgm:spPr/>
      <dgm:t>
        <a:bodyPr/>
        <a:lstStyle>
          <a:defPPr>
            <a:defRPr kern="1200" smtId="4294967295"/>
          </a:defPPr>
        </a:lstStyle>
        <a:p/>
      </dgm:t>
    </dgm:pt>
    <dgm:pt modelId="{23A91F55-AFA3-4543-B93B-D8F32681813D}" type="pres">
      <dgm:prSet presAssocID="{F6051E99-112A-47DD-A0A4-558687343124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8B870241-F984-410A-972D-9BD2953BE7F9}" type="pres">
      <dgm:prSet presAssocID="{F6051E99-112A-47DD-A0A4-558687343124}" presName="txThree" presStyleLbl="node3" presStyleIdx="2" presStyleCnt="3" custLinFactY="100000" custLinFactNeighborX="-1338" custLinFactNeighborY="1197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85023E3-CA3C-47F1-A91E-C967E1FCD87D}" type="pres">
      <dgm:prSet presAssocID="{F6051E99-112A-47DD-A0A4-558687343124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2813CFA4-A8B8-4A70-B168-907800AD30F4}" type="pres">
      <dgm:prSet presAssocID="{25B979AD-51EB-4CD1-BB47-89C9CF4DCA1E}" presName="sibSpaceTwo"/>
      <dgm:spPr/>
      <dgm:t>
        <a:bodyPr/>
        <a:lstStyle>
          <a:defPPr>
            <a:defRPr kern="1200" smtId="4294967295"/>
          </a:defPPr>
        </a:lstStyle>
        <a:p/>
      </dgm:t>
    </dgm:pt>
    <dgm:pt modelId="{F93CC46D-3EBF-4FD4-BED6-3522D1A4D9D6}" type="pres">
      <dgm:prSet presAssocID="{984B2860-813D-43E0-8140-7600F21D3620}" presName="vertTwo"/>
      <dgm:spPr/>
      <dgm:t>
        <a:bodyPr/>
        <a:lstStyle>
          <a:defPPr>
            <a:defRPr kern="1200" smtId="4294967295"/>
          </a:defPPr>
        </a:lstStyle>
        <a:p/>
      </dgm:t>
    </dgm:pt>
    <dgm:pt modelId="{CC5B8DE3-1927-464E-8943-99CBB4D8435C}" type="pres">
      <dgm:prSet presAssocID="{984B2860-813D-43E0-8140-7600F21D3620}" presName="txTwo" presStyleLbl="node2" presStyleIdx="1" presStyleCnt="2" custScaleX="50853" custScaleY="211558" custLinFactY="7455" custLinFactNeighborX="-2013" custLinFactNeighborY="1000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EC9121A-92C6-4658-8FA3-F26958E9EC71}" type="pres">
      <dgm:prSet presAssocID="{984B2860-813D-43E0-8140-7600F21D3620}" presName="horzTwo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5542CDCF-2D3A-4AE0-91D4-316EC82A06E5}" srcId="{568064B0-5BB0-49FD-851C-4163576DB9D3}" destId="{0849CBC9-FF2C-4535-A83E-300F0DDC327E}" srcOrd="0" destOrd="0" parTransId="{388B0A23-3576-4D40-ABD1-D7DD2AEDF5C7}" sibTransId="{C69741DA-B956-4F93-9718-2FC7D9699149}"/>
    <dgm:cxn modelId="{38E84101-7018-462D-88FB-CF02D548B426}" srcId="{0849CBC9-FF2C-4535-A83E-300F0DDC327E}" destId="{0B099434-0A51-4F9E-8678-5297104A5E19}" srcOrd="0" destOrd="0" parTransId="{135BB8DB-78B0-4EF4-B79C-3E19C5230FC5}" sibTransId="{25B979AD-51EB-4CD1-BB47-89C9CF4DCA1E}"/>
    <dgm:cxn modelId="{D4805B15-E1CD-4F66-BB69-36ACF1517254}" srcId="{0B099434-0A51-4F9E-8678-5297104A5E19}" destId="{987021A8-4F81-4812-8046-0AD8E3026E8B}" srcOrd="0" destOrd="0" parTransId="{52C7E73A-BACF-409A-9F06-0068CC6C0695}" sibTransId="{CB56C40C-B5A3-4FC1-B628-FCA8F3642362}"/>
    <dgm:cxn modelId="{37DF2747-4055-4130-AB60-4499A622A60A}" srcId="{0B099434-0A51-4F9E-8678-5297104A5E19}" destId="{CAA912A4-D5D5-4064-8F31-C7E597BAB5BC}" srcOrd="1" destOrd="0" parTransId="{7682EDC3-EE39-4F6A-8289-C55D71FF6F69}" sibTransId="{15029A1B-AA4B-45F5-AEC3-4CD99CF0A42B}"/>
    <dgm:cxn modelId="{83EF87D6-2A56-4B8E-B216-DCE3E1B5D145}" srcId="{0B099434-0A51-4F9E-8678-5297104A5E19}" destId="{F6051E99-112A-47DD-A0A4-558687343124}" srcOrd="2" destOrd="0" parTransId="{88B63AB5-3E90-4EF7-B665-215D9357708B}" sibTransId="{25FD50F0-B228-4867-BB8C-2EEA781F2DCF}"/>
    <dgm:cxn modelId="{99855BD4-A470-488B-BDE8-108F51438CD2}" srcId="{0849CBC9-FF2C-4535-A83E-300F0DDC327E}" destId="{984B2860-813D-43E0-8140-7600F21D3620}" srcOrd="1" destOrd="0" parTransId="{4A009F21-AE95-4838-A9A3-E92C297EF323}" sibTransId="{3D6EDEFC-10BF-4713-8A87-B746D527CEED}"/>
    <dgm:cxn modelId="{4D5C672C-B887-4158-86D2-4A9830DDCB64}" type="presOf" srcId="{568064B0-5BB0-49FD-851C-4163576DB9D3}" destId="{AC4739AE-FC2C-40EC-B5C6-73F87E4FBCDD}" srcOrd="0" destOrd="0" presId="urn:microsoft.com/office/officeart/2005/8/layout/architecture+Icon"/>
    <dgm:cxn modelId="{157D828F-2D22-4F18-A2D3-E78C4B48332C}" type="presParOf" srcId="{AC4739AE-FC2C-40EC-B5C6-73F87E4FBCDD}" destId="{82EDBA61-E95C-4EC6-83DB-751F7C23666D}" srcOrd="0" destOrd="0" presId="urn:microsoft.com/office/officeart/2005/8/layout/architecture+Icon"/>
    <dgm:cxn modelId="{40B3EBE1-6343-475C-8CD6-AE7A2E0B9D3D}" type="presParOf" srcId="{82EDBA61-E95C-4EC6-83DB-751F7C23666D}" destId="{4ECE180C-0874-4C87-A223-E6FF6F8F1ACA}" srcOrd="0" destOrd="0" presId="urn:microsoft.com/office/officeart/2005/8/layout/architecture+Icon"/>
    <dgm:cxn modelId="{57C1F605-8C67-47F2-B8E0-3386C33BCA36}" type="presOf" srcId="{0849CBC9-FF2C-4535-A83E-300F0DDC327E}" destId="{4ECE180C-0874-4C87-A223-E6FF6F8F1ACA}" srcOrd="0" destOrd="0" presId="urn:microsoft.com/office/officeart/2005/8/layout/architecture+Icon"/>
    <dgm:cxn modelId="{3C941FC4-299B-43BE-B259-DB70593CCF6B}" type="presParOf" srcId="{82EDBA61-E95C-4EC6-83DB-751F7C23666D}" destId="{22021193-6754-49C8-9341-78D4D84456A3}" srcOrd="1" destOrd="0" presId="urn:microsoft.com/office/officeart/2005/8/layout/architecture+Icon"/>
    <dgm:cxn modelId="{4A6F271D-937B-42C3-AA38-325F62B22B76}" type="presParOf" srcId="{82EDBA61-E95C-4EC6-83DB-751F7C23666D}" destId="{FB7CDA83-CF59-4ACE-9444-E244C4998AB5}" srcOrd="2" destOrd="0" presId="urn:microsoft.com/office/officeart/2005/8/layout/architecture+Icon"/>
    <dgm:cxn modelId="{2CFBAEAF-CABC-42A8-885E-F827B255071A}" type="presParOf" srcId="{FB7CDA83-CF59-4ACE-9444-E244C4998AB5}" destId="{88BBA5AC-494C-4617-B864-04A831FA4D5C}" srcOrd="0" destOrd="0" presId="urn:microsoft.com/office/officeart/2005/8/layout/architecture+Icon"/>
    <dgm:cxn modelId="{8BCD8399-25A4-40A7-91B4-B5794BD43372}" type="presParOf" srcId="{88BBA5AC-494C-4617-B864-04A831FA4D5C}" destId="{9EB271F5-4A2A-4FD9-9951-EA0EDBD13A87}" srcOrd="0" destOrd="0" presId="urn:microsoft.com/office/officeart/2005/8/layout/architecture+Icon"/>
    <dgm:cxn modelId="{3BB26746-5080-43A5-A7AC-39567A56FCDF}" type="presOf" srcId="{0B099434-0A51-4F9E-8678-5297104A5E19}" destId="{9EB271F5-4A2A-4FD9-9951-EA0EDBD13A87}" srcOrd="0" destOrd="0" presId="urn:microsoft.com/office/officeart/2005/8/layout/architecture+Icon"/>
    <dgm:cxn modelId="{6F6BAC8F-DD3D-458F-906B-7372EDA3842E}" type="presParOf" srcId="{88BBA5AC-494C-4617-B864-04A831FA4D5C}" destId="{7C4708C0-C72D-472D-8CD6-F1F23FC4EBC8}" srcOrd="1" destOrd="0" presId="urn:microsoft.com/office/officeart/2005/8/layout/architecture+Icon"/>
    <dgm:cxn modelId="{9AD4DB86-873C-478A-8526-727F96B1B602}" type="presParOf" srcId="{88BBA5AC-494C-4617-B864-04A831FA4D5C}" destId="{85C23B3F-35E8-46D1-A83E-EFE9C00E1549}" srcOrd="2" destOrd="0" presId="urn:microsoft.com/office/officeart/2005/8/layout/architecture+Icon"/>
    <dgm:cxn modelId="{57CB92E5-3E52-47F3-B3F5-647D87EF8EAB}" type="presParOf" srcId="{85C23B3F-35E8-46D1-A83E-EFE9C00E1549}" destId="{5C34FF42-24B6-48F8-B642-C75573D0A7BA}" srcOrd="0" destOrd="0" presId="urn:microsoft.com/office/officeart/2005/8/layout/architecture+Icon"/>
    <dgm:cxn modelId="{A7C10914-0D7F-4AA5-B361-6FC9AAB804D4}" type="presParOf" srcId="{5C34FF42-24B6-48F8-B642-C75573D0A7BA}" destId="{52CCFD73-D265-4177-9137-44F5BDDB041A}" srcOrd="0" destOrd="0" presId="urn:microsoft.com/office/officeart/2005/8/layout/architecture+Icon"/>
    <dgm:cxn modelId="{3FF5AD83-6956-4865-BC1E-F55727189AFF}" type="presOf" srcId="{987021A8-4F81-4812-8046-0AD8E3026E8B}" destId="{52CCFD73-D265-4177-9137-44F5BDDB041A}" srcOrd="0" destOrd="0" presId="urn:microsoft.com/office/officeart/2005/8/layout/architecture+Icon"/>
    <dgm:cxn modelId="{64BF5D29-F1B5-4952-9A5E-7E9A8846680C}" type="presParOf" srcId="{5C34FF42-24B6-48F8-B642-C75573D0A7BA}" destId="{7583CC9D-349C-49F8-8498-714D3E34FE22}" srcOrd="1" destOrd="0" presId="urn:microsoft.com/office/officeart/2005/8/layout/architecture+Icon"/>
    <dgm:cxn modelId="{9802ECAA-B042-4383-A91F-F24A716C1364}" type="presParOf" srcId="{85C23B3F-35E8-46D1-A83E-EFE9C00E1549}" destId="{121C0807-06FA-489F-B046-12C573593CF4}" srcOrd="1" destOrd="0" presId="urn:microsoft.com/office/officeart/2005/8/layout/architecture+Icon"/>
    <dgm:cxn modelId="{4ACD526E-265B-4BF4-82E5-0D0587E7DE9A}" type="presParOf" srcId="{85C23B3F-35E8-46D1-A83E-EFE9C00E1549}" destId="{43F796A1-DA97-4DDF-BFC4-761CCD878F55}" srcOrd="2" destOrd="0" presId="urn:microsoft.com/office/officeart/2005/8/layout/architecture+Icon"/>
    <dgm:cxn modelId="{0F7ADB69-CF72-4302-B6A4-4CEEFD32C732}" type="presParOf" srcId="{43F796A1-DA97-4DDF-BFC4-761CCD878F55}" destId="{AC089983-2236-47FB-8F8B-7320D24D67EB}" srcOrd="0" destOrd="0" presId="urn:microsoft.com/office/officeart/2005/8/layout/architecture+Icon"/>
    <dgm:cxn modelId="{C12E6306-99A7-4012-95CE-A2147E8F5F57}" type="presOf" srcId="{CAA912A4-D5D5-4064-8F31-C7E597BAB5BC}" destId="{AC089983-2236-47FB-8F8B-7320D24D67EB}" srcOrd="0" destOrd="0" presId="urn:microsoft.com/office/officeart/2005/8/layout/architecture+Icon"/>
    <dgm:cxn modelId="{CFB56B1D-0F5F-417E-B2D6-2B266F68F641}" type="presParOf" srcId="{43F796A1-DA97-4DDF-BFC4-761CCD878F55}" destId="{CF613381-BE70-49A6-A6E1-BE3E04C72863}" srcOrd="1" destOrd="0" presId="urn:microsoft.com/office/officeart/2005/8/layout/architecture+Icon"/>
    <dgm:cxn modelId="{F9C63CA5-49B5-433C-AF79-1972D3B7052D}" type="presParOf" srcId="{85C23B3F-35E8-46D1-A83E-EFE9C00E1549}" destId="{CF7CA19A-E646-4DB9-B222-CDED013FD78B}" srcOrd="3" destOrd="0" presId="urn:microsoft.com/office/officeart/2005/8/layout/architecture+Icon"/>
    <dgm:cxn modelId="{B17FC950-77ED-4097-A69D-FA87456572B6}" type="presParOf" srcId="{85C23B3F-35E8-46D1-A83E-EFE9C00E1549}" destId="{23A91F55-AFA3-4543-B93B-D8F32681813D}" srcOrd="4" destOrd="0" presId="urn:microsoft.com/office/officeart/2005/8/layout/architecture+Icon"/>
    <dgm:cxn modelId="{517B8E16-F7E2-4FFD-A95E-E35E8801454E}" type="presParOf" srcId="{23A91F55-AFA3-4543-B93B-D8F32681813D}" destId="{8B870241-F984-410A-972D-9BD2953BE7F9}" srcOrd="0" destOrd="0" presId="urn:microsoft.com/office/officeart/2005/8/layout/architecture+Icon"/>
    <dgm:cxn modelId="{0DA25E6A-9E27-4C07-9704-0ED0FC498172}" type="presOf" srcId="{F6051E99-112A-47DD-A0A4-558687343124}" destId="{8B870241-F984-410A-972D-9BD2953BE7F9}" srcOrd="0" destOrd="0" presId="urn:microsoft.com/office/officeart/2005/8/layout/architecture+Icon"/>
    <dgm:cxn modelId="{4448C908-8497-4F12-85F4-6ED2DA068D34}" type="presParOf" srcId="{23A91F55-AFA3-4543-B93B-D8F32681813D}" destId="{B85023E3-CA3C-47F1-A91E-C967E1FCD87D}" srcOrd="1" destOrd="0" presId="urn:microsoft.com/office/officeart/2005/8/layout/architecture+Icon"/>
    <dgm:cxn modelId="{AB6CB5A6-FAF9-4641-9701-18451294F072}" type="presParOf" srcId="{FB7CDA83-CF59-4ACE-9444-E244C4998AB5}" destId="{2813CFA4-A8B8-4A70-B168-907800AD30F4}" srcOrd="1" destOrd="0" presId="urn:microsoft.com/office/officeart/2005/8/layout/architecture+Icon"/>
    <dgm:cxn modelId="{956C349B-19BF-418C-BF1A-04372B775A83}" type="presParOf" srcId="{FB7CDA83-CF59-4ACE-9444-E244C4998AB5}" destId="{F93CC46D-3EBF-4FD4-BED6-3522D1A4D9D6}" srcOrd="2" destOrd="0" presId="urn:microsoft.com/office/officeart/2005/8/layout/architecture+Icon"/>
    <dgm:cxn modelId="{4105FBAA-0FEC-4B33-922D-F1C00390D6C8}" type="presParOf" srcId="{F93CC46D-3EBF-4FD4-BED6-3522D1A4D9D6}" destId="{CC5B8DE3-1927-464E-8943-99CBB4D8435C}" srcOrd="0" destOrd="0" presId="urn:microsoft.com/office/officeart/2005/8/layout/architecture+Icon"/>
    <dgm:cxn modelId="{1C7AFF09-E7CF-4421-A844-23F839278CE0}" type="presOf" srcId="{984B2860-813D-43E0-8140-7600F21D3620}" destId="{CC5B8DE3-1927-464E-8943-99CBB4D8435C}" srcOrd="0" destOrd="0" presId="urn:microsoft.com/office/officeart/2005/8/layout/architecture+Icon"/>
    <dgm:cxn modelId="{543D9FBA-1683-4C04-8982-B547ECA606D5}" type="presParOf" srcId="{F93CC46D-3EBF-4FD4-BED6-3522D1A4D9D6}" destId="{DEC9121A-92C6-4658-8FA3-F26958E9EC71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1" name=""/>
      <dsp:cNvGrpSpPr/>
    </dsp:nvGrpSpPr>
    <dsp:grpSpPr/>
    <dsp:sp modelId="{5858C394-1A9D-4155-BD39-1E55D6AC5AF0}">
      <dsp:nvSpPr>
        <dsp:cNvPr id="12" name=""/>
        <dsp:cNvSpPr/>
      </dsp:nvSpPr>
      <dsp:spPr>
        <a:xfrm rot="5400000">
          <a:off x="-288036" y="288496"/>
          <a:ext cx="1920242" cy="13441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anchor="ctr" anchorCtr="0">
          <a:noAutofit/>
        </a:bodyPr>
        <a:lstStyle>
          <a:defPPr>
            <a:defRPr kern="1200" smtId="4294967295"/>
          </a:defPPr>
        </a:lstStyle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000" kern="1200" smtClean="0"/>
            <a:t>3-4/20</a:t>
          </a:r>
          <a:endParaRPr lang="cs-CZ" sz="3000" kern="1200"/>
        </a:p>
      </dsp:txBody>
      <dsp:txXfrm rot="16200000">
        <a:off x="0" y="672544"/>
        <a:ext cx="1344169" cy="576073"/>
      </dsp:txXfrm>
    </dsp:sp>
    <dsp:sp modelId="{1D503DCD-36E5-4FA4-B022-741D60DC079F}">
      <dsp:nvSpPr>
        <dsp:cNvPr id="13" name=""/>
        <dsp:cNvSpPr/>
      </dsp:nvSpPr>
      <dsp:spPr>
        <a:xfrm rot="5400000">
          <a:off x="10978737" y="-9634107"/>
          <a:ext cx="1248157" cy="2051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Posouzení formálních náležitostí a oprávněnosti</a:t>
          </a:r>
          <a:endParaRPr lang="cs-CZ" sz="6500" kern="1200"/>
        </a:p>
      </dsp:txBody>
      <dsp:txXfrm rot="16200000">
        <a:off x="1344168" y="61391"/>
        <a:ext cx="20456364" cy="1126297"/>
      </dsp:txXfrm>
    </dsp:sp>
    <dsp:sp modelId="{F5CE3802-A06D-4596-8A56-1DBD92A75EDE}">
      <dsp:nvSpPr>
        <dsp:cNvPr id="14" name=""/>
        <dsp:cNvSpPr/>
      </dsp:nvSpPr>
      <dsp:spPr>
        <a:xfrm rot="5400000">
          <a:off x="-288036" y="2096790"/>
          <a:ext cx="1920242" cy="13441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anchor="ctr" anchorCtr="0">
          <a:noAutofit/>
        </a:bodyPr>
        <a:lstStyle>
          <a:defPPr>
            <a:defRPr kern="1200" smtId="4294967295"/>
          </a:defPPr>
        </a:lstStyle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000" kern="1200" smtClean="0"/>
            <a:t>5-7/20</a:t>
          </a:r>
          <a:endParaRPr lang="cs-CZ" sz="3000" kern="1200"/>
        </a:p>
      </dsp:txBody>
      <dsp:txXfrm rot="16200000">
        <a:off x="1" y="2480838"/>
        <a:ext cx="1344169" cy="576073"/>
      </dsp:txXfrm>
    </dsp:sp>
    <dsp:sp modelId="{3E897CEB-5F43-4C12-B0E0-EDA00FED8A77}">
      <dsp:nvSpPr>
        <dsp:cNvPr id="15" name=""/>
        <dsp:cNvSpPr/>
      </dsp:nvSpPr>
      <dsp:spPr>
        <a:xfrm rot="5400000">
          <a:off x="10978737" y="-7825813"/>
          <a:ext cx="1248157" cy="2051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defRPr/>
          </a:pPr>
          <a:r>
            <a:rPr lang="cs-CZ" sz="6500" kern="1200" smtClean="0"/>
            <a:t> Hodnocení kvality</a:t>
          </a:r>
        </a:p>
      </dsp:txBody>
      <dsp:txXfrm rot="16200000">
        <a:off x="1344168" y="1869685"/>
        <a:ext cx="20456364" cy="1126297"/>
      </dsp:txXfrm>
    </dsp:sp>
    <dsp:sp modelId="{B542AB5F-18E5-4778-840D-49C8488E2B3F}">
      <dsp:nvSpPr>
        <dsp:cNvPr id="16" name=""/>
        <dsp:cNvSpPr/>
      </dsp:nvSpPr>
      <dsp:spPr>
        <a:xfrm rot="5400000">
          <a:off x="-288036" y="3939196"/>
          <a:ext cx="1920242" cy="13441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anchor="ctr" anchorCtr="0">
          <a:noAutofit/>
        </a:bodyPr>
        <a:lstStyle>
          <a:defPPr>
            <a:defRPr kern="1200" smtId="4294967295"/>
          </a:defPPr>
        </a:lstStyle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000" kern="1200" smtClean="0"/>
            <a:t>9/20</a:t>
          </a:r>
          <a:endParaRPr lang="cs-CZ" sz="3000" kern="1200"/>
        </a:p>
      </dsp:txBody>
      <dsp:txXfrm rot="16200000">
        <a:off x="0" y="4323244"/>
        <a:ext cx="1344169" cy="576073"/>
      </dsp:txXfrm>
    </dsp:sp>
    <dsp:sp modelId="{CCAF5CC5-D641-4009-811B-AE48CF9C7F04}">
      <dsp:nvSpPr>
        <dsp:cNvPr id="17" name=""/>
        <dsp:cNvSpPr/>
      </dsp:nvSpPr>
      <dsp:spPr>
        <a:xfrm rot="5400000">
          <a:off x="10944625" y="-5983407"/>
          <a:ext cx="1316381" cy="2051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 Hodnotící komise</a:t>
          </a:r>
          <a:endParaRPr lang="cs-CZ" sz="6500" kern="1200"/>
        </a:p>
      </dsp:txBody>
      <dsp:txXfrm rot="16200000">
        <a:off x="1344170" y="3681310"/>
        <a:ext cx="20453032" cy="1187860"/>
      </dsp:txXfrm>
    </dsp:sp>
    <dsp:sp modelId="{818B10AD-63BF-4214-A581-1FD9D261F90C}">
      <dsp:nvSpPr>
        <dsp:cNvPr id="18" name=""/>
        <dsp:cNvSpPr/>
      </dsp:nvSpPr>
      <dsp:spPr>
        <a:xfrm rot="5400000">
          <a:off x="-288036" y="5747489"/>
          <a:ext cx="1920242" cy="13441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anchor="ctr" anchorCtr="0">
          <a:noAutofit/>
        </a:bodyPr>
        <a:lstStyle>
          <a:defPPr>
            <a:defRPr kern="1200" smtId="4294967295"/>
          </a:defPPr>
        </a:lstStyle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000" kern="1200" smtClean="0"/>
            <a:t>9-10/20</a:t>
          </a:r>
          <a:endParaRPr lang="cs-CZ" sz="3000" kern="1200"/>
        </a:p>
      </dsp:txBody>
      <dsp:txXfrm rot="16200000">
        <a:off x="0" y="6131537"/>
        <a:ext cx="1344169" cy="576073"/>
      </dsp:txXfrm>
    </dsp:sp>
    <dsp:sp modelId="{BC5336DC-A7BE-4A31-BA98-5C015DED03EF}">
      <dsp:nvSpPr>
        <dsp:cNvPr id="19" name=""/>
        <dsp:cNvSpPr/>
      </dsp:nvSpPr>
      <dsp:spPr>
        <a:xfrm rot="5400000">
          <a:off x="10978737" y="-4175114"/>
          <a:ext cx="1248157" cy="2051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defRPr/>
          </a:pPr>
          <a:r>
            <a:rPr lang="cs-CZ" sz="6500" kern="1200" smtClean="0"/>
            <a:t> Verifikace</a:t>
          </a:r>
        </a:p>
      </dsp:txBody>
      <dsp:txXfrm rot="16200000">
        <a:off x="1344169" y="5520384"/>
        <a:ext cx="20456364" cy="1126297"/>
      </dsp:txXfrm>
    </dsp:sp>
    <dsp:sp modelId="{2BD19B93-1427-4864-B232-50F760FE1B04}">
      <dsp:nvSpPr>
        <dsp:cNvPr id="20" name=""/>
        <dsp:cNvSpPr/>
      </dsp:nvSpPr>
      <dsp:spPr>
        <a:xfrm rot="5400000">
          <a:off x="-288036" y="7555783"/>
          <a:ext cx="1920242" cy="13441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anchor="ctr" anchorCtr="0">
          <a:noAutofit/>
        </a:bodyPr>
        <a:lstStyle>
          <a:defPPr>
            <a:defRPr kern="1200" smtId="4294967295"/>
          </a:defPPr>
        </a:lstStyle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000" kern="1200" smtClean="0"/>
            <a:t>10/20</a:t>
          </a:r>
          <a:endParaRPr lang="cs-CZ" sz="3000" kern="1200"/>
        </a:p>
      </dsp:txBody>
      <dsp:txXfrm rot="16200000">
        <a:off x="1" y="7939831"/>
        <a:ext cx="1344169" cy="576073"/>
      </dsp:txXfrm>
    </dsp:sp>
    <dsp:sp modelId="{E2CB2D45-2A3E-43F5-925F-78F95C6E780C}">
      <dsp:nvSpPr>
        <dsp:cNvPr id="21" name=""/>
        <dsp:cNvSpPr/>
      </dsp:nvSpPr>
      <dsp:spPr>
        <a:xfrm rot="5400000">
          <a:off x="10978737" y="-2366820"/>
          <a:ext cx="1248157" cy="2051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 Schválení / neschválení grantu </a:t>
          </a:r>
          <a:endParaRPr lang="cs-CZ" sz="6500" kern="1200"/>
        </a:p>
      </dsp:txBody>
      <dsp:txXfrm rot="16200000">
        <a:off x="1344169" y="7328678"/>
        <a:ext cx="20456364" cy="1126297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" name=""/>
      <dsp:cNvGrpSpPr/>
    </dsp:nvGrpSpPr>
    <dsp:grpSpPr/>
    <dsp:sp modelId="{2D9D141B-C73F-472C-81CB-CB020C919BFC}">
      <dsp:nvSpPr>
        <dsp:cNvPr id="6" name=""/>
        <dsp:cNvSpPr/>
      </dsp:nvSpPr>
      <dsp:spPr>
        <a:xfrm>
          <a:off x="-11175550" y="-1706556"/>
          <a:ext cx="13303560" cy="13303560"/>
        </a:xfrm>
        <a:prstGeom prst="blockArc">
          <a:avLst>
            <a:gd name="adj1" fmla="val 18900000"/>
            <a:gd name="adj2" fmla="val 2700000"/>
            <a:gd name="adj3" fmla="val 16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5483201-D105-45C3-9CB1-5C7B15E49168}">
      <dsp:nvSpPr>
        <dsp:cNvPr id="7" name=""/>
        <dsp:cNvSpPr/>
      </dsp:nvSpPr>
      <dsp:spPr>
        <a:xfrm>
          <a:off x="1372794" y="821095"/>
          <a:ext cx="20646268" cy="23139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0108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400" kern="1200" smtClean="0"/>
            <a:t>Žadatel nebo jeho externí technická asistence (dále jen TA) nebo jeho partner/partneři) mají odpovídající administrativní kapacitu pro zajištění realizace projektu, včetně požadavků Zprostředkovatele/Partnerů programu na průběžné monitorování jeho realizace.</a:t>
          </a:r>
          <a:endParaRPr lang="cs-CZ" sz="3400" kern="1200"/>
        </a:p>
      </dsp:txBody>
      <dsp:txXfrm>
        <a:off x="1372794" y="821095"/>
        <a:ext cx="20646268" cy="2313988"/>
      </dsp:txXfrm>
    </dsp:sp>
    <dsp:sp modelId="{1BE4674E-CFE4-4050-9951-C11C990FA377}">
      <dsp:nvSpPr>
        <dsp:cNvPr id="8" name=""/>
        <dsp:cNvSpPr/>
      </dsp:nvSpPr>
      <dsp:spPr>
        <a:xfrm>
          <a:off x="136488" y="741783"/>
          <a:ext cx="2472611" cy="24726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9223599-2D81-4965-A95D-78944D96A534}">
      <dsp:nvSpPr>
        <dsp:cNvPr id="9" name=""/>
        <dsp:cNvSpPr/>
      </dsp:nvSpPr>
      <dsp:spPr>
        <a:xfrm>
          <a:off x="2091829" y="3508309"/>
          <a:ext cx="19927233" cy="28738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0108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400" kern="1200" smtClean="0"/>
            <a:t>Organizační struktura řízení, technická příprava a realizace projektu jsou jasně popsány, včetně rozdělení a zajištění jednotlivých kroků během realizace, a to včetně role externí TA (pokud jí žadatel navrhuje). Žadatel, včetně externí TA (pokud jí žadatel navrhuje), má dostatečnou technickou kapacitu pro realizaci projektu a lze tudíž předpokládat, že projekt bude úspěšně realizován. Role partnera/partnerů při implementaci projektu jsou jasně a podrobně popsány (v případě projektu v partnerství).</a:t>
          </a:r>
          <a:endParaRPr lang="cs-CZ" sz="3400" kern="1200"/>
        </a:p>
      </dsp:txBody>
      <dsp:txXfrm>
        <a:off x="2091829" y="3508309"/>
        <a:ext cx="19927233" cy="2873827"/>
      </dsp:txXfrm>
    </dsp:sp>
    <dsp:sp modelId="{A79C9797-4B2E-4376-B9EB-698A481BAA80}">
      <dsp:nvSpPr>
        <dsp:cNvPr id="10" name=""/>
        <dsp:cNvSpPr/>
      </dsp:nvSpPr>
      <dsp:spPr>
        <a:xfrm>
          <a:off x="855523" y="3708917"/>
          <a:ext cx="2472611" cy="24726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127F7D5-22D0-4720-A720-919751031E12}">
      <dsp:nvSpPr>
        <dsp:cNvPr id="11" name=""/>
        <dsp:cNvSpPr/>
      </dsp:nvSpPr>
      <dsp:spPr>
        <a:xfrm>
          <a:off x="1372794" y="6923312"/>
          <a:ext cx="20646268" cy="19780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0108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400" kern="1200" smtClean="0"/>
            <a:t>Publicita projektu je jasně popsána, včetně jednotlivých aktivit k jejímu zajištění. V rámci projektu je předpokládána komunikace s odbornou i laickou veřejností (sociální sítě atd.).</a:t>
          </a:r>
          <a:endParaRPr lang="cs-CZ" sz="3400" kern="1200"/>
        </a:p>
      </dsp:txBody>
      <dsp:txXfrm>
        <a:off x="1372794" y="6923312"/>
        <a:ext cx="20646268" cy="1978089"/>
      </dsp:txXfrm>
    </dsp:sp>
    <dsp:sp modelId="{B810E2C0-BC32-4DE6-80AC-252728036F8D}">
      <dsp:nvSpPr>
        <dsp:cNvPr id="12" name=""/>
        <dsp:cNvSpPr/>
      </dsp:nvSpPr>
      <dsp:spPr>
        <a:xfrm>
          <a:off x="136488" y="6676051"/>
          <a:ext cx="2472611" cy="24726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2D9D141B-C73F-472C-81CB-CB020C919BFC}">
      <dsp:nvSpPr>
        <dsp:cNvPr id="8" name=""/>
        <dsp:cNvSpPr/>
      </dsp:nvSpPr>
      <dsp:spPr>
        <a:xfrm>
          <a:off x="-11334064" y="-1729025"/>
          <a:ext cx="13479128" cy="13479128"/>
        </a:xfrm>
        <a:prstGeom prst="blockArc">
          <a:avLst>
            <a:gd name="adj1" fmla="val 18900000"/>
            <a:gd name="adj2" fmla="val 2700000"/>
            <a:gd name="adj3" fmla="val 160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5483201-D105-45C3-9CB1-5C7B15E49168}">
      <dsp:nvSpPr>
        <dsp:cNvPr id="9" name=""/>
        <dsp:cNvSpPr/>
      </dsp:nvSpPr>
      <dsp:spPr>
        <a:xfrm>
          <a:off x="1121400" y="700113"/>
          <a:ext cx="20828896" cy="16822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679" tIns="78740" rIns="78740" bIns="78740" anchor="ctr" anchorCtr="0">
          <a:noAutofit/>
        </a:bodyPr>
        <a:lstStyle>
          <a:defPPr>
            <a:defRPr kern="1200" smtId="4294967295"/>
          </a:defPPr>
        </a:lstStyle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100" kern="1200" smtClean="0"/>
            <a:t>Návrh projektu byl předem konzultován s místní/regionální komunitou a odpovídá jejím potřebám a požadavkům. Projekt předpokládá upevnění vztahu komunity k předmětnému kulturnímu dědictví, zvyšuje zájem o místní/regionální přírodně-historický vývoj a přispívá k místní/regionální identitě a povědomí.</a:t>
          </a:r>
          <a:endParaRPr lang="cs-CZ" sz="3100" kern="1200"/>
        </a:p>
      </dsp:txBody>
      <dsp:txXfrm>
        <a:off x="1121400" y="700113"/>
        <a:ext cx="20828896" cy="1682255"/>
      </dsp:txXfrm>
    </dsp:sp>
    <dsp:sp modelId="{1BE4674E-CFE4-4050-9951-C11C990FA377}">
      <dsp:nvSpPr>
        <dsp:cNvPr id="10" name=""/>
        <dsp:cNvSpPr/>
      </dsp:nvSpPr>
      <dsp:spPr>
        <a:xfrm>
          <a:off x="157873" y="577715"/>
          <a:ext cx="1927053" cy="19270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9223599-2D81-4965-A95D-78944D96A534}">
      <dsp:nvSpPr>
        <dsp:cNvPr id="11" name=""/>
        <dsp:cNvSpPr/>
      </dsp:nvSpPr>
      <dsp:spPr>
        <a:xfrm>
          <a:off x="2005259" y="2855060"/>
          <a:ext cx="19945037" cy="19980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679" tIns="78740" rIns="78740" bIns="78740" anchor="ctr" anchorCtr="0">
          <a:noAutofit/>
        </a:bodyPr>
        <a:lstStyle>
          <a:defPPr>
            <a:defRPr kern="1200" smtId="4294967295"/>
          </a:defPPr>
        </a:lstStyle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100" kern="1200" smtClean="0"/>
            <a:t>Aktuální stav, stupeň poškození, ohrožení nebo využitelnost předmětu projektu (nemovitosti/ předmětu/ sbírky/ knihovního fondu), na jejíž opravu/rekonstrukci/restaurování/údržbu/využití (příp. jinou úpravu) jsou požadovány finanční prostředky (naléhavost zásahu).</a:t>
          </a:r>
          <a:endParaRPr lang="cs-CZ" sz="3100" kern="1200"/>
        </a:p>
      </dsp:txBody>
      <dsp:txXfrm>
        <a:off x="2005259" y="2855060"/>
        <a:ext cx="19945035" cy="1998091"/>
      </dsp:txXfrm>
    </dsp:sp>
    <dsp:sp modelId="{A79C9797-4B2E-4376-B9EB-698A481BAA80}">
      <dsp:nvSpPr>
        <dsp:cNvPr id="12" name=""/>
        <dsp:cNvSpPr/>
      </dsp:nvSpPr>
      <dsp:spPr>
        <a:xfrm>
          <a:off x="1041732" y="2890579"/>
          <a:ext cx="1927053" cy="19270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127F7D5-22D0-4720-A720-919751031E12}">
      <dsp:nvSpPr>
        <dsp:cNvPr id="13" name=""/>
        <dsp:cNvSpPr/>
      </dsp:nvSpPr>
      <dsp:spPr>
        <a:xfrm>
          <a:off x="2005259" y="5396149"/>
          <a:ext cx="19945037" cy="1541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679" tIns="78740" rIns="78740" bIns="78740" anchor="ctr" anchorCtr="0">
          <a:noAutofit/>
        </a:bodyPr>
        <a:lstStyle>
          <a:defPPr>
            <a:defRPr kern="1200" smtId="4294967295"/>
          </a:defPPr>
        </a:lstStyle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100" kern="1200" smtClean="0"/>
            <a:t>Předmět daného projektu je unikátní nebo mimořádně autentický. Jeho řemeslné zpracování, stavebně technické a konstrukční řešení, umístění atd. je vzácné, původní, jedinečné nebo jeho vědecká hodnota je mimořádná.</a:t>
          </a:r>
          <a:endParaRPr lang="cs-CZ" sz="3100" kern="1200"/>
        </a:p>
      </dsp:txBody>
      <dsp:txXfrm>
        <a:off x="2005259" y="5396149"/>
        <a:ext cx="19945035" cy="1541642"/>
      </dsp:txXfrm>
    </dsp:sp>
    <dsp:sp modelId="{B810E2C0-BC32-4DE6-80AC-252728036F8D}">
      <dsp:nvSpPr>
        <dsp:cNvPr id="14" name=""/>
        <dsp:cNvSpPr/>
      </dsp:nvSpPr>
      <dsp:spPr>
        <a:xfrm>
          <a:off x="1041732" y="5203444"/>
          <a:ext cx="1927053" cy="19270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E2DA1A0C-F296-4034-B8F8-3CB5D13F59A6}">
      <dsp:nvSpPr>
        <dsp:cNvPr id="15" name=""/>
        <dsp:cNvSpPr/>
      </dsp:nvSpPr>
      <dsp:spPr>
        <a:xfrm>
          <a:off x="1121400" y="7430724"/>
          <a:ext cx="20828896" cy="20982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679" tIns="78740" rIns="78740" bIns="78740" anchor="ctr" anchorCtr="0">
          <a:noAutofit/>
        </a:bodyPr>
        <a:lstStyle>
          <a:defPPr>
            <a:defRPr kern="1200" smtId="4294967295"/>
          </a:defPPr>
        </a:lstStyle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100" kern="1200" smtClean="0"/>
            <a:t>Projekt udržuje živou funkci kulturního dědictví a předmět projektu je v maximální možné míře veřejně přístupný (využití pro kulturní a vzdělávací aktivity, volnočasové aktivity, komunitní setkávání, inovativní způsoby prezentace kulturního dědictví, podnikání směřující k sociální soudržnosti, studijní účely, on-line přístup k digitalizovanému kulturnímu dědictví, atd.).</a:t>
          </a:r>
          <a:endParaRPr lang="cs-CZ" sz="3100" kern="1200"/>
        </a:p>
      </dsp:txBody>
      <dsp:txXfrm>
        <a:off x="1121400" y="7430724"/>
        <a:ext cx="20828896" cy="2098221"/>
      </dsp:txXfrm>
    </dsp:sp>
    <dsp:sp modelId="{3D18224D-59AC-407F-A927-B7C3841DFC76}">
      <dsp:nvSpPr>
        <dsp:cNvPr id="16" name=""/>
        <dsp:cNvSpPr/>
      </dsp:nvSpPr>
      <dsp:spPr>
        <a:xfrm>
          <a:off x="157873" y="7516308"/>
          <a:ext cx="1927053" cy="19270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4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2D9D141B-C73F-472C-81CB-CB020C919BFC}">
      <dsp:nvSpPr>
        <dsp:cNvPr id="7" name=""/>
        <dsp:cNvSpPr/>
      </dsp:nvSpPr>
      <dsp:spPr>
        <a:xfrm>
          <a:off x="-11175550" y="-1706556"/>
          <a:ext cx="13303560" cy="13303560"/>
        </a:xfrm>
        <a:prstGeom prst="blockArc">
          <a:avLst>
            <a:gd name="adj1" fmla="val 18900000"/>
            <a:gd name="adj2" fmla="val 2700000"/>
            <a:gd name="adj3" fmla="val 162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5483201-D105-45C3-9CB1-5C7B15E49168}">
      <dsp:nvSpPr>
        <dsp:cNvPr id="8" name=""/>
        <dsp:cNvSpPr/>
      </dsp:nvSpPr>
      <dsp:spPr>
        <a:xfrm>
          <a:off x="1372794" y="898833"/>
          <a:ext cx="20646268" cy="21585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0108" tIns="119380" rIns="119380" bIns="119380" anchor="ctr" anchorCtr="0">
          <a:noAutofit/>
        </a:bodyPr>
        <a:lstStyle>
          <a:defPPr>
            <a:defRPr kern="1200" smtId="4294967295"/>
          </a:defPPr>
        </a:lstStyle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700" kern="1200" smtClean="0"/>
            <a:t>Projekt řeší v maximální možné míře (s ohledem na stavebně-technické hledisko, památkovou ochranu atd.) zpřístupnění kulturního dědictví i pro osoby s tělesným postižením. </a:t>
          </a:r>
          <a:endParaRPr lang="cs-CZ" sz="4700" kern="1200"/>
        </a:p>
      </dsp:txBody>
      <dsp:txXfrm>
        <a:off x="1372794" y="898833"/>
        <a:ext cx="20646268" cy="2158510"/>
      </dsp:txXfrm>
    </dsp:sp>
    <dsp:sp modelId="{1BE4674E-CFE4-4050-9951-C11C990FA377}">
      <dsp:nvSpPr>
        <dsp:cNvPr id="9" name=""/>
        <dsp:cNvSpPr/>
      </dsp:nvSpPr>
      <dsp:spPr>
        <a:xfrm>
          <a:off x="136488" y="741783"/>
          <a:ext cx="2472611" cy="24726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9223599-2D81-4965-A95D-78944D96A534}">
      <dsp:nvSpPr>
        <dsp:cNvPr id="10" name=""/>
        <dsp:cNvSpPr/>
      </dsp:nvSpPr>
      <dsp:spPr>
        <a:xfrm>
          <a:off x="2091829" y="3663342"/>
          <a:ext cx="19927233" cy="25637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0108" tIns="116840" rIns="116840" bIns="116840" anchor="ctr" anchorCtr="0">
          <a:noAutofit/>
        </a:bodyPr>
        <a:lstStyle>
          <a:defPPr>
            <a:defRPr kern="1200" smtId="4294967295"/>
          </a:defPPr>
        </a:lstStyle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600" kern="1200" smtClean="0"/>
            <a:t>Projekt prokazatelně přispívá k vytváření nových pracovních míst (místně/regionálně), respektive vytváří podmínky pro nové příležitosti k podnikání směřující k sociální soudržnosti.</a:t>
          </a:r>
          <a:endParaRPr lang="cs-CZ" sz="4600" kern="1200"/>
        </a:p>
      </dsp:txBody>
      <dsp:txXfrm>
        <a:off x="2091829" y="3663342"/>
        <a:ext cx="19927233" cy="2563762"/>
      </dsp:txXfrm>
    </dsp:sp>
    <dsp:sp modelId="{A79C9797-4B2E-4376-B9EB-698A481BAA80}">
      <dsp:nvSpPr>
        <dsp:cNvPr id="11" name=""/>
        <dsp:cNvSpPr/>
      </dsp:nvSpPr>
      <dsp:spPr>
        <a:xfrm>
          <a:off x="855523" y="3708917"/>
          <a:ext cx="2472611" cy="24726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127F7D5-22D0-4720-A720-919751031E12}">
      <dsp:nvSpPr>
        <dsp:cNvPr id="12" name=""/>
        <dsp:cNvSpPr/>
      </dsp:nvSpPr>
      <dsp:spPr>
        <a:xfrm>
          <a:off x="1372794" y="6923312"/>
          <a:ext cx="20646268" cy="19780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0108" tIns="116840" rIns="116840" bIns="116840" anchor="ctr" anchorCtr="0">
          <a:noAutofit/>
        </a:bodyPr>
        <a:lstStyle>
          <a:defPPr>
            <a:defRPr kern="1200" smtId="4294967295"/>
          </a:defPPr>
        </a:lstStyle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smtClean="0"/>
            <a:t>Projekt bude realizován v partnerství veřejného a soukromého sektoru („Public-private partnerships“).</a:t>
          </a:r>
          <a:endParaRPr lang="cs-CZ" sz="4600" kern="1200"/>
        </a:p>
      </dsp:txBody>
      <dsp:txXfrm>
        <a:off x="1372794" y="6923312"/>
        <a:ext cx="20646268" cy="1978089"/>
      </dsp:txXfrm>
    </dsp:sp>
    <dsp:sp modelId="{B810E2C0-BC32-4DE6-80AC-252728036F8D}">
      <dsp:nvSpPr>
        <dsp:cNvPr id="13" name=""/>
        <dsp:cNvSpPr/>
      </dsp:nvSpPr>
      <dsp:spPr>
        <a:xfrm>
          <a:off x="136488" y="6676051"/>
          <a:ext cx="2472611" cy="24726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5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" name=""/>
      <dsp:cNvGrpSpPr/>
    </dsp:nvGrpSpPr>
    <dsp:grpSpPr/>
    <dsp:sp modelId="{E2A2C72C-2DD5-4191-8EF6-7AC402472456}">
      <dsp:nvSpPr>
        <dsp:cNvPr id="6" name=""/>
        <dsp:cNvSpPr/>
      </dsp:nvSpPr>
      <dsp:spPr>
        <a:xfrm>
          <a:off x="-11692985" y="-1783590"/>
          <a:ext cx="13905499" cy="13905499"/>
        </a:xfrm>
        <a:prstGeom prst="blockArc">
          <a:avLst>
            <a:gd name="adj1" fmla="val 18900000"/>
            <a:gd name="adj2" fmla="val 2700000"/>
            <a:gd name="adj3" fmla="val 155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B203F2B2-D555-4A3C-9CB1-6C33FF450AC2}">
      <dsp:nvSpPr>
        <dsp:cNvPr id="7" name=""/>
        <dsp:cNvSpPr/>
      </dsp:nvSpPr>
      <dsp:spPr>
        <a:xfrm>
          <a:off x="964323" y="645938"/>
          <a:ext cx="20887651" cy="12927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6083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smtClean="0"/>
            <a:t>Struktura projektu je jasně definovaná a jednotlivé aktivity jsou v projektu jasně popsány včetně návaznosti aktivit. Aktivity jsou provázané (činnosti, včetně kvantifikace a návazného rozpočtu). V případě projektu na obnovu nemovitého památkového fondu je předložen  dokončený stupeň projektové přípravy (v elektronické podobě).</a:t>
          </a:r>
          <a:endParaRPr lang="cs-CZ" sz="2700" kern="1200"/>
        </a:p>
      </dsp:txBody>
      <dsp:txXfrm>
        <a:off x="964323" y="645938"/>
        <a:ext cx="20887651" cy="1292703"/>
      </dsp:txXfrm>
    </dsp:sp>
    <dsp:sp modelId="{FB8F123A-3155-4A05-BF75-E17655BFCFE5}">
      <dsp:nvSpPr>
        <dsp:cNvPr id="8" name=""/>
        <dsp:cNvSpPr/>
      </dsp:nvSpPr>
      <dsp:spPr>
        <a:xfrm>
          <a:off x="156383" y="484350"/>
          <a:ext cx="1615879" cy="16158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87635C0-D166-47E4-949E-88AA28B224F6}">
      <dsp:nvSpPr>
        <dsp:cNvPr id="9" name=""/>
        <dsp:cNvSpPr/>
      </dsp:nvSpPr>
      <dsp:spPr>
        <a:xfrm>
          <a:off x="1890636" y="2584372"/>
          <a:ext cx="19961338" cy="12927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6083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smtClean="0"/>
            <a:t>Navržené aktivity projektu jsou nezbytné k naplnění účelu projektu a jejich výstupy jsou v souladu s cíli Programu „Kultura“. Navržený postup realizace projektu je efektivní ve srovnání s jeho případnými alternativními postupy/technickými řešeními ‐ je zvoleno nejefektivnější řešení. </a:t>
          </a:r>
          <a:endParaRPr lang="cs-CZ" sz="2700" kern="1200"/>
        </a:p>
      </dsp:txBody>
      <dsp:txXfrm>
        <a:off x="1890636" y="2584372"/>
        <a:ext cx="19961338" cy="1292703"/>
      </dsp:txXfrm>
    </dsp:sp>
    <dsp:sp modelId="{678CB601-BA1C-4D85-8AFC-EE25F53DA1B6}">
      <dsp:nvSpPr>
        <dsp:cNvPr id="10" name=""/>
        <dsp:cNvSpPr/>
      </dsp:nvSpPr>
      <dsp:spPr>
        <a:xfrm>
          <a:off x="1082696" y="2422784"/>
          <a:ext cx="1615879" cy="16158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47A64091-5932-4914-BA3B-8EC74E684CC1}">
      <dsp:nvSpPr>
        <dsp:cNvPr id="11" name=""/>
        <dsp:cNvSpPr/>
      </dsp:nvSpPr>
      <dsp:spPr>
        <a:xfrm>
          <a:off x="2174940" y="4254752"/>
          <a:ext cx="19677035" cy="15302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6083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smtClean="0"/>
            <a:t>Navržený harmonogram realizace projektu je jasný, realistický a odpovídá potřebám realizace aktivit z jejich obsahového hlediska a jejich vzájemné návaznosti. Harmonogram řádně zohledňuje i ostatní faktory, jako např. klimatické podmínky, časová reálnost atd.</a:t>
          </a:r>
          <a:endParaRPr lang="cs-CZ" sz="2700" kern="1200"/>
        </a:p>
      </dsp:txBody>
      <dsp:txXfrm>
        <a:off x="2174940" y="4254752"/>
        <a:ext cx="19677035" cy="1530224"/>
      </dsp:txXfrm>
    </dsp:sp>
    <dsp:sp modelId="{F71C95B5-E12B-4873-8300-10594B33C9E8}">
      <dsp:nvSpPr>
        <dsp:cNvPr id="12" name=""/>
        <dsp:cNvSpPr/>
      </dsp:nvSpPr>
      <dsp:spPr>
        <a:xfrm>
          <a:off x="1367000" y="4361219"/>
          <a:ext cx="1615879" cy="16158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1BD9153-0A4B-4483-BB0F-CC80FC35281A}">
      <dsp:nvSpPr>
        <dsp:cNvPr id="13" name=""/>
        <dsp:cNvSpPr/>
      </dsp:nvSpPr>
      <dsp:spPr>
        <a:xfrm>
          <a:off x="1872072" y="6310667"/>
          <a:ext cx="19961338" cy="21163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6083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smtClean="0"/>
            <a:t>Logický rámec projektu podává jasnou a přehlednou informaci o relevanci projektu k programu, zahrnuje jasně vymezený účel projektu a relevantní indikátory včetně a zdrojů pro jejich ověření. Výchozí i konečné hodnoty indikátorů jsou realistické, indikátory jsou kvantifikované a objektivně měřitelné jak v množství, tak v čase. Zdroje ověření indikátorů jsou uvedeny a budou dostupné a vhodné pro ověření počátečních i cílových hodnot indikátorů. Účel projektu je v souladu s požadovaným výsledkem/výstupem Programu</a:t>
          </a:r>
          <a:endParaRPr lang="cs-CZ" sz="2700" kern="1200"/>
        </a:p>
      </dsp:txBody>
      <dsp:txXfrm>
        <a:off x="1872072" y="6310667"/>
        <a:ext cx="19961338" cy="2116362"/>
      </dsp:txXfrm>
    </dsp:sp>
    <dsp:sp modelId="{D851E79F-D3A7-4B0B-8A28-6A27374C854B}">
      <dsp:nvSpPr>
        <dsp:cNvPr id="14" name=""/>
        <dsp:cNvSpPr/>
      </dsp:nvSpPr>
      <dsp:spPr>
        <a:xfrm>
          <a:off x="1082696" y="6299654"/>
          <a:ext cx="1615879" cy="16158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4D965FC8-400D-4557-95EB-6942CEB8932D}">
      <dsp:nvSpPr>
        <dsp:cNvPr id="15" name=""/>
        <dsp:cNvSpPr/>
      </dsp:nvSpPr>
      <dsp:spPr>
        <a:xfrm>
          <a:off x="927143" y="8623611"/>
          <a:ext cx="20887651" cy="12927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6083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smtClean="0"/>
            <a:t>Rizika projektu jsou jasně definovaná a relevantní, včetně návrhu opatření k jejich eliminaci pro zajištění plynulé realizace projektu.</a:t>
          </a:r>
          <a:endParaRPr lang="pl-PL" sz="2700" kern="1200"/>
        </a:p>
      </dsp:txBody>
      <dsp:txXfrm>
        <a:off x="927143" y="8623611"/>
        <a:ext cx="20887651" cy="1292703"/>
      </dsp:txXfrm>
    </dsp:sp>
    <dsp:sp modelId="{BC5B503A-0D8A-4A11-96BF-9CB4EA792EB0}">
      <dsp:nvSpPr>
        <dsp:cNvPr id="16" name=""/>
        <dsp:cNvSpPr/>
      </dsp:nvSpPr>
      <dsp:spPr>
        <a:xfrm>
          <a:off x="156383" y="8238088"/>
          <a:ext cx="1615879" cy="16158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6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2D9D141B-C73F-472C-81CB-CB020C919BFC}">
      <dsp:nvSpPr>
        <dsp:cNvPr id="7" name=""/>
        <dsp:cNvSpPr/>
      </dsp:nvSpPr>
      <dsp:spPr>
        <a:xfrm>
          <a:off x="-11175550" y="-1706556"/>
          <a:ext cx="13303560" cy="13303560"/>
        </a:xfrm>
        <a:prstGeom prst="blockArc">
          <a:avLst>
            <a:gd name="adj1" fmla="val 18900000"/>
            <a:gd name="adj2" fmla="val 2700000"/>
            <a:gd name="adj3" fmla="val 162"/>
          </a:avLst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5483201-D105-45C3-9CB1-5C7B15E49168}">
      <dsp:nvSpPr>
        <dsp:cNvPr id="8" name=""/>
        <dsp:cNvSpPr/>
      </dsp:nvSpPr>
      <dsp:spPr>
        <a:xfrm>
          <a:off x="1372794" y="898833"/>
          <a:ext cx="20646268" cy="21585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0108" tIns="99060" rIns="99060" bIns="9906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Rozpočet.</a:t>
          </a:r>
          <a:endParaRPr lang="cs-CZ" sz="3900" kern="1200"/>
        </a:p>
      </dsp:txBody>
      <dsp:txXfrm>
        <a:off x="1372794" y="898833"/>
        <a:ext cx="20646268" cy="2158510"/>
      </dsp:txXfrm>
    </dsp:sp>
    <dsp:sp modelId="{1BE4674E-CFE4-4050-9951-C11C990FA377}">
      <dsp:nvSpPr>
        <dsp:cNvPr id="9" name=""/>
        <dsp:cNvSpPr/>
      </dsp:nvSpPr>
      <dsp:spPr>
        <a:xfrm>
          <a:off x="136488" y="741783"/>
          <a:ext cx="2472611" cy="24726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9223599-2D81-4965-A95D-78944D96A534}">
      <dsp:nvSpPr>
        <dsp:cNvPr id="10" name=""/>
        <dsp:cNvSpPr/>
      </dsp:nvSpPr>
      <dsp:spPr>
        <a:xfrm>
          <a:off x="2091829" y="3663342"/>
          <a:ext cx="19927233" cy="25637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0108" tIns="99060" rIns="99060" bIns="9906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Celkové náklady projektu jsou přiměřené k dosažení očekávaných výsledků.</a:t>
          </a:r>
          <a:endParaRPr lang="cs-CZ" sz="3900" kern="1200"/>
        </a:p>
      </dsp:txBody>
      <dsp:txXfrm>
        <a:off x="2091829" y="3663342"/>
        <a:ext cx="19927233" cy="2563762"/>
      </dsp:txXfrm>
    </dsp:sp>
    <dsp:sp modelId="{A79C9797-4B2E-4376-B9EB-698A481BAA80}">
      <dsp:nvSpPr>
        <dsp:cNvPr id="11" name=""/>
        <dsp:cNvSpPr/>
      </dsp:nvSpPr>
      <dsp:spPr>
        <a:xfrm>
          <a:off x="855523" y="3708917"/>
          <a:ext cx="2472611" cy="24726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127F7D5-22D0-4720-A720-919751031E12}">
      <dsp:nvSpPr>
        <dsp:cNvPr id="12" name=""/>
        <dsp:cNvSpPr/>
      </dsp:nvSpPr>
      <dsp:spPr>
        <a:xfrm>
          <a:off x="1372794" y="6531423"/>
          <a:ext cx="20646268" cy="27618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0108" tIns="99060" rIns="99060" bIns="9906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Plán na využití kulturního dědictví a následného zpřístupnění je z dlouhodobého hlediska reálný, logicky konzistentní a obsahuje dlouhodobý plán financování. Udržitelnost výsledků projektu dosahuje minimální doby 5 let a je jasně popsán způsob, jakým jí bude dosaženo („institut péče řádného hospodáře“). Rizika následného využití jsou jasně definována včetně návrhu opatření k jejich eliminaci.</a:t>
          </a:r>
          <a:endParaRPr lang="cs-CZ" sz="3900" kern="1200"/>
        </a:p>
      </dsp:txBody>
      <dsp:txXfrm>
        <a:off x="1372794" y="6531423"/>
        <a:ext cx="20646268" cy="2761867"/>
      </dsp:txXfrm>
    </dsp:sp>
    <dsp:sp modelId="{B810E2C0-BC32-4DE6-80AC-252728036F8D}">
      <dsp:nvSpPr>
        <dsp:cNvPr id="13" name=""/>
        <dsp:cNvSpPr/>
      </dsp:nvSpPr>
      <dsp:spPr>
        <a:xfrm>
          <a:off x="136488" y="6676051"/>
          <a:ext cx="2472611" cy="24726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7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2D9D141B-C73F-472C-81CB-CB020C919BFC}">
      <dsp:nvSpPr>
        <dsp:cNvPr id="7" name=""/>
        <dsp:cNvSpPr/>
      </dsp:nvSpPr>
      <dsp:spPr>
        <a:xfrm>
          <a:off x="-11334064" y="-1729025"/>
          <a:ext cx="13479128" cy="13479128"/>
        </a:xfrm>
        <a:prstGeom prst="blockArc">
          <a:avLst>
            <a:gd name="adj1" fmla="val 18900000"/>
            <a:gd name="adj2" fmla="val 2700000"/>
            <a:gd name="adj3" fmla="val 16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5483201-D105-45C3-9CB1-5C7B15E49168}">
      <dsp:nvSpPr>
        <dsp:cNvPr id="8" name=""/>
        <dsp:cNvSpPr/>
      </dsp:nvSpPr>
      <dsp:spPr>
        <a:xfrm>
          <a:off x="1121400" y="700113"/>
          <a:ext cx="20828896" cy="16822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679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400" kern="1200" smtClean="0"/>
            <a:t>Projekt je zaměřen na kulturní dědictví menšin (německé, židovské, romské a jiné).</a:t>
          </a:r>
          <a:endParaRPr lang="cs-CZ" sz="3400" kern="1200"/>
        </a:p>
      </dsp:txBody>
      <dsp:txXfrm>
        <a:off x="1121400" y="700113"/>
        <a:ext cx="20828896" cy="1682255"/>
      </dsp:txXfrm>
    </dsp:sp>
    <dsp:sp modelId="{1BE4674E-CFE4-4050-9951-C11C990FA377}">
      <dsp:nvSpPr>
        <dsp:cNvPr id="9" name=""/>
        <dsp:cNvSpPr/>
      </dsp:nvSpPr>
      <dsp:spPr>
        <a:xfrm>
          <a:off x="157873" y="577715"/>
          <a:ext cx="1927053" cy="19270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9223599-2D81-4965-A95D-78944D96A534}">
      <dsp:nvSpPr>
        <dsp:cNvPr id="10" name=""/>
        <dsp:cNvSpPr/>
      </dsp:nvSpPr>
      <dsp:spPr>
        <a:xfrm>
          <a:off x="2005259" y="2631236"/>
          <a:ext cx="19945037" cy="24457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679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400" kern="1200" smtClean="0"/>
            <a:t>Projekt je zaměřen na inkluzi menšin (např. Romů). Přispívá k většímu povědomí o kultuře sociálních, etnických a kulturních menšin. Prostřednictvím aktivit v rámci projektu (workshopy, vzdělávací a kulturní aktivity, prezentace kulturního dědictví, setkávání atd.) cílí na zlepšení přístupu k menšinovým skupinám, k jejich kultuře, k řešení jejich potřeb a zvyšuje povědomí o jejich životě nebo cílí na zlepšení přístupu menšinových skupin ke kultuře.</a:t>
          </a:r>
          <a:endParaRPr lang="cs-CZ" sz="3400" kern="1200"/>
        </a:p>
      </dsp:txBody>
      <dsp:txXfrm>
        <a:off x="2005259" y="2631236"/>
        <a:ext cx="19945035" cy="2445738"/>
      </dsp:txXfrm>
    </dsp:sp>
    <dsp:sp modelId="{A79C9797-4B2E-4376-B9EB-698A481BAA80}">
      <dsp:nvSpPr>
        <dsp:cNvPr id="11" name=""/>
        <dsp:cNvSpPr/>
      </dsp:nvSpPr>
      <dsp:spPr>
        <a:xfrm>
          <a:off x="1041732" y="2890579"/>
          <a:ext cx="1927053" cy="19270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127F7D5-22D0-4720-A720-919751031E12}">
      <dsp:nvSpPr>
        <dsp:cNvPr id="12" name=""/>
        <dsp:cNvSpPr/>
      </dsp:nvSpPr>
      <dsp:spPr>
        <a:xfrm>
          <a:off x="2005259" y="5396149"/>
          <a:ext cx="19945037" cy="1541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679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400" kern="1200" smtClean="0"/>
            <a:t>Projekt přispívá k posilování bilaterální spolupráce s partnery z donorských států.</a:t>
          </a:r>
          <a:endParaRPr lang="cs-CZ" sz="3400" kern="1200"/>
        </a:p>
      </dsp:txBody>
      <dsp:txXfrm>
        <a:off x="2005259" y="5396149"/>
        <a:ext cx="19945035" cy="1541642"/>
      </dsp:txXfrm>
    </dsp:sp>
    <dsp:sp modelId="{B810E2C0-BC32-4DE6-80AC-252728036F8D}">
      <dsp:nvSpPr>
        <dsp:cNvPr id="13" name=""/>
        <dsp:cNvSpPr/>
      </dsp:nvSpPr>
      <dsp:spPr>
        <a:xfrm>
          <a:off x="1041732" y="5203444"/>
          <a:ext cx="1927053" cy="19270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E2DA1A0C-F296-4034-B8F8-3CB5D13F59A6}">
      <dsp:nvSpPr>
        <dsp:cNvPr id="14" name=""/>
        <dsp:cNvSpPr/>
      </dsp:nvSpPr>
      <dsp:spPr>
        <a:xfrm>
          <a:off x="1177430" y="7225454"/>
          <a:ext cx="20828896" cy="20982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679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400" kern="1200" smtClean="0"/>
            <a:t>V rámci projektu budou realizovány doplňkové aktivity.</a:t>
          </a:r>
          <a:endParaRPr lang="cs-CZ" sz="3400" kern="1200"/>
        </a:p>
      </dsp:txBody>
      <dsp:txXfrm>
        <a:off x="1177430" y="7225454"/>
        <a:ext cx="20828896" cy="2098221"/>
      </dsp:txXfrm>
    </dsp:sp>
    <dsp:sp modelId="{3D18224D-59AC-407F-A927-B7C3841DFC76}">
      <dsp:nvSpPr>
        <dsp:cNvPr id="15" name=""/>
        <dsp:cNvSpPr/>
      </dsp:nvSpPr>
      <dsp:spPr>
        <a:xfrm>
          <a:off x="195200" y="7367019"/>
          <a:ext cx="1927053" cy="19270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8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9" name=""/>
      <dsp:cNvGrpSpPr/>
    </dsp:nvGrpSpPr>
    <dsp:grpSpPr/>
    <dsp:sp modelId="{4ECE180C-0874-4C87-A223-E6FF6F8F1ACA}">
      <dsp:nvSpPr>
        <dsp:cNvPr id="10" name=""/>
        <dsp:cNvSpPr/>
      </dsp:nvSpPr>
      <dsp:spPr>
        <a:xfrm>
          <a:off x="0" y="0"/>
          <a:ext cx="22280304" cy="29813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anchor="ctr" anchorCtr="0">
          <a:noAutofit/>
        </a:bodyPr>
        <a:lstStyle>
          <a:defPPr>
            <a:defRPr kern="1200" smtId="4294967295"/>
          </a:defPPr>
        </a:lstStyle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500" kern="1200" smtClean="0"/>
            <a:t>Verifikace procesu hodnocení</a:t>
          </a: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800" kern="1200" smtClean="0"/>
            <a:t>(soulad s Nařízením, Dohodou o programu, podmínkami výzvy)</a:t>
          </a:r>
          <a:endParaRPr lang="cs-CZ" sz="4800" kern="1200"/>
        </a:p>
      </dsp:txBody>
      <dsp:txXfrm>
        <a:off x="87322" y="87322"/>
        <a:ext cx="22105660" cy="2806739"/>
      </dsp:txXfrm>
    </dsp:sp>
    <dsp:sp modelId="{9EB271F5-4A2A-4FD9-9951-EA0EDBD13A87}">
      <dsp:nvSpPr>
        <dsp:cNvPr id="11" name=""/>
        <dsp:cNvSpPr/>
      </dsp:nvSpPr>
      <dsp:spPr>
        <a:xfrm>
          <a:off x="0" y="3389339"/>
          <a:ext cx="18652999" cy="2981382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anchor="ctr" anchorCtr="0">
          <a:noAutofit/>
        </a:bodyPr>
        <a:lstStyle>
          <a:defPPr>
            <a:defRPr kern="1200" smtId="4294967295"/>
          </a:defPPr>
        </a:lstStyle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400" kern="1200" smtClean="0"/>
            <a:t>Verifikace projektů doporučených k udělení grantu</a:t>
          </a:r>
          <a:endParaRPr lang="cs-CZ" sz="5400" kern="1200"/>
        </a:p>
      </dsp:txBody>
      <dsp:txXfrm>
        <a:off x="87322" y="3476661"/>
        <a:ext cx="18478356" cy="2806739"/>
      </dsp:txXfrm>
    </dsp:sp>
    <dsp:sp modelId="{52CCFD73-D265-4177-9137-44F5BDDB041A}">
      <dsp:nvSpPr>
        <dsp:cNvPr id="12" name=""/>
        <dsp:cNvSpPr/>
      </dsp:nvSpPr>
      <dsp:spPr>
        <a:xfrm>
          <a:off x="0" y="6594086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Úprava žádosti (doporučení HK)</a:t>
          </a:r>
          <a:endParaRPr lang="cs-CZ" sz="3900" kern="1200"/>
        </a:p>
      </dsp:txBody>
      <dsp:txXfrm>
        <a:off x="87322" y="6681408"/>
        <a:ext cx="5873671" cy="2806739"/>
      </dsp:txXfrm>
    </dsp:sp>
    <dsp:sp modelId="{AC089983-2236-47FB-8F8B-7320D24D67EB}">
      <dsp:nvSpPr>
        <dsp:cNvPr id="13" name=""/>
        <dsp:cNvSpPr/>
      </dsp:nvSpPr>
      <dsp:spPr>
        <a:xfrm>
          <a:off x="6306643" y="6556759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Akceptace podmínek pro schválení grantu</a:t>
          </a:r>
          <a:endParaRPr lang="cs-CZ" sz="3900" kern="1200"/>
        </a:p>
      </dsp:txBody>
      <dsp:txXfrm>
        <a:off x="6393965" y="6644081"/>
        <a:ext cx="5873671" cy="2806739"/>
      </dsp:txXfrm>
    </dsp:sp>
    <dsp:sp modelId="{8B870241-F984-410A-972D-9BD2953BE7F9}">
      <dsp:nvSpPr>
        <dsp:cNvPr id="14" name=""/>
        <dsp:cNvSpPr/>
      </dsp:nvSpPr>
      <dsp:spPr>
        <a:xfrm>
          <a:off x="12546447" y="6556759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Doložení podkladů (seznam plánovaných zakázek, identifikace bankovního účtu…) </a:t>
          </a:r>
          <a:endParaRPr lang="cs-CZ" sz="3900" kern="1200"/>
        </a:p>
      </dsp:txBody>
      <dsp:txXfrm>
        <a:off x="12633769" y="6644081"/>
        <a:ext cx="5873671" cy="2806739"/>
      </dsp:txXfrm>
    </dsp:sp>
    <dsp:sp modelId="{CC5B8DE3-1927-464E-8943-99CBB4D8435C}">
      <dsp:nvSpPr>
        <dsp:cNvPr id="15" name=""/>
        <dsp:cNvSpPr/>
      </dsp:nvSpPr>
      <dsp:spPr>
        <a:xfrm>
          <a:off x="19061993" y="3248345"/>
          <a:ext cx="3075749" cy="6307353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Žádosti, které nebyly doporučeny k podpoře</a:t>
          </a:r>
          <a:endParaRPr lang="cs-CZ" sz="3900" kern="1200"/>
        </a:p>
      </dsp:txBody>
      <dsp:txXfrm>
        <a:off x="19152079" y="3338431"/>
        <a:ext cx="2895578" cy="6127182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/>
            <dgm:rule type="primFontSz" val="24"/>
            <dgm:rule type="h" val="110"/>
            <dgm:rule type="primFontSz" val="18"/>
            <dgm:rule type="h" val="INF"/>
            <dgm:rule type="primFontSz" val="5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/>
          </dgm:ruleLst>
        </dgm:layoutNode>
      </dgm:layoutNode>
      <dgm:forEach name="Name10" axis="followSib" ptType="sibTrans" cnt="1">
        <dgm:layoutNode name="sp">
          <dgm:alg type="sp"/>
          <dgm:shape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architecture+Icon">
  <dgm:title val="Rozložení Architektura"/>
  <dgm:desc val="Používejte k zobrazení hierarchických stavů budovaných odspoda nahoru. Toto rozložení je vhodné k zobrazení architektonických komponent nebo objektů budovaných na jiných objektech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r:blip="">
            <dgm:adjLst/>
          </dgm:shape>
          <dgm:presOf/>
          <dgm:constrLst/>
          <dgm:ruleLst>
            <dgm:rule type="w" val="INF"/>
          </dgm:ruleLst>
          <dgm:forEach name="Name11" axis="ch" ptType="node">
            <dgm:layoutNode name="vertTwo">
              <dgm:alg type="lin">
                <dgm:param type="linDir" val="fromB"/>
              </dgm:alg>
              <dgm:shape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r:blip="">
                  <dgm:adjLst/>
                </dgm:shape>
                <dgm:presOf/>
                <dgm:constrLst/>
                <dgm:ruleLst>
                  <dgm:rule type="w" val="INF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r:blip="">
                        <dgm:adjLst/>
                      </dgm:shape>
                      <dgm:presOf/>
                      <dgm:constrLst/>
                      <dgm:ruleLst>
                        <dgm:rule type="w" val="INF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13.01.2020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13.01.2020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014" y="1120333"/>
            <a:ext cx="23367088" cy="3703839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14400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013" y="5621939"/>
            <a:ext cx="23367092" cy="4947240"/>
          </a:xfrm>
        </p:spPr>
        <p:txBody>
          <a:bodyPr wrap="square" bIns="93586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3800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914263" indent="0" algn="ctr">
              <a:buNone/>
              <a:defRPr sz="4000"/>
            </a:lvl2pPr>
            <a:lvl3pPr marL="1828526" indent="0" algn="ctr">
              <a:buNone/>
              <a:defRPr sz="3600"/>
            </a:lvl3pPr>
            <a:lvl4pPr marL="2742789" indent="0" algn="ctr">
              <a:buNone/>
              <a:defRPr sz="3200"/>
            </a:lvl4pPr>
            <a:lvl5pPr marL="3657051" indent="0" algn="ctr">
              <a:buNone/>
              <a:defRPr sz="3200"/>
            </a:lvl5pPr>
            <a:lvl6pPr marL="4571314" indent="0" algn="ctr">
              <a:buNone/>
              <a:defRPr sz="3200"/>
            </a:lvl6pPr>
            <a:lvl7pPr marL="5485577" indent="0" algn="ctr">
              <a:buNone/>
              <a:defRPr sz="3200"/>
            </a:lvl7pPr>
            <a:lvl8pPr marL="6399840" indent="0" algn="ctr">
              <a:buNone/>
              <a:defRPr sz="3200"/>
            </a:lvl8pPr>
            <a:lvl9pPr marL="7314103" indent="0" algn="ctr">
              <a:buNone/>
              <a:defRPr sz="32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="" xmlns:a16="http://schemas.microsoft.com/office/drawing/2014/main" id="{0B7114CA-E7B1-014E-B9D2-F639869EB289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="" xmlns:a16="http://schemas.microsoft.com/office/drawing/2014/main" id="{6FAC7694-1C38-0D43-9BD7-93F4D1D1E069}"/>
              </a:ext>
            </a:extLst>
          </p:cNvPr>
          <p:cNvCxnSpPr/>
          <p:nvPr userDrawn="1"/>
        </p:nvCxnSpPr>
        <p:spPr>
          <a:xfrm>
            <a:off x="574241" y="5059093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13242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1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2.xml" /><Relationship Id="rId3" Type="http://schemas.openxmlformats.org/officeDocument/2006/relationships/diagramData" Target="../diagrams/data2.xml" /><Relationship Id="rId4" Type="http://schemas.openxmlformats.org/officeDocument/2006/relationships/diagramLayout" Target="../diagrams/layout2.xml" /><Relationship Id="rId5" Type="http://schemas.openxmlformats.org/officeDocument/2006/relationships/diagramQuickStyle" Target="../diagrams/quickStyle2.xml" /><Relationship Id="rId6" Type="http://schemas.openxmlformats.org/officeDocument/2006/relationships/diagramColors" Target="../diagrams/colors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3.xml" /><Relationship Id="rId3" Type="http://schemas.openxmlformats.org/officeDocument/2006/relationships/diagramData" Target="../diagrams/data3.xml" /><Relationship Id="rId4" Type="http://schemas.openxmlformats.org/officeDocument/2006/relationships/diagramLayout" Target="../diagrams/layout3.xml" /><Relationship Id="rId5" Type="http://schemas.openxmlformats.org/officeDocument/2006/relationships/diagramQuickStyle" Target="../diagrams/quickStyle3.xml" /><Relationship Id="rId6" Type="http://schemas.openxmlformats.org/officeDocument/2006/relationships/diagramColors" Target="../diagrams/colors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4.xml" /><Relationship Id="rId3" Type="http://schemas.openxmlformats.org/officeDocument/2006/relationships/diagramData" Target="../diagrams/data4.xml" /><Relationship Id="rId4" Type="http://schemas.openxmlformats.org/officeDocument/2006/relationships/diagramLayout" Target="../diagrams/layout4.xml" /><Relationship Id="rId5" Type="http://schemas.openxmlformats.org/officeDocument/2006/relationships/diagramQuickStyle" Target="../diagrams/quickStyle4.xml" /><Relationship Id="rId6" Type="http://schemas.openxmlformats.org/officeDocument/2006/relationships/diagramColors" Target="../diagrams/colors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5.xml" /><Relationship Id="rId3" Type="http://schemas.openxmlformats.org/officeDocument/2006/relationships/diagramData" Target="../diagrams/data5.xml" /><Relationship Id="rId4" Type="http://schemas.openxmlformats.org/officeDocument/2006/relationships/diagramLayout" Target="../diagrams/layout5.xml" /><Relationship Id="rId5" Type="http://schemas.openxmlformats.org/officeDocument/2006/relationships/diagramQuickStyle" Target="../diagrams/quickStyle5.xml" /><Relationship Id="rId6" Type="http://schemas.openxmlformats.org/officeDocument/2006/relationships/diagramColors" Target="../diagrams/colors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6.xml" /><Relationship Id="rId3" Type="http://schemas.openxmlformats.org/officeDocument/2006/relationships/diagramData" Target="../diagrams/data6.xml" /><Relationship Id="rId4" Type="http://schemas.openxmlformats.org/officeDocument/2006/relationships/diagramLayout" Target="../diagrams/layout6.xml" /><Relationship Id="rId5" Type="http://schemas.openxmlformats.org/officeDocument/2006/relationships/diagramQuickStyle" Target="../diagrams/quickStyle6.xml" /><Relationship Id="rId6" Type="http://schemas.openxmlformats.org/officeDocument/2006/relationships/diagramColors" Target="../diagrams/colors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7.xml" /><Relationship Id="rId3" Type="http://schemas.openxmlformats.org/officeDocument/2006/relationships/diagramData" Target="../diagrams/data7.xml" /><Relationship Id="rId4" Type="http://schemas.openxmlformats.org/officeDocument/2006/relationships/diagramLayout" Target="../diagrams/layout7.xml" /><Relationship Id="rId5" Type="http://schemas.openxmlformats.org/officeDocument/2006/relationships/diagramQuickStyle" Target="../diagrams/quickStyle7.xml" /><Relationship Id="rId6" Type="http://schemas.openxmlformats.org/officeDocument/2006/relationships/diagramColors" Target="../diagrams/colors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4.xml" /><Relationship Id="rId11" Type="http://schemas.openxmlformats.org/officeDocument/2006/relationships/tags" Target="../tags/tag5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microsoft.com/office/2007/relationships/diagramDrawing" Target="../diagrams/drawing8.xml" /><Relationship Id="rId6" Type="http://schemas.openxmlformats.org/officeDocument/2006/relationships/diagramData" Target="../diagrams/data8.xml" /><Relationship Id="rId7" Type="http://schemas.openxmlformats.org/officeDocument/2006/relationships/diagramLayout" Target="../diagrams/layout8.xml" /><Relationship Id="rId8" Type="http://schemas.openxmlformats.org/officeDocument/2006/relationships/diagramQuickStyle" Target="../diagrams/quickStyle8.xml" /><Relationship Id="rId9" Type="http://schemas.openxmlformats.org/officeDocument/2006/relationships/diagramColors" Target="../diagrams/colors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tags" Target="../tags/tag10.xml" /><Relationship Id="rId7" Type="http://schemas.openxmlformats.org/officeDocument/2006/relationships/tags" Target="../tags/tag11.xml" /><Relationship Id="rId8" Type="http://schemas.openxmlformats.org/officeDocument/2006/relationships/tags" Target="../tags/tag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hyperlink" Target="http://www.fondyehp.cz/" TargetMode="External" /><Relationship Id="rId6" Type="http://schemas.openxmlformats.org/officeDocument/2006/relationships/image" Target="../media/image5.png" /><Relationship Id="rId7" Type="http://schemas.openxmlformats.org/officeDocument/2006/relationships/tags" Target="../tags/tag1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prstClr val="white"/>
                </a:solidFill>
                <a:latin typeface="Founders Grotesk Regular" pitchFamily="34" charset="-18"/>
              </a:rPr>
              <a:t>Oživujeme.</a:t>
            </a:r>
            <a:br>
              <a:rPr lang="cs-CZ"/>
            </a:br>
            <a:r>
              <a:rPr lang="cs-CZ" b="0">
                <a:latin typeface="Founders Grotesk Regular" pitchFamily="34" charset="-18"/>
              </a:rPr>
              <a:t>Kulturní dědictví.</a:t>
            </a:r>
            <a:br>
              <a:rPr lang="cs-CZ">
                <a:latin typeface="Founders Grotesk Regular" pitchFamily="34" charset="-18"/>
              </a:rPr>
            </a:br>
            <a:endParaRPr lang="cs-CZ" b="0">
              <a:latin typeface="Founders Grotesk Regular" pitchFamily="34" charset="-18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053B2405-00D3-094C-AC27-EB6F2427E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Founders Grotesk Regular" pitchFamily="34" charset="-18"/>
              </a:rPr>
              <a:t>Fondy EHP a Norska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Program Kultura</a:t>
            </a:r>
          </a:p>
          <a:p>
            <a:endParaRPr lang="cs-CZ">
              <a:latin typeface="Founders Grotesk Regular" pitchFamily="34" charset="-18"/>
            </a:endParaRPr>
          </a:p>
          <a:p>
            <a:r>
              <a:rPr lang="cs-CZ" sz="6000" b="1">
                <a:latin typeface="Founders Grotesk Regular" pitchFamily="34" charset="-18"/>
              </a:rPr>
              <a:t>Hodnotící proces výzvy </a:t>
            </a:r>
            <a:endParaRPr lang="cs-CZ" sz="6000" b="1" smtClean="0">
              <a:latin typeface="Founders Grotesk Regular" pitchFamily="34" charset="-18"/>
            </a:endParaRPr>
          </a:p>
          <a:p>
            <a:r>
              <a:rPr lang="cs-CZ" sz="6000" b="1" smtClean="0">
                <a:latin typeface="Founders Grotesk Regular" pitchFamily="34" charset="-18"/>
              </a:rPr>
              <a:t>Revitalizace </a:t>
            </a:r>
            <a:r>
              <a:rPr lang="cs-CZ" sz="6000" b="1">
                <a:latin typeface="Founders Grotesk Regular" pitchFamily="34" charset="-18"/>
              </a:rPr>
              <a:t>novitého a nemovitého kulturního dědictví</a:t>
            </a:r>
            <a:br>
              <a:rPr lang="cs-CZ">
                <a:latin typeface="Founders Grotesk Regular" pitchFamily="34" charset="-18"/>
              </a:rPr>
            </a:br>
            <a:r>
              <a:rPr lang="cs-CZ" smtClean="0">
                <a:latin typeface="Founders Grotesk Regular" pitchFamily="34" charset="-18"/>
              </a:rPr>
              <a:t>www.fondyehp.cz</a:t>
            </a:r>
            <a:endParaRPr lang="cs-CZ">
              <a:latin typeface="Founders Grotesk Regular" pitchFamily="34" charset="-18"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656066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Hodnotící proces </a:t>
            </a:r>
            <a:endParaRPr lang="cs-CZ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0" name="Zástupný symbol pro obsah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2813150"/>
              </p:ext>
            </p:extLst>
          </p:nvPr>
        </p:nvGraphicFramePr>
        <p:xfrm>
          <a:off x="1260475" y="3090863"/>
          <a:ext cx="21861462" cy="9188450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sp>
        <p:nvSpPr>
          <p:cNvPr id="9" name="Zástupný symbol pro text 8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0783400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2"/>
          <p:cNvSpPr txBox="1"/>
          <p:nvPr/>
        </p:nvSpPr>
        <p:spPr>
          <a:xfrm>
            <a:off x="1260387" y="1082005"/>
            <a:ext cx="15105028" cy="11079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Posouzení formálních náležitostí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787332F4-2FC1-4BBA-975D-F5B3A97AF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386" y="2922104"/>
            <a:ext cx="21861704" cy="9357425"/>
          </a:xfrm>
        </p:spPr>
        <p:txBody>
          <a:bodyPr>
            <a:normAutofit fontScale="92500"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r>
              <a:rPr lang="cs-CZ" sz="3600"/>
              <a:t>Posouzení formálních náležitostí a oprávněnosti provede Partner programu podle stanovených kritérií.</a:t>
            </a:r>
            <a:br>
              <a:rPr lang="cs-CZ" sz="3600"/>
            </a:br>
            <a:r>
              <a:rPr lang="cs-CZ" sz="3600"/>
              <a:t>Žádosti, které nesplní kritéria formálních náležitostí a oprávněnosti budou z dalšího hodnocení vyřazeny. Proti vyřazení žádosti z důvodu nesplnění formálních náležitostí a oprávněnosti má žadatel možnost se do 15 dnů od doručení zamítnutí žádosti odvolat prostřednictvím IS CEDR.</a:t>
            </a:r>
          </a:p>
          <a:p>
            <a:pPr marL="0" indent="0" algn="just">
              <a:buNone/>
            </a:pPr>
            <a:r>
              <a:rPr lang="cs-CZ" sz="3600"/>
              <a:t>V případě zjištění nedostatků (např. úplnost a čitelnost) bude žadatel o těchto skutečnostech informován a vyzván prostřednictvím IS CEDR k provedení úprav </a:t>
            </a:r>
            <a:r>
              <a:rPr lang="cs-CZ" sz="3600" b="1" u="sng">
                <a:solidFill>
                  <a:srgbClr val="FF0000"/>
                </a:solidFill>
              </a:rPr>
              <a:t>příloh žádosti</a:t>
            </a:r>
            <a:r>
              <a:rPr lang="cs-CZ" sz="3600"/>
              <a:t>. </a:t>
            </a:r>
            <a:r>
              <a:rPr lang="cs-CZ" sz="3600" b="1" u="sng">
                <a:solidFill>
                  <a:srgbClr val="FF0000"/>
                </a:solidFill>
              </a:rPr>
              <a:t>Ze strany žadatele bude možné provést doplnění</a:t>
            </a:r>
            <a:r>
              <a:rPr lang="cs-CZ" sz="3600"/>
              <a:t>, aniž by tím došlo ke zvýšení kvality žádosti. Vlastní žádost po předložení již doplňovat nelze.</a:t>
            </a:r>
          </a:p>
          <a:p>
            <a:pPr marL="0" indent="0">
              <a:buNone/>
            </a:pPr>
            <a:br>
              <a:rPr lang="cs-CZ"/>
            </a:br>
            <a:r>
              <a:rPr lang="cs-CZ" sz="4400" b="1">
                <a:solidFill>
                  <a:srgbClr val="003096"/>
                </a:solidFill>
              </a:rPr>
              <a:t>Kritéria formálních náležitostí – </a:t>
            </a:r>
            <a:r>
              <a:rPr lang="cs-CZ" sz="4400" b="1" smtClean="0">
                <a:solidFill>
                  <a:srgbClr val="003096"/>
                </a:solidFill>
              </a:rPr>
              <a:t>Příloha 4 (Kontrolní list) </a:t>
            </a:r>
            <a:r>
              <a:rPr lang="cs-CZ" sz="4400" b="1">
                <a:solidFill>
                  <a:srgbClr val="003096"/>
                </a:solidFill>
              </a:rPr>
              <a:t>Pokynů pro </a:t>
            </a:r>
            <a:r>
              <a:rPr lang="cs-CZ" sz="4400" b="1" smtClean="0">
                <a:solidFill>
                  <a:srgbClr val="003096"/>
                </a:solidFill>
              </a:rPr>
              <a:t>žadatele</a:t>
            </a:r>
            <a:endParaRPr lang="cs-CZ" sz="4400" b="1">
              <a:solidFill>
                <a:srgbClr val="003096"/>
              </a:solidFill>
            </a:endParaRPr>
          </a:p>
          <a:p>
            <a:pPr marL="0" indent="0">
              <a:buNone/>
            </a:pPr>
            <a:br>
              <a:rPr lang="cs-CZ"/>
            </a:br>
            <a:r>
              <a:rPr lang="cs-CZ"/>
              <a:t>—	</a:t>
            </a:r>
            <a:r>
              <a:rPr lang="cs-CZ" sz="3600"/>
              <a:t>Žádost byla předložena v řádném termínu stanoveném ve výzvě.</a:t>
            </a:r>
            <a:br>
              <a:rPr lang="cs-CZ" sz="3600"/>
            </a:br>
            <a:r>
              <a:rPr lang="cs-CZ" sz="3600"/>
              <a:t>—	</a:t>
            </a:r>
            <a:r>
              <a:rPr lang="cs-CZ" sz="3600" smtClean="0"/>
              <a:t>Dokument žádosti o grant je zpracován v požadovaném jazyce v souladu s výzvou</a:t>
            </a:r>
            <a:r>
              <a:rPr lang="cs-CZ" sz="3600"/>
              <a:t>.</a:t>
            </a:r>
            <a:br>
              <a:rPr lang="cs-CZ" sz="3600"/>
            </a:br>
            <a:r>
              <a:rPr lang="cs-CZ" sz="3600"/>
              <a:t>—	V žádosti jsou vyplněny všechny povinné údaje.</a:t>
            </a:r>
            <a:br>
              <a:rPr lang="cs-CZ" sz="3600"/>
            </a:br>
            <a:r>
              <a:rPr lang="cs-CZ" sz="3600"/>
              <a:t>—	Žádost je elektronicky podepsána statutárním </a:t>
            </a:r>
            <a:r>
              <a:rPr lang="cs-CZ" sz="3600" smtClean="0"/>
              <a:t>orgánem </a:t>
            </a:r>
            <a:r>
              <a:rPr lang="cs-CZ" sz="3600"/>
              <a:t>žadatele nebo </a:t>
            </a:r>
            <a:r>
              <a:rPr lang="cs-CZ" sz="3600" smtClean="0"/>
              <a:t>jinou oprávněnou osobou</a:t>
            </a:r>
            <a:r>
              <a:rPr lang="cs-CZ" sz="3600"/>
              <a:t>.</a:t>
            </a:r>
            <a:br>
              <a:rPr lang="cs-CZ" sz="3600"/>
            </a:br>
            <a:r>
              <a:rPr lang="cs-CZ" sz="3600"/>
              <a:t>—	Všechny povinné přílohy jsou úplné a jsou doloženy v požadované formě v souladu s výzvou a </a:t>
            </a:r>
            <a:r>
              <a:rPr lang="cs-CZ" sz="3600" smtClean="0"/>
              <a:t>Pokynem 	pro </a:t>
            </a:r>
            <a:r>
              <a:rPr lang="cs-CZ" sz="3600"/>
              <a:t>žadatele.</a:t>
            </a:r>
            <a:br>
              <a:rPr lang="cs-CZ" sz="3600"/>
            </a:br>
          </a:p>
        </p:txBody>
      </p:sp>
    </p:spTree>
    <p:extLst>
      <p:ext uri="{BB962C8B-B14F-4D97-AF65-F5344CB8AC3E}">
        <p14:creationId xmlns:p14="http://schemas.microsoft.com/office/powerpoint/2010/main" val="1164943889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Posouzení oprávněnosti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3995529"/>
            <a:ext cx="21861704" cy="8283999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/>
              <a:t>—	</a:t>
            </a:r>
            <a:r>
              <a:rPr lang="cs-CZ" sz="4000"/>
              <a:t>Žadatel je oprávněný.</a:t>
            </a:r>
          </a:p>
          <a:p>
            <a:pPr marL="0" indent="0">
              <a:buNone/>
            </a:pPr>
            <a:r>
              <a:rPr lang="cs-CZ" sz="4000"/>
              <a:t>—	Partner/partneři jsou oprávnění (pokud se uplatňuje partnerství).</a:t>
            </a:r>
          </a:p>
          <a:p>
            <a:pPr marL="0" indent="0">
              <a:buNone/>
            </a:pPr>
            <a:r>
              <a:rPr lang="cs-CZ" sz="4000"/>
              <a:t>—	Projekt je v souladu se zaměřením výzvy (programová oblast, výsledek, výstupy).</a:t>
            </a:r>
          </a:p>
          <a:p>
            <a:pPr marL="0" indent="0">
              <a:buNone/>
            </a:pPr>
            <a:r>
              <a:rPr lang="cs-CZ" sz="4000"/>
              <a:t>—	Aktivity projektu jsou oprávněné.</a:t>
            </a:r>
          </a:p>
          <a:p>
            <a:pPr marL="0" indent="0">
              <a:buNone/>
            </a:pPr>
            <a:r>
              <a:rPr lang="cs-CZ" sz="4000"/>
              <a:t>—	Místo realizace projektu je v souladu s podmínkami výzvy.</a:t>
            </a:r>
          </a:p>
          <a:p>
            <a:pPr marL="0" indent="0">
              <a:buNone/>
            </a:pPr>
            <a:r>
              <a:rPr lang="cs-CZ" sz="4000"/>
              <a:t>—	Délka </a:t>
            </a:r>
            <a:r>
              <a:rPr lang="cs-CZ" sz="4000" smtClean="0"/>
              <a:t>předpokládané implementace </a:t>
            </a:r>
            <a:r>
              <a:rPr lang="cs-CZ" sz="4000"/>
              <a:t>projektu </a:t>
            </a:r>
            <a:r>
              <a:rPr lang="cs-CZ" sz="4000" smtClean="0"/>
              <a:t>nepřesahuje nejzazší datum pro ukončení 	realizace projektu stanovené ve výzvě.</a:t>
            </a:r>
            <a:endParaRPr lang="cs-CZ" sz="4000"/>
          </a:p>
          <a:p>
            <a:pPr marL="0" indent="0">
              <a:buNone/>
            </a:pPr>
            <a:r>
              <a:rPr lang="cs-CZ" sz="4000"/>
              <a:t>—	Požadovaná výše grantu je v souladu se stanovenými podmínkami ve výzvě.</a:t>
            </a:r>
          </a:p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39525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/>
              <a:t>Kritéria oprávněnosti – Příloha 4  </a:t>
            </a:r>
            <a:r>
              <a:rPr lang="cs-CZ" sz="4400" smtClean="0"/>
              <a:t>(Kontrolní list) Pokynů </a:t>
            </a:r>
            <a:r>
              <a:rPr lang="cs-CZ" sz="4400"/>
              <a:t>pro žadatele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477499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žádostí 1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78221" y="2500174"/>
            <a:ext cx="21861704" cy="858847"/>
          </a:xfrm>
        </p:spPr>
        <p:txBody>
          <a:bodyPr/>
          <a:lstStyle>
            <a:defPPr>
              <a:defRPr kern="1200" smtId="4294967295"/>
            </a:defPPr>
          </a:lstStyle>
          <a:p>
            <a:pPr marL="742950" indent="-742950">
              <a:buAutoNum type="arabicPeriod"/>
            </a:pPr>
            <a:r>
              <a:rPr lang="cs-CZ" sz="4400" u="sng"/>
              <a:t>Schopnost a připravenost žadatele projekt realizovat – 9 b. (3 kritéria)</a:t>
            </a:r>
          </a:p>
          <a:p>
            <a:endParaRPr lang="cs-CZ" sz="320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86020237"/>
              </p:ext>
            </p:extLst>
          </p:nvPr>
        </p:nvGraphicFramePr>
        <p:xfrm>
          <a:off x="443191" y="3191070"/>
          <a:ext cx="22155552" cy="9890447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54247124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žádostí 2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91483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/>
              <a:t>2. </a:t>
            </a:r>
            <a:r>
              <a:rPr lang="cs-CZ" sz="4400" u="sng"/>
              <a:t>Význam projektu a jeho sociální a ekonomický přínos – 34 b. (7 kritérií</a:t>
            </a:r>
            <a:r>
              <a:rPr lang="cs-CZ" sz="3200" u="sng"/>
              <a:t>)</a:t>
            </a:r>
          </a:p>
          <a:p>
            <a:endParaRPr lang="cs-CZ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93529521"/>
              </p:ext>
            </p:extLst>
          </p:nvPr>
        </p:nvGraphicFramePr>
        <p:xfrm>
          <a:off x="424529" y="3079102"/>
          <a:ext cx="22099569" cy="10021077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1602772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žádostí </a:t>
            </a:r>
            <a:r>
              <a:rPr lang="cs-CZ" sz="66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3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84133086"/>
              </p:ext>
            </p:extLst>
          </p:nvPr>
        </p:nvGraphicFramePr>
        <p:xfrm>
          <a:off x="443190" y="2799185"/>
          <a:ext cx="22155552" cy="9890447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9843728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žádostí </a:t>
            </a:r>
            <a:r>
              <a:rPr lang="cs-CZ" sz="66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4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537496"/>
            <a:ext cx="21861704" cy="84018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pl-PL" sz="4400" smtClean="0"/>
              <a:t>3</a:t>
            </a:r>
            <a:r>
              <a:rPr lang="pl-PL" sz="4400"/>
              <a:t>. </a:t>
            </a:r>
            <a:r>
              <a:rPr lang="pl-PL" sz="4400" u="sng"/>
              <a:t>Struktura projektu, rizika, aktivity a výstupy – 30 b. (5 kritérií)</a:t>
            </a:r>
          </a:p>
          <a:p>
            <a:endParaRPr lang="cs-CZ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65432392"/>
              </p:ext>
            </p:extLst>
          </p:nvPr>
        </p:nvGraphicFramePr>
        <p:xfrm>
          <a:off x="219260" y="2780523"/>
          <a:ext cx="22006258" cy="10338318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8289386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žádostí </a:t>
            </a:r>
            <a:r>
              <a:rPr lang="cs-CZ" sz="66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5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8028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4</a:t>
            </a:r>
            <a:r>
              <a:rPr lang="cs-CZ" sz="4400"/>
              <a:t>. </a:t>
            </a:r>
            <a:r>
              <a:rPr lang="cs-CZ" sz="4400" u="sng"/>
              <a:t>Hospodárnost a udržitelnost projektu – 15 b. (3 kritéria)</a:t>
            </a:r>
          </a:p>
          <a:p>
            <a:endParaRPr lang="cs-CZ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00103602"/>
              </p:ext>
            </p:extLst>
          </p:nvPr>
        </p:nvGraphicFramePr>
        <p:xfrm>
          <a:off x="387206" y="2929814"/>
          <a:ext cx="22155552" cy="9890447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70254372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žádostí </a:t>
            </a:r>
            <a:r>
              <a:rPr lang="cs-CZ" sz="66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6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84018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5</a:t>
            </a:r>
            <a:r>
              <a:rPr lang="cs-CZ" sz="4400"/>
              <a:t>. </a:t>
            </a:r>
            <a:r>
              <a:rPr lang="cs-CZ" sz="4400" u="sng"/>
              <a:t>Horizontální (průřezové) politiky – 12 b. (4 kritéria</a:t>
            </a:r>
            <a:r>
              <a:rPr lang="cs-CZ" sz="4400" u="sng" smtClean="0"/>
              <a:t>)</a:t>
            </a:r>
          </a:p>
          <a:p>
            <a:endParaRPr lang="cs-CZ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06205664"/>
              </p:ext>
            </p:extLst>
          </p:nvPr>
        </p:nvGraphicFramePr>
        <p:xfrm>
          <a:off x="279918" y="3415004"/>
          <a:ext cx="22099569" cy="10021077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41824284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žádostí </a:t>
            </a:r>
            <a:r>
              <a:rPr lang="cs-CZ" sz="66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7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3399183"/>
            <a:ext cx="21861704" cy="9187059"/>
          </a:xfrm>
        </p:spPr>
        <p:txBody>
          <a:bodyPr>
            <a:normAutofit fontScale="925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/>
          </a:p>
          <a:p>
            <a:pPr marL="0" indent="0" algn="just">
              <a:buNone/>
            </a:pPr>
            <a:r>
              <a:rPr lang="cs-CZ"/>
              <a:t>Aby hodnocení proběhlo co nejobjektivněji, oznámkuje každý externí hodnotitel samostatně splnění každého kritéria na stupnici 0 – 5 uvedené níže (s výjimkou kritéria, kde se vybírá pouze jedna z možností, nebo se body sčítají). Výsledná známka za každé kritérium je poté přepočítána procentní sazbou z maximálního počtu bodů, které lze za dané kritérium získat. Například žádost o grant, která splňuje kritérium s maximálním počtem 10 bodů pouze dobře, bude oznámkována hodnotitelem známkou 4 – Dobrý. Výsledný počet bodů za toto kritérium bude po přepočtu procentní sazbou 8 bodů, tj. 80 % z maximálního počtu bodů, které lze za toto kritérium získat.  </a:t>
            </a:r>
          </a:p>
          <a:p>
            <a:pPr algn="just"/>
            <a:r>
              <a:rPr lang="cs-CZ" b="1"/>
              <a:t>0 - Projekt nesplňuje </a:t>
            </a:r>
            <a:r>
              <a:rPr lang="cs-CZ"/>
              <a:t>posuzované kritérium nebo jej nelze posoudit z důvodu chybějících nebo neúplných informací (žádost získá </a:t>
            </a:r>
            <a:r>
              <a:rPr lang="cs-CZ" b="1"/>
              <a:t>0 %</a:t>
            </a:r>
            <a:r>
              <a:rPr lang="cs-CZ"/>
              <a:t> max. počtu bodů daného kritéria).</a:t>
            </a:r>
          </a:p>
          <a:p>
            <a:pPr algn="just"/>
            <a:r>
              <a:rPr lang="cs-CZ" b="1"/>
              <a:t>1 - Velmi špatný. </a:t>
            </a:r>
            <a:r>
              <a:rPr lang="cs-CZ"/>
              <a:t>Kritérium je splněno povrchně a neuspokojivě (žádost získá </a:t>
            </a:r>
            <a:r>
              <a:rPr lang="cs-CZ" b="1"/>
              <a:t>20 %</a:t>
            </a:r>
            <a:r>
              <a:rPr lang="cs-CZ"/>
              <a:t> max. počtu bodů daného kritéria).</a:t>
            </a:r>
          </a:p>
          <a:p>
            <a:pPr algn="just"/>
            <a:r>
              <a:rPr lang="cs-CZ" b="1"/>
              <a:t>2 - Špatný. </a:t>
            </a:r>
            <a:r>
              <a:rPr lang="cs-CZ"/>
              <a:t>Ve vztahu k danému kritériu existují závažné a podstatné nedostatky (žádost získá </a:t>
            </a:r>
            <a:r>
              <a:rPr lang="cs-CZ" b="1"/>
              <a:t>40 %</a:t>
            </a:r>
            <a:r>
              <a:rPr lang="cs-CZ"/>
              <a:t> max. počtu bodů daného kritéria). </a:t>
            </a:r>
          </a:p>
          <a:p>
            <a:pPr algn="just"/>
            <a:r>
              <a:rPr lang="cs-CZ" b="1"/>
              <a:t>3 - Uspokojivý. </a:t>
            </a:r>
            <a:r>
              <a:rPr lang="cs-CZ"/>
              <a:t>I když se projekt daným kritériem široce zabývá, existují nedostatky, které by vyžadovaly nápravu (žádost získá </a:t>
            </a:r>
            <a:r>
              <a:rPr lang="cs-CZ" b="1"/>
              <a:t>60 %</a:t>
            </a:r>
            <a:r>
              <a:rPr lang="cs-CZ"/>
              <a:t> max. počtu bodů daného kritéria).</a:t>
            </a:r>
          </a:p>
          <a:p>
            <a:pPr algn="just"/>
            <a:r>
              <a:rPr lang="cs-CZ" b="1"/>
              <a:t>4 - Dobrý. </a:t>
            </a:r>
            <a:r>
              <a:rPr lang="cs-CZ"/>
              <a:t>Projekt dobře odpovídá danému kritériu, i když jsou možná určitá zlepšení (žádost získá </a:t>
            </a:r>
            <a:r>
              <a:rPr lang="cs-CZ" b="1"/>
              <a:t>80 % </a:t>
            </a:r>
            <a:r>
              <a:rPr lang="cs-CZ"/>
              <a:t>max. počtu bodů daného kritéria).</a:t>
            </a:r>
          </a:p>
          <a:p>
            <a:pPr algn="just"/>
            <a:r>
              <a:rPr lang="cs-CZ" b="1"/>
              <a:t>5 - Výborný. </a:t>
            </a:r>
            <a:r>
              <a:rPr lang="cs-CZ"/>
              <a:t>Návrh úspěšně řeší všechny aspekty daného kritéria (žádost získá </a:t>
            </a:r>
            <a:r>
              <a:rPr lang="cs-CZ" b="1"/>
              <a:t>100 % </a:t>
            </a:r>
            <a:r>
              <a:rPr lang="cs-CZ"/>
              <a:t>max. počtu bodů daného kritéria).</a:t>
            </a:r>
          </a:p>
          <a:p>
            <a:pPr marL="0" indent="0" algn="just">
              <a:buNone/>
            </a:pPr>
            <a:r>
              <a:rPr lang="cs-CZ"/>
              <a:t>Celkové bodové hodnocení se vypočte jako součet bodů za jednotlivá kritéria. Maximální počet bodů je 100.</a:t>
            </a:r>
          </a:p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76838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/>
              <a:t>Bodové hodnocení</a:t>
            </a:r>
          </a:p>
          <a:p>
            <a:endParaRPr lang="cs-CZ"/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3064124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žádostí </a:t>
            </a:r>
            <a:r>
              <a:rPr lang="cs-CZ" sz="66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8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2683565"/>
            <a:ext cx="21861704" cy="990267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/>
          </a:p>
          <a:p>
            <a:pPr marL="0" indent="0" algn="just">
              <a:buNone/>
            </a:pPr>
            <a:r>
              <a:rPr lang="cs-CZ" sz="5400"/>
              <a:t>Každá žádost je hodnocena dvěma externími hodnotiteli. Výsledné bodové hodnocení žádosti o grant je dáno aritmetickým průměrem bodového hodnocení obou hodnotitelů.</a:t>
            </a:r>
          </a:p>
          <a:p>
            <a:pPr marL="0" indent="0" algn="just">
              <a:buNone/>
            </a:pPr>
            <a:r>
              <a:rPr lang="cs-CZ" sz="5400"/>
              <a:t>Pokud rozdíl mezi celkovým bodovým hodnocením hodnotitelů bude vyšší než </a:t>
            </a:r>
            <a:r>
              <a:rPr lang="cs-CZ" sz="5400" b="1"/>
              <a:t>20 %</a:t>
            </a:r>
            <a:r>
              <a:rPr lang="cs-CZ" sz="5400"/>
              <a:t> hodnoty vyššího bodového hodnocení, bude žádost hodnocena třetím hodnotitelem. Výsledné bodové hodnocení bude aritmetickým průměrem hodnocení, která jsou si svou celkovou bodovou hodnotou nejblíže. 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5591577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Posouzení žádosti hodnotící komisí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r>
              <a:rPr lang="cs-CZ" sz="5400"/>
              <a:t>Hodnoticí komisi složené z českých odborníků je předložen seznam všech projektů, které byly hodnoceny z hlediska kvality. Projekty jsou na seznamu seřazeny podle výsledného počtu bodů získaného v hodnocení externími hodnotiteli (aritmetický průměr hodnocení). </a:t>
            </a:r>
          </a:p>
          <a:p>
            <a:pPr marL="0" indent="0" algn="just">
              <a:buNone/>
            </a:pPr>
            <a:r>
              <a:rPr lang="cs-CZ" sz="5400"/>
              <a:t>Hodnoticí komise projedná předložené projekty a předloží seznam doporučených projektů, včetně projektů rezervních, Zprostředkovateli programu - Ministerstvu financí k verifikaci.</a:t>
            </a:r>
          </a:p>
        </p:txBody>
      </p:sp>
    </p:spTree>
    <p:extLst>
      <p:ext uri="{BB962C8B-B14F-4D97-AF65-F5344CB8AC3E}">
        <p14:creationId xmlns:p14="http://schemas.microsoft.com/office/powerpoint/2010/main" val="2507981056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Verifikace Zprostředkovatelem programu</a:t>
            </a:r>
            <a:endParaRPr lang="cs-CZ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959512304"/>
              </p:ext>
            </p:extLst>
          </p:nvPr>
        </p:nvGraphicFramePr>
        <p:xfrm>
          <a:off x="839755" y="2556588"/>
          <a:ext cx="22282183" cy="9722725"/>
        </p:xfrm>
        <a:graphic>
          <a:graphicData uri="http://schemas.openxmlformats.org/drawingml/2006/diagram">
            <dgm:relIds xmlns:dgm="http://schemas.openxmlformats.org/drawingml/2006/diagram" r:dm="rId6" r:lo="rId7" r:qs="rId8" r:cs="rId9"/>
          </a:graphicData>
        </a:graphic>
      </p:graphicFrame>
      <p:sp>
        <p:nvSpPr>
          <p:cNvPr id="4" name="Zástupný symbol pro text 3"/>
          <p:cNvSpPr>
            <a:spLocks noGrp="1"/>
          </p:cNvSpPr>
          <p:nvPr>
            <p:ph type="body" sz="quarter" idx="10"/>
            <p:custDataLst>
              <p:tags r:id="rId10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Šipka doprava 7"/>
          <p:cNvSpPr/>
          <p:nvPr>
            <p:custDataLst>
              <p:tags r:id="rId11"/>
            </p:custDataLst>
          </p:nvPr>
        </p:nvSpPr>
        <p:spPr>
          <a:xfrm rot="18672972">
            <a:off x="17665461" y="2683702"/>
            <a:ext cx="6203128" cy="162878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www.fondyehp.cz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7416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Schválení / neschválení grantu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2029784" y="6369697"/>
            <a:ext cx="9133916" cy="610266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5400" b="1" smtClean="0"/>
              <a:t>Dopis o schválení grantu</a:t>
            </a:r>
          </a:p>
          <a:p>
            <a:pPr marL="0" indent="0">
              <a:buNone/>
            </a:pPr>
            <a:r>
              <a:rPr lang="cs-CZ" sz="5400" smtClean="0"/>
              <a:t>(začátek způsobilosti výdajů)</a:t>
            </a:r>
          </a:p>
          <a:p>
            <a:pPr marL="0" indent="0">
              <a:buNone/>
            </a:pPr>
            <a:endParaRPr lang="cs-CZ" sz="5400"/>
          </a:p>
          <a:p>
            <a:pPr marL="0" indent="0">
              <a:buNone/>
            </a:pPr>
            <a:r>
              <a:rPr lang="cs-CZ" sz="5400" b="1" smtClean="0"/>
              <a:t>Právní akt o přidělení finančních prostředků</a:t>
            </a:r>
          </a:p>
          <a:p>
            <a:endParaRPr lang="cs-CZ" sz="540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Šipka dolů 5"/>
          <p:cNvSpPr/>
          <p:nvPr>
            <p:custDataLst>
              <p:tags r:id="rId6"/>
            </p:custDataLst>
          </p:nvPr>
        </p:nvSpPr>
        <p:spPr>
          <a:xfrm>
            <a:off x="5430416" y="3396343"/>
            <a:ext cx="2332653" cy="2369975"/>
          </a:xfrm>
          <a:prstGeom prst="downArrow">
            <a:avLst/>
          </a:prstGeom>
          <a:solidFill>
            <a:srgbClr val="3EAF79"/>
          </a:solidFill>
          <a:ln>
            <a:solidFill>
              <a:srgbClr val="3EA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lů 6"/>
          <p:cNvSpPr/>
          <p:nvPr>
            <p:custDataLst>
              <p:tags r:id="rId7"/>
            </p:custDataLst>
          </p:nvPr>
        </p:nvSpPr>
        <p:spPr>
          <a:xfrm>
            <a:off x="17544659" y="3396342"/>
            <a:ext cx="2332653" cy="236997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8" name="Zástupný symbol pro obsah 2"/>
          <p:cNvSpPr txBox="1"/>
          <p:nvPr>
            <p:custDataLst>
              <p:tags r:id="rId8"/>
            </p:custDataLst>
          </p:nvPr>
        </p:nvSpPr>
        <p:spPr>
          <a:xfrm>
            <a:off x="14144028" y="6369697"/>
            <a:ext cx="9133916" cy="61026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cs-CZ" sz="5400" b="1" smtClean="0"/>
              <a:t>Právní akt o neudělení finančních prostředků</a:t>
            </a:r>
          </a:p>
          <a:p>
            <a:endParaRPr lang="cs-CZ" sz="5400"/>
          </a:p>
        </p:txBody>
      </p:sp>
    </p:spTree>
    <p:extLst>
      <p:ext uri="{BB962C8B-B14F-4D97-AF65-F5344CB8AC3E}">
        <p14:creationId xmlns:p14="http://schemas.microsoft.com/office/powerpoint/2010/main" val="18041990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Stížnosti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  <p:custDataLst>
              <p:tags r:id="rId4"/>
            </p:custDataLst>
          </p:nvPr>
        </p:nvSpPr>
        <p:spPr>
          <a:xfrm>
            <a:off x="1259560" y="2630801"/>
            <a:ext cx="21861704" cy="92333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 případě podezření na zneužití či nesrovnalosti související s Fondy EHP a Norska, může žadatel podat stížnost na postup při hodnocení žádosti o grant na </a:t>
            </a:r>
            <a:r>
              <a:rPr lang="cs-CZ" smtClean="0">
                <a:hlinkClick r:id="rId5"/>
              </a:rPr>
              <a:t>www.fondyehp.cz</a:t>
            </a:r>
            <a:r>
              <a:rPr lang="cs-CZ" smtClean="0"/>
              <a:t>. </a:t>
            </a:r>
            <a:endParaRPr lang="cs-CZ"/>
          </a:p>
        </p:txBody>
      </p:sp>
      <p:pic>
        <p:nvPicPr>
          <p:cNvPr id="5" name="Obrázek 4" descr="Výřez obrazovk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09" y="4079503"/>
            <a:ext cx="11450649" cy="835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0852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"/>
</p:tagLst>
</file>

<file path=ppt/tags/tag2.xml><?xml version="1.0" encoding="utf-8"?>
<p:tagLst xmlns:p="http://schemas.openxmlformats.org/presentationml/2006/main">
  <p:tag name="AS_UNIQUEID" val="2"/>
</p:tagLst>
</file>

<file path=ppt/tags/tag3.xml><?xml version="1.0" encoding="utf-8"?>
<p:tagLst xmlns:p="http://schemas.openxmlformats.org/presentationml/2006/main">
  <p:tag name="AS_UNIQUEID" val="3"/>
</p:tagLst>
</file>

<file path=ppt/tags/tag4.xml><?xml version="1.0" encoding="utf-8"?>
<p:tagLst xmlns:p="http://schemas.openxmlformats.org/presentationml/2006/main">
  <p:tag name="AS_UNIQUEID" val="4"/>
</p:tagLst>
</file>

<file path=ppt/tags/tag5.xml><?xml version="1.0" encoding="utf-8"?>
<p:tagLst xmlns:p="http://schemas.openxmlformats.org/presentationml/2006/main">
  <p:tag name="AS_UNIQUEID" val="0"/>
</p:tagLst>
</file>

<file path=ppt/tags/tag6.xml><?xml version="1.0" encoding="utf-8"?>
<p:tagLst xmlns:p="http://schemas.openxmlformats.org/presentationml/2006/main">
  <p:tag name="AS_UNIQUEID" val="8"/>
</p:tagLst>
</file>

<file path=ppt/tags/tag7.xml><?xml version="1.0" encoding="utf-8"?>
<p:tagLst xmlns:p="http://schemas.openxmlformats.org/presentationml/2006/main">
  <p:tag name="AS_UNIQUEID" val="9"/>
</p:tagLst>
</file>

<file path=ppt/tags/tag8.xml><?xml version="1.0" encoding="utf-8"?>
<p:tagLst xmlns:p="http://schemas.openxmlformats.org/presentationml/2006/main">
  <p:tag name="AS_UNIQUEID" val="5"/>
</p:tagLst>
</file>

<file path=ppt/tags/tag9.xml><?xml version="1.0" encoding="utf-8"?>
<p:tagLst xmlns:p="http://schemas.openxmlformats.org/presentationml/2006/main">
  <p:tag name="AS_UNIQUEID" val="10"/>
</p:tagLst>
</file>

<file path=ppt/tags/tag10.xml><?xml version="1.0" encoding="utf-8"?>
<p:tagLst xmlns:p="http://schemas.openxmlformats.org/presentationml/2006/main">
  <p:tag name="AS_UNIQUEID" val="11"/>
</p:tagLst>
</file>

<file path=ppt/tags/tag11.xml><?xml version="1.0" encoding="utf-8"?>
<p:tagLst xmlns:p="http://schemas.openxmlformats.org/presentationml/2006/main">
  <p:tag name="AS_UNIQUEID" val="6"/>
</p:tagLst>
</file>

<file path=ppt/tags/tag12.xml><?xml version="1.0" encoding="utf-8"?>
<p:tagLst xmlns:p="http://schemas.openxmlformats.org/presentationml/2006/main">
  <p:tag name="AS_UNIQUEID" val="7"/>
</p:tagLst>
</file>

<file path=ppt/tags/tag13.xml><?xml version="1.0" encoding="utf-8"?>
<p:tagLst xmlns:p="http://schemas.openxmlformats.org/presentationml/2006/main">
  <p:tag name="AS_UNIQUEID" val="12"/>
</p:tagLst>
</file>

<file path=ppt/tags/tag14.xml><?xml version="1.0" encoding="utf-8"?>
<p:tagLst xmlns:p="http://schemas.openxmlformats.org/presentationml/2006/main">
  <p:tag name="AS_UNIQUEID" val="13"/>
</p:tagLst>
</file>

<file path=ppt/tags/tag15.xml><?xml version="1.0" encoding="utf-8"?>
<p:tagLst xmlns:p="http://schemas.openxmlformats.org/presentationml/2006/main">
  <p:tag name="AS_UNIQUEID" val="14"/>
</p:tagLst>
</file>

<file path=ppt/tags/tag16.xml><?xml version="1.0" encoding="utf-8"?>
<p:tagLst xmlns:p="http://schemas.openxmlformats.org/presentationml/2006/main">
  <p:tag name="AS_UNIQUEID" val="15"/>
</p:tagLst>
</file>

<file path=ppt/tags/tag17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2020-01-14T10:44:10.286</cp:lastPrinted>
  <dcterms:created xsi:type="dcterms:W3CDTF">2020-01-14T10:44:10Z</dcterms:created>
  <dcterms:modified xsi:type="dcterms:W3CDTF">2020-01-14T10:44:10Z</dcterms:modified>
</cp:coreProperties>
</file>