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24380825" cy="13714412"/>
  <p:notesSz cx="6858000" cy="9144000"/>
  <p:custDataLst>
    <p:tags r:id="rId21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3EAF79"/>
    <a:srgbClr val="D8222C"/>
    <a:srgbClr val="FF0016"/>
    <a:srgbClr val="00309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94661" autoAdjust="0"/>
  </p:normalViewPr>
  <p:slideViewPr>
    <p:cSldViewPr snapToGrid="0">
      <p:cViewPr varScale="1">
        <p:scale>
          <a:sx n="49" d="100"/>
          <a:sy n="49" d="100"/>
        </p:scale>
        <p:origin x="102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30.04.2018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30.04.2018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A4AD3E04-3803-4746-93FE-59C9F8586737}" type="datetime1">
              <a:rPr lang="nb-NO" smtClean="0"/>
              <a:t>30.04.2018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35900153-C3D1-4B62-A437-E57CAB8AEB13}" type="datetime1">
              <a:rPr lang="nb-NO" smtClean="0"/>
              <a:t>30.04.2018</a:t>
            </a:fld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095928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48234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24459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594402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134165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650776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84223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991960821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26865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526647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090811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433400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874190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763301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Thank you!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www.eeagrants.org</a:t>
            </a:r>
            <a:br>
              <a:rPr lang="en-GB"/>
            </a:br>
            <a:r>
              <a:rPr lang="en-GB"/>
              <a:t>Facebook, Twitter, LinkedIn, Instagram</a:t>
            </a:r>
            <a:br>
              <a:rPr lang="en-GB"/>
            </a:br>
            <a:r>
              <a:rPr lang="en-GB"/>
              <a:t>YouTube: EEANorwayGrants</a:t>
            </a:r>
            <a:br>
              <a:rPr lang="en-GB"/>
            </a:br>
            <a:r>
              <a:rPr lang="en-GB"/>
              <a:t>Mail: info-fmo@efta.int</a:t>
            </a:r>
          </a:p>
        </p:txBody>
      </p:sp>
    </p:spTree>
    <p:extLst>
      <p:ext uri="{BB962C8B-B14F-4D97-AF65-F5344CB8AC3E}">
        <p14:creationId xmlns:p14="http://schemas.microsoft.com/office/powerpoint/2010/main" val="17933455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2021-03-18T10:01:31.498</cp:lastPrinted>
  <dcterms:created xsi:type="dcterms:W3CDTF">2021-03-18T10:01:31Z</dcterms:created>
  <dcterms:modified xsi:type="dcterms:W3CDTF">2021-03-18T10:01:31Z</dcterms:modified>
</cp:coreProperties>
</file>