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5.8.0.0-->
<p:presentation xmlns:r="http://schemas.openxmlformats.org/officeDocument/2006/relationships" xmlns:a="http://schemas.openxmlformats.org/drawingml/2006/main" xmlns:p="http://schemas.openxmlformats.org/presentationml/2006/main" strictFirstAndLastChars="0" embedTrueTypeFonts="1" saveSubsetFonts="1" autoCompressPictures="0">
  <p:sldMasterIdLst>
    <p:sldMasterId id="2147483659" r:id="rId1"/>
  </p:sldMasterIdLst>
  <p:notesMasterIdLst>
    <p:notesMasterId r:id="rId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p:notesSz cx="6858000" cy="9144000"/>
  <p:embeddedFontLst>
    <p:embeddedFont>
      <p:font typeface="Economica"/>
      <p:regular r:id="rId24"/>
      <p:bold r:id="rId25"/>
      <p:italic r:id="rId26"/>
      <p:boldItalic r:id="rId27"/>
    </p:embeddedFont>
    <p:embeddedFont>
      <p:font typeface="Open Sans"/>
      <p:regular r:id="rId28"/>
      <p:bold r:id="rId29"/>
      <p:italic r:id="rId30"/>
      <p:boldItalic r:id="rId31"/>
    </p:embeddedFont>
  </p:embeddedFontLst>
  <p:custDataLst>
    <p:tags r:id="rId23"/>
  </p:custDataLst>
  <p:defaultTextStyle>
    <a:defPPr marR="0" lvl="0" algn="l" rtl="0">
      <a:lnSpc>
        <a:spcPct val="100000"/>
      </a:lnSpc>
      <a:spcBef>
        <a:spcPct val="0"/>
      </a:spcBef>
      <a:spcAft>
        <a:spcPct val="0"/>
      </a:spcAft>
      <a:defRPr kern="1200" smtId="4294967295"/>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p:cViewPr>
        <p:scale>
          <a:sx n="0" d="100"/>
          <a:sy n="0" d="100"/>
        </p:scale>
        <p:origin x="0" y="0"/>
      </p:cViewPr>
    </p:cSldViewPr>
  </p:slideViewPr>
  <p:notesViewPr>
    <p:cSldViewPr>
      <p:cViewPr>
        <p:scale>
          <a:sx n="0" d="100"/>
          <a:sy n="0"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notesMaster" Target="notesMasters/notesMaster1.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tags" Target="tags/tag1.xml" /><Relationship Id="rId24" Type="http://schemas.openxmlformats.org/officeDocument/2006/relationships/font" Target="fonts/Economica-regular.fntdata" /><Relationship Id="rId25" Type="http://schemas.openxmlformats.org/officeDocument/2006/relationships/font" Target="fonts/Economica-bold.fntdata" /><Relationship Id="rId26" Type="http://schemas.openxmlformats.org/officeDocument/2006/relationships/font" Target="fonts/Economica-italic.fntdata" /><Relationship Id="rId27" Type="http://schemas.openxmlformats.org/officeDocument/2006/relationships/font" Target="fonts/Economica-boldItalic.fntdata" /><Relationship Id="rId28" Type="http://schemas.openxmlformats.org/officeDocument/2006/relationships/font" Target="fonts/OpenSans-regular.fntdata" /><Relationship Id="rId29" Type="http://schemas.openxmlformats.org/officeDocument/2006/relationships/font" Target="fonts/OpenSans-bold.fntdata" /><Relationship Id="rId3" Type="http://schemas.openxmlformats.org/officeDocument/2006/relationships/slide" Target="slides/slide1.xml" /><Relationship Id="rId30" Type="http://schemas.openxmlformats.org/officeDocument/2006/relationships/font" Target="fonts/OpenSans-italic.fntdata" /><Relationship Id="rId31" Type="http://schemas.openxmlformats.org/officeDocument/2006/relationships/font" Target="fonts/OpenSans-boldItalic.fntdata"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heme" Target="theme/theme1.xml" /><Relationship Id="rId35" Type="http://schemas.openxmlformats.org/officeDocument/2006/relationships/tableStyles" Target="tableStyles.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2" name="Shape 2"/>
        <p:cNvGrpSpPr/>
        <p:nvPr/>
      </p:nvGrpSpPr>
      <p:grpSpPr>
        <a:xfrm>
          <a:off x="0" y="0"/>
          <a:ext cx="0" cy="0"/>
        </a:xfrm>
      </p:grpSpPr>
      <p:sp>
        <p:nvSpPr>
          <p:cNvPr id="3" name="Google Shape;3;n"/>
          <p:cNvSpPr/>
          <p:nvPr>
            <p:ph type="sldImg" idx="2"/>
          </p:nvPr>
        </p:nvSpPr>
        <p:spPr>
          <a:xfrm>
            <a:off x="381300" y="685800"/>
            <a:ext cx="6096075" cy="3429000"/>
          </a:xfrm>
          <a:custGeom>
            <a:rect l="l" t="t" r="r" b="b"/>
            <a:pathLst>
              <a:path w="119999" h="119999"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defPPr>
              <a:defRPr kern="1200" smtId="4294967295"/>
            </a:defPPr>
            <a:lvl1pPr marL="457200" marR="0" lvl="0" indent="-228600" algn="l" rtl="0">
              <a:spcBef>
                <a:spcPct val="0"/>
              </a:spcBef>
              <a:spcAft>
                <a:spcPct val="0"/>
              </a:spcAft>
              <a:buSzPts val="1400"/>
              <a:buNone/>
              <a:defRPr sz="1100" b="0" i="0" u="none" strike="noStrike" cap="none"/>
            </a:lvl1pPr>
            <a:lvl2pPr marL="914400" marR="0" lvl="1" indent="-228600" algn="l" rtl="0">
              <a:spcBef>
                <a:spcPct val="0"/>
              </a:spcBef>
              <a:spcAft>
                <a:spcPct val="0"/>
              </a:spcAft>
              <a:buSzPts val="1400"/>
              <a:buNone/>
              <a:defRPr sz="1100" b="0" i="0" u="none" strike="noStrike" cap="none"/>
            </a:lvl2pPr>
            <a:lvl3pPr marL="1371600" marR="0" lvl="2" indent="-228600" algn="l" rtl="0">
              <a:spcBef>
                <a:spcPct val="0"/>
              </a:spcBef>
              <a:spcAft>
                <a:spcPct val="0"/>
              </a:spcAft>
              <a:buSzPts val="1400"/>
              <a:buNone/>
              <a:defRPr sz="1100" b="0" i="0" u="none" strike="noStrike" cap="none"/>
            </a:lvl3pPr>
            <a:lvl4pPr marL="1828800" marR="0" lvl="3" indent="-228600" algn="l" rtl="0">
              <a:spcBef>
                <a:spcPct val="0"/>
              </a:spcBef>
              <a:spcAft>
                <a:spcPct val="0"/>
              </a:spcAft>
              <a:buSzPts val="1400"/>
              <a:buNone/>
              <a:defRPr sz="1100" b="0" i="0" u="none" strike="noStrike" cap="none"/>
            </a:lvl4pPr>
            <a:lvl5pPr marL="2286000" marR="0" lvl="4" indent="-228600" algn="l" rtl="0">
              <a:spcBef>
                <a:spcPct val="0"/>
              </a:spcBef>
              <a:spcAft>
                <a:spcPct val="0"/>
              </a:spcAft>
              <a:buSzPts val="1400"/>
              <a:buNone/>
              <a:defRPr sz="1100" b="0" i="0" u="none" strike="noStrike" cap="none"/>
            </a:lvl5pPr>
            <a:lvl6pPr marL="2743200" marR="0" lvl="5" indent="-228600" algn="l" rtl="0">
              <a:spcBef>
                <a:spcPct val="0"/>
              </a:spcBef>
              <a:spcAft>
                <a:spcPct val="0"/>
              </a:spcAft>
              <a:buSzPts val="1400"/>
              <a:buNone/>
              <a:defRPr sz="1100" b="0" i="0" u="none" strike="noStrike" cap="none"/>
            </a:lvl6pPr>
            <a:lvl7pPr marL="3200400" marR="0" lvl="6" indent="-228600" algn="l" rtl="0">
              <a:spcBef>
                <a:spcPct val="0"/>
              </a:spcBef>
              <a:spcAft>
                <a:spcPct val="0"/>
              </a:spcAft>
              <a:buSzPts val="1400"/>
              <a:buNone/>
              <a:defRPr sz="1100" b="0" i="0" u="none" strike="noStrike" cap="none"/>
            </a:lvl7pPr>
            <a:lvl8pPr marL="3657600" marR="0" lvl="7" indent="-228600" algn="l" rtl="0">
              <a:spcBef>
                <a:spcPct val="0"/>
              </a:spcBef>
              <a:spcAft>
                <a:spcPct val="0"/>
              </a:spcAft>
              <a:buSzPts val="1400"/>
              <a:buNone/>
              <a:defRPr sz="1100" b="0" i="0" u="none" strike="noStrike" cap="none"/>
            </a:lvl8pPr>
            <a:lvl9pPr marL="4114800" marR="0" lvl="8" indent="-228600" algn="l" rtl="0">
              <a:spcBef>
                <a:spcPct val="0"/>
              </a:spcBef>
              <a:spcAft>
                <a:spcPct val="0"/>
              </a:spcAft>
              <a:buSzPts val="1400"/>
              <a:buNone/>
              <a:defRPr sz="1100" b="0" i="0" u="none" strike="noStrike" cap="none"/>
            </a:lvl9pPr>
          </a:lstStyle>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14.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15.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16.xml.rels>&#65279;<?xml version="1.0" encoding="utf-8" standalone="yes"?><Relationships xmlns="http://schemas.openxmlformats.org/package/2006/relationships"><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_rels/notesSlide17.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_rels/notesSlide18.xml.rels>&#65279;<?xml version="1.0" encoding="utf-8" standalone="yes"?><Relationships xmlns="http://schemas.openxmlformats.org/package/2006/relationships"><Relationship Id="rId1" Type="http://schemas.openxmlformats.org/officeDocument/2006/relationships/slide" Target="../slides/slide18.xml" /><Relationship Id="rId2" Type="http://schemas.openxmlformats.org/officeDocument/2006/relationships/notesMaster" Target="../notesMasters/notesMaster1.xml" /></Relationships>
</file>

<file path=ppt/notesSlides/_rels/notesSlide19.xml.rels>&#65279;<?xml version="1.0" encoding="utf-8" standalone="yes"?><Relationships xmlns="http://schemas.openxmlformats.org/package/2006/relationships"><Relationship Id="rId1" Type="http://schemas.openxmlformats.org/officeDocument/2006/relationships/slide" Target="../slides/slide19.xml" /><Relationship Id="rId2" Type="http://schemas.openxmlformats.org/officeDocument/2006/relationships/notesMaster" Target="../notesMasters/notesMaster1.xml" /></Relationships>
</file>

<file path=ppt/notesSlides/_rels/notesSlide20.xml.rels>&#65279;<?xml version="1.0" encoding="utf-8" standalone="yes"?><Relationships xmlns="http://schemas.openxmlformats.org/package/2006/relationships"><Relationship Id="rId1" Type="http://schemas.openxmlformats.org/officeDocument/2006/relationships/slide" Target="../slides/slide20.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58" name="Shape 58"/>
        <p:cNvGrpSpPr/>
        <p:nvPr/>
      </p:nvGrpSpPr>
      <p:grpSpPr>
        <a:xfrm>
          <a:off x="0" y="0"/>
          <a:ext cx="0" cy="0"/>
        </a:xfrm>
      </p:grpSpPr>
      <p:sp>
        <p:nvSpPr>
          <p:cNvPr id="59" name="Google Shape;59;p1:notes"/>
          <p:cNvSpPr/>
          <p:nvPr>
            <p:ph type="sldImg" idx="2"/>
          </p:nvPr>
        </p:nvSpPr>
        <p:spPr>
          <a:xfrm>
            <a:off x="381300" y="685800"/>
            <a:ext cx="6096075" cy="3429000"/>
          </a:xfrm>
          <a:custGeom>
            <a:rect l="l" t="t" r="r" b="b"/>
            <a:pathLst>
              <a:path w="119999" h="119999"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 name="Google Shape;60;p1:notes"/>
          <p:cNvSpPr txBox="1"/>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defPPr>
              <a:defRPr kern="1200" smtId="4294967295"/>
            </a:defPPr>
          </a:lstStyle>
          <a:p>
            <a:pPr marL="0" lvl="0" indent="0" algn="l" rtl="0">
              <a:spcBef>
                <a:spcPct val="0"/>
              </a:spcBef>
              <a:spcAft>
                <a:spcPct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65" name="Shape 65"/>
        <p:cNvGrpSpPr/>
        <p:nvPr/>
      </p:nvGrpSpPr>
      <p:grpSpPr>
        <a:xfrm>
          <a:off x="0" y="0"/>
          <a:ext cx="0" cy="0"/>
        </a:xfrm>
      </p:grpSpPr>
      <p:sp>
        <p:nvSpPr>
          <p:cNvPr id="66" name="Google Shape;66;g4ef642eb59_0_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67" name="Google Shape;67;g4ef642eb59_0_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defPPr>
              <a:defRPr kern="1200" smtId="4294967295"/>
            </a:defPPr>
          </a:lstStyle>
          <a:p>
            <a:pPr marL="0" lvl="0" indent="0" algn="l" rtl="0">
              <a:spcBef>
                <a:spcPct val="0"/>
              </a:spcBef>
              <a:spcAft>
                <a:spcPct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71" name="Shape 71"/>
        <p:cNvGrpSpPr/>
        <p:nvPr/>
      </p:nvGrpSpPr>
      <p:grpSpPr>
        <a:xfrm>
          <a:off x="0" y="0"/>
          <a:ext cx="0" cy="0"/>
        </a:xfrm>
      </p:grpSpPr>
      <p:sp>
        <p:nvSpPr>
          <p:cNvPr id="72" name="Google Shape;72;p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3" name="Google Shape;73;p2:notes"/>
          <p:cNvSpPr txBox="1"/>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defPPr>
              <a:defRPr kern="1200" smtId="4294967295"/>
            </a:defPPr>
          </a:lstStyle>
          <a:p>
            <a:pPr marL="0" lvl="0" indent="0" algn="l" rtl="0">
              <a:spcBef>
                <a:spcPct val="0"/>
              </a:spcBef>
              <a:spcAft>
                <a:spcPct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85" name="Shape 85"/>
        <p:cNvGrpSpPr/>
        <p:nvPr/>
      </p:nvGrpSpPr>
      <p:grpSpPr>
        <a:xfrm>
          <a:off x="0" y="0"/>
          <a:ext cx="0" cy="0"/>
        </a:xfrm>
      </p:grpSpPr>
      <p:sp>
        <p:nvSpPr>
          <p:cNvPr id="86" name="Google Shape;86;p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7" name="Google Shape;87;p3:notes"/>
          <p:cNvSpPr txBox="1"/>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defPPr>
              <a:defRPr kern="1200" smtId="4294967295"/>
            </a:defPPr>
          </a:lstStyle>
          <a:p>
            <a:pPr marL="0" lvl="0" indent="0" algn="l" rtl="0">
              <a:spcBef>
                <a:spcPct val="0"/>
              </a:spcBef>
              <a:spcAft>
                <a:spcPct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92" name="Shape 92"/>
        <p:cNvGrpSpPr/>
        <p:nvPr/>
      </p:nvGrpSpPr>
      <p:grpSpPr>
        <a:xfrm>
          <a:off x="0" y="0"/>
          <a:ext cx="0" cy="0"/>
        </a:xfrm>
      </p:grpSpPr>
      <p:sp>
        <p:nvSpPr>
          <p:cNvPr id="93" name="Google Shape;93;p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4" name="Google Shape;94;p4:notes"/>
          <p:cNvSpPr txBox="1"/>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defPPr>
              <a:defRPr kern="1200" smtId="4294967295"/>
            </a:defPPr>
          </a:lstStyle>
          <a:p>
            <a:pPr marL="0" lvl="0" indent="0" algn="l" rtl="0">
              <a:spcBef>
                <a:spcPct val="0"/>
              </a:spcBef>
              <a:spcAft>
                <a:spcPct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99" name="Shape 99"/>
        <p:cNvGrpSpPr/>
        <p:nvPr/>
      </p:nvGrpSpPr>
      <p:grpSpPr>
        <a:xfrm>
          <a:off x="0" y="0"/>
          <a:ext cx="0" cy="0"/>
        </a:xfrm>
      </p:grpSpPr>
      <p:sp>
        <p:nvSpPr>
          <p:cNvPr id="100" name="Google Shape;100;p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1" name="Google Shape;101;p5:notes"/>
          <p:cNvSpPr txBox="1"/>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defPPr>
              <a:defRPr kern="1200" smtId="4294967295"/>
            </a:defPPr>
          </a:lstStyle>
          <a:p>
            <a:pPr marL="0" lvl="0" indent="0" algn="l" rtl="0">
              <a:spcBef>
                <a:spcPct val="0"/>
              </a:spcBef>
              <a:spcAft>
                <a:spcPct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05" name="Shape 105"/>
        <p:cNvGrpSpPr/>
        <p:nvPr/>
      </p:nvGrpSpPr>
      <p:grpSpPr>
        <a:xfrm>
          <a:off x="0" y="0"/>
          <a:ext cx="0" cy="0"/>
        </a:xfrm>
      </p:grpSpPr>
      <p:sp>
        <p:nvSpPr>
          <p:cNvPr id="106" name="Google Shape;106;g4ef642eb59_0_1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7" name="Google Shape;107;g4ef642eb59_0_13:notes"/>
          <p:cNvSpPr txBox="1"/>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defPPr>
              <a:defRPr kern="1200" smtId="4294967295"/>
            </a:defPPr>
          </a:lstStyle>
          <a:p>
            <a:pPr marL="0" lvl="0" indent="0" algn="l" rtl="0">
              <a:spcBef>
                <a:spcPct val="0"/>
              </a:spcBef>
              <a:spcAft>
                <a:spcPct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11" name="Shape 111"/>
        <p:cNvGrpSpPr/>
        <p:nvPr/>
      </p:nvGrpSpPr>
      <p:grpSpPr>
        <a:xfrm>
          <a:off x="0" y="0"/>
          <a:ext cx="0" cy="0"/>
        </a:xfrm>
      </p:grpSpPr>
      <p:sp>
        <p:nvSpPr>
          <p:cNvPr id="112" name="Google Shape;112;p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3" name="Google Shape;113;p6:notes"/>
          <p:cNvSpPr txBox="1"/>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defPPr>
              <a:defRPr kern="1200" smtId="4294967295"/>
            </a:defPPr>
          </a:lstStyle>
          <a:p>
            <a:pPr marL="0" lvl="0" indent="0" algn="l" rtl="0">
              <a:spcBef>
                <a:spcPct val="0"/>
              </a:spcBef>
              <a:spcAft>
                <a:spcPct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17" name="Shape 117"/>
        <p:cNvGrpSpPr/>
        <p:nvPr/>
      </p:nvGrpSpPr>
      <p:grpSpPr>
        <a:xfrm>
          <a:off x="0" y="0"/>
          <a:ext cx="0" cy="0"/>
        </a:xfrm>
      </p:grpSpPr>
      <p:sp>
        <p:nvSpPr>
          <p:cNvPr id="118" name="Google Shape;118;p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9" name="Google Shape;119;p7:notes"/>
          <p:cNvSpPr txBox="1"/>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defPPr>
              <a:defRPr kern="1200" smtId="4294967295"/>
            </a:defPPr>
          </a:lstStyle>
          <a:p>
            <a:pPr marL="0" lvl="0" indent="0" algn="l" rtl="0">
              <a:spcBef>
                <a:spcPct val="0"/>
              </a:spcBef>
              <a:spcAft>
                <a:spcPct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25" name="Shape 125"/>
        <p:cNvGrpSpPr/>
        <p:nvPr/>
      </p:nvGrpSpPr>
      <p:grpSpPr>
        <a:xfrm>
          <a:off x="0" y="0"/>
          <a:ext cx="0" cy="0"/>
        </a:xfrm>
      </p:grpSpPr>
      <p:sp>
        <p:nvSpPr>
          <p:cNvPr id="126" name="Google Shape;126;p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7" name="Google Shape;127;p8:notes"/>
          <p:cNvSpPr txBox="1"/>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defPPr>
              <a:defRPr kern="1200" smtId="4294967295"/>
            </a:defPPr>
          </a:lstStyle>
          <a:p>
            <a:pPr marL="0" lvl="0" indent="0" algn="l" rtl="0">
              <a:spcBef>
                <a:spcPct val="0"/>
              </a:spcBef>
              <a:spcAft>
                <a:spcPct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31" name="Shape 131"/>
        <p:cNvGrpSpPr/>
        <p:nvPr/>
      </p:nvGrpSpPr>
      <p:grpSpPr>
        <a:xfrm>
          <a:off x="0" y="0"/>
          <a:ext cx="0" cy="0"/>
        </a:xfrm>
      </p:grpSpPr>
      <p:sp>
        <p:nvSpPr>
          <p:cNvPr id="132" name="Google Shape;132;p1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3" name="Google Shape;133;p10:notes"/>
          <p:cNvSpPr txBox="1"/>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defPPr>
              <a:defRPr kern="1200" smtId="4294967295"/>
            </a:defPPr>
          </a:lstStyle>
          <a:p>
            <a:pPr marL="0" lvl="0" indent="0" algn="l" rtl="0">
              <a:spcBef>
                <a:spcPct val="0"/>
              </a:spcBef>
              <a:spcAft>
                <a:spcPct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39" name="Shape 139"/>
        <p:cNvGrpSpPr/>
        <p:nvPr/>
      </p:nvGrpSpPr>
      <p:grpSpPr>
        <a:xfrm>
          <a:off x="0" y="0"/>
          <a:ext cx="0" cy="0"/>
        </a:xfrm>
      </p:grpSpPr>
      <p:sp>
        <p:nvSpPr>
          <p:cNvPr id="140" name="Google Shape;140;p1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1" name="Google Shape;141;p11:notes"/>
          <p:cNvSpPr txBox="1"/>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defPPr>
              <a:defRPr kern="1200" smtId="4294967295"/>
            </a:defPPr>
          </a:lstStyle>
          <a:p>
            <a:pPr marL="0" lvl="0" indent="0" algn="l" rtl="0">
              <a:spcBef>
                <a:spcPct val="0"/>
              </a:spcBef>
              <a:spcAft>
                <a:spcPct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46" name="Shape 146"/>
        <p:cNvGrpSpPr/>
        <p:nvPr/>
      </p:nvGrpSpPr>
      <p:grpSpPr>
        <a:xfrm>
          <a:off x="0" y="0"/>
          <a:ext cx="0" cy="0"/>
        </a:xfrm>
      </p:grpSpPr>
      <p:sp>
        <p:nvSpPr>
          <p:cNvPr id="147" name="Google Shape;147;p1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8" name="Google Shape;148;p12:notes"/>
          <p:cNvSpPr txBox="1"/>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defPPr>
              <a:defRPr kern="1200" smtId="4294967295"/>
            </a:defPPr>
          </a:lstStyle>
          <a:p>
            <a:pPr marL="0" lvl="0" indent="0" algn="l" rtl="0">
              <a:spcBef>
                <a:spcPct val="0"/>
              </a:spcBef>
              <a:spcAft>
                <a:spcPct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53" name="Shape 153"/>
        <p:cNvGrpSpPr/>
        <p:nvPr/>
      </p:nvGrpSpPr>
      <p:grpSpPr>
        <a:xfrm>
          <a:off x="0" y="0"/>
          <a:ext cx="0" cy="0"/>
        </a:xfrm>
      </p:grpSpPr>
      <p:sp>
        <p:nvSpPr>
          <p:cNvPr id="154" name="Google Shape;154;p1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5" name="Google Shape;155;p13:notes"/>
          <p:cNvSpPr txBox="1"/>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defPPr>
              <a:defRPr kern="1200" smtId="4294967295"/>
            </a:defPPr>
          </a:lstStyle>
          <a:p>
            <a:pPr marL="0" lvl="0" indent="0" algn="l" rtl="0">
              <a:spcBef>
                <a:spcPct val="0"/>
              </a:spcBef>
              <a:spcAft>
                <a:spcPct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60" name="Shape 160"/>
        <p:cNvGrpSpPr/>
        <p:nvPr/>
      </p:nvGrpSpPr>
      <p:grpSpPr>
        <a:xfrm>
          <a:off x="0" y="0"/>
          <a:ext cx="0" cy="0"/>
        </a:xfrm>
      </p:grpSpPr>
      <p:sp>
        <p:nvSpPr>
          <p:cNvPr id="161" name="Google Shape;161;p1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2" name="Google Shape;162;p14:notes"/>
          <p:cNvSpPr txBox="1"/>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defPPr>
              <a:defRPr kern="1200" smtId="4294967295"/>
            </a:defPPr>
          </a:lstStyle>
          <a:p>
            <a:pPr marL="0" lvl="0" indent="0" algn="l" rtl="0">
              <a:spcBef>
                <a:spcPct val="0"/>
              </a:spcBef>
              <a:spcAft>
                <a:spcPct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67" name="Shape 167"/>
        <p:cNvGrpSpPr/>
        <p:nvPr/>
      </p:nvGrpSpPr>
      <p:grpSpPr>
        <a:xfrm>
          <a:off x="0" y="0"/>
          <a:ext cx="0" cy="0"/>
        </a:xfrm>
      </p:grpSpPr>
      <p:sp>
        <p:nvSpPr>
          <p:cNvPr id="168" name="Google Shape;168;p1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9" name="Google Shape;169;p15:notes"/>
          <p:cNvSpPr txBox="1"/>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defPPr>
              <a:defRPr kern="1200" smtId="4294967295"/>
            </a:defPPr>
          </a:lstStyle>
          <a:p>
            <a:pPr marL="0" lvl="0" indent="0" algn="l" rtl="0">
              <a:spcBef>
                <a:spcPct val="0"/>
              </a:spcBef>
              <a:spcAft>
                <a:spcPct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74" name="Shape 174"/>
        <p:cNvGrpSpPr/>
        <p:nvPr/>
      </p:nvGrpSpPr>
      <p:grpSpPr>
        <a:xfrm>
          <a:off x="0" y="0"/>
          <a:ext cx="0" cy="0"/>
        </a:xfrm>
      </p:grpSpPr>
      <p:sp>
        <p:nvSpPr>
          <p:cNvPr id="175" name="Google Shape;175;p1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6" name="Google Shape;176;p16:notes"/>
          <p:cNvSpPr txBox="1"/>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defPPr>
              <a:defRPr kern="1200" smtId="4294967295"/>
            </a:defPPr>
          </a:lstStyle>
          <a:p>
            <a:pPr marL="0" lvl="0" indent="0" algn="l" rtl="0">
              <a:spcBef>
                <a:spcPct val="0"/>
              </a:spcBef>
              <a:spcAft>
                <a:spcPct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81" name="Shape 181"/>
        <p:cNvGrpSpPr/>
        <p:nvPr/>
      </p:nvGrpSpPr>
      <p:grpSpPr>
        <a:xfrm>
          <a:off x="0" y="0"/>
          <a:ext cx="0" cy="0"/>
        </a:xfrm>
      </p:grpSpPr>
      <p:sp>
        <p:nvSpPr>
          <p:cNvPr id="182" name="Google Shape;182;p1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3" name="Google Shape;183;p17:notes"/>
          <p:cNvSpPr txBox="1"/>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defPPr>
              <a:defRPr kern="1200" smtId="4294967295"/>
            </a:defPPr>
          </a:lstStyle>
          <a:p>
            <a:pPr marL="0" lvl="0" indent="0" algn="l" rtl="0">
              <a:spcBef>
                <a:spcPct val="0"/>
              </a:spcBef>
              <a:spcAft>
                <a:spcPct val="0"/>
              </a:spcAft>
              <a:buSzPts val="11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88" name="Shape 188"/>
        <p:cNvGrpSpPr/>
        <p:nvPr/>
      </p:nvGrpSpPr>
      <p:grpSpPr>
        <a:xfrm>
          <a:off x="0" y="0"/>
          <a:ext cx="0" cy="0"/>
        </a:xfrm>
      </p:grpSpPr>
      <p:sp>
        <p:nvSpPr>
          <p:cNvPr id="189" name="Google Shape;189;g4ef642eb59_0_2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90" name="Google Shape;190;g4ef642eb59_0_2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defPPr>
              <a:defRPr kern="1200" smtId="4294967295"/>
            </a:defPPr>
          </a:lstStyle>
          <a:p>
            <a:pPr marL="0" lvl="0" indent="0" algn="l" rtl="0">
              <a:spcBef>
                <a:spcPct val="0"/>
              </a:spcBef>
              <a:spcAft>
                <a:spcPct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96" name="Shape 196"/>
        <p:cNvGrpSpPr/>
        <p:nvPr/>
      </p:nvGrpSpPr>
      <p:grpSpPr>
        <a:xfrm>
          <a:off x="0" y="0"/>
          <a:ext cx="0" cy="0"/>
        </a:xfrm>
      </p:grpSpPr>
      <p:sp>
        <p:nvSpPr>
          <p:cNvPr id="197" name="Google Shape;197;g4f0c309bbf_0_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98" name="Google Shape;198;g4f0c309bbf_0_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defPPr>
              <a:defRPr kern="1200" smtId="4294967295"/>
            </a:defPPr>
          </a:lstStyle>
          <a:p>
            <a:pPr marL="0" lvl="0" indent="0" algn="l" rtl="0">
              <a:spcBef>
                <a:spcPct val="0"/>
              </a:spcBef>
              <a:spcAft>
                <a:spcPct val="0"/>
              </a:spcAft>
              <a:buNone/>
            </a:pPr>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matchingName="Title slide" type="title">
  <p:cSld name="TITLE">
    <p:spTree>
      <p:nvGrpSpPr>
        <p:cNvPr id="9" name="Shape 9"/>
        <p:cNvGrpSpPr/>
        <p:nvPr/>
      </p:nvGrpSpPr>
      <p:grpSpPr>
        <a:xfrm>
          <a:off x="0" y="0"/>
          <a:ext cx="0" cy="0"/>
        </a:xfrm>
      </p:grpSpPr>
      <p:sp>
        <p:nvSpPr>
          <p:cNvPr id="10" name="Google Shape;10;p2"/>
          <p:cNvSpPr/>
          <p:nvPr/>
        </p:nvSpPr>
        <p:spPr>
          <a:xfrm>
            <a:off x="2744012" y="756700"/>
            <a:ext cx="1081625" cy="1124950"/>
          </a:xfrm>
          <a:custGeom>
            <a:rect l="l" t="t" r="r" b="b"/>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txBody>
          <a:bodyPr/>
          <a:lstStyle>
            <a:defPPr>
              <a:defRPr kern="1200" smtId="4294967295"/>
            </a:defPPr>
          </a:lstStyle>
          <a:p/>
        </p:txBody>
      </p:sp>
      <p:sp>
        <p:nvSpPr>
          <p:cNvPr id="11" name="Google Shape;11;p2"/>
          <p:cNvSpPr/>
          <p:nvPr/>
        </p:nvSpPr>
        <p:spPr>
          <a:xfrm rot="10800000">
            <a:off x="5318350" y="3266725"/>
            <a:ext cx="1081625" cy="1124950"/>
          </a:xfrm>
          <a:custGeom>
            <a:rect l="l" t="t" r="r" b="b"/>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txBody>
          <a:bodyPr/>
          <a:lstStyle>
            <a:defPPr>
              <a:defRPr kern="1200" smtId="4294967295"/>
            </a:defPPr>
          </a:lstStyle>
          <a:p/>
        </p:txBody>
      </p:sp>
      <p:sp>
        <p:nvSpPr>
          <p:cNvPr id="12" name="Google Shape;12;p2"/>
          <p:cNvSpPr txBox="1"/>
          <p:nvPr>
            <p:ph type="ctrTitle"/>
          </p:nvPr>
        </p:nvSpPr>
        <p:spPr>
          <a:xfrm>
            <a:off x="3044700" y="1444255"/>
            <a:ext cx="3054600" cy="1537199"/>
          </a:xfrm>
          <a:prstGeom prst="rect">
            <a:avLst/>
          </a:prstGeom>
          <a:noFill/>
          <a:ln>
            <a:noFill/>
          </a:ln>
        </p:spPr>
        <p:txBody>
          <a:bodyPr spcFirstLastPara="1" wrap="square" lIns="91425" tIns="91425" rIns="91425" bIns="91425" anchor="b" anchorCtr="0"/>
          <a:lstStyle>
            <a:defPPr>
              <a:defRPr kern="1200" smtId="4294967295"/>
            </a:defPPr>
            <a:lvl1pPr lvl="0" algn="ctr">
              <a:lnSpc>
                <a:spcPct val="100000"/>
              </a:lnSpc>
              <a:spcBef>
                <a:spcPct val="0"/>
              </a:spcBef>
              <a:spcAft>
                <a:spcPct val="0"/>
              </a:spcAft>
              <a:buSzPts val="4200"/>
              <a:buNone/>
              <a:defRPr/>
            </a:lvl1pPr>
            <a:lvl2pPr lvl="1" algn="ctr">
              <a:spcBef>
                <a:spcPct val="0"/>
              </a:spcBef>
              <a:spcAft>
                <a:spcPct val="0"/>
              </a:spcAft>
              <a:buSzPts val="4200"/>
              <a:buNone/>
              <a:defRPr/>
            </a:lvl2pPr>
            <a:lvl3pPr lvl="2" algn="ctr">
              <a:spcBef>
                <a:spcPct val="0"/>
              </a:spcBef>
              <a:spcAft>
                <a:spcPct val="0"/>
              </a:spcAft>
              <a:buSzPts val="4200"/>
              <a:buNone/>
              <a:defRPr/>
            </a:lvl3pPr>
            <a:lvl4pPr lvl="3" algn="ctr">
              <a:spcBef>
                <a:spcPct val="0"/>
              </a:spcBef>
              <a:spcAft>
                <a:spcPct val="0"/>
              </a:spcAft>
              <a:buSzPts val="4200"/>
              <a:buNone/>
              <a:defRPr/>
            </a:lvl4pPr>
            <a:lvl5pPr lvl="4" algn="ctr">
              <a:spcBef>
                <a:spcPct val="0"/>
              </a:spcBef>
              <a:spcAft>
                <a:spcPct val="0"/>
              </a:spcAft>
              <a:buSzPts val="4200"/>
              <a:buNone/>
              <a:defRPr/>
            </a:lvl5pPr>
            <a:lvl6pPr lvl="5" algn="ctr">
              <a:spcBef>
                <a:spcPct val="0"/>
              </a:spcBef>
              <a:spcAft>
                <a:spcPct val="0"/>
              </a:spcAft>
              <a:buSzPts val="4200"/>
              <a:buNone/>
              <a:defRPr/>
            </a:lvl6pPr>
            <a:lvl7pPr lvl="6" algn="ctr">
              <a:spcBef>
                <a:spcPct val="0"/>
              </a:spcBef>
              <a:spcAft>
                <a:spcPct val="0"/>
              </a:spcAft>
              <a:buSzPts val="4200"/>
              <a:buNone/>
              <a:defRPr/>
            </a:lvl7pPr>
            <a:lvl8pPr lvl="7" algn="ctr">
              <a:spcBef>
                <a:spcPct val="0"/>
              </a:spcBef>
              <a:spcAft>
                <a:spcPct val="0"/>
              </a:spcAft>
              <a:buSzPts val="4200"/>
              <a:buNone/>
              <a:defRPr/>
            </a:lvl8pPr>
            <a:lvl9pPr lvl="8" algn="ctr">
              <a:spcBef>
                <a:spcPct val="0"/>
              </a:spcBef>
              <a:spcAft>
                <a:spcPct val="0"/>
              </a:spcAft>
              <a:buSzPts val="4200"/>
              <a:buNone/>
              <a:defRPr/>
            </a:lvl9pPr>
          </a:lstStyle>
          <a:p/>
        </p:txBody>
      </p:sp>
      <p:sp>
        <p:nvSpPr>
          <p:cNvPr id="13" name="Google Shape;13;p2"/>
          <p:cNvSpPr txBox="1"/>
          <p:nvPr>
            <p:ph type="subTitle" idx="1"/>
          </p:nvPr>
        </p:nvSpPr>
        <p:spPr>
          <a:xfrm>
            <a:off x="3044700" y="3116580"/>
            <a:ext cx="3054600" cy="701400"/>
          </a:xfrm>
          <a:prstGeom prst="rect">
            <a:avLst/>
          </a:prstGeom>
          <a:noFill/>
          <a:ln>
            <a:noFill/>
          </a:ln>
        </p:spPr>
        <p:txBody>
          <a:bodyPr spcFirstLastPara="1" wrap="square" lIns="91425" tIns="91425" rIns="91425" bIns="91425" anchor="t" anchorCtr="0"/>
          <a:lstStyle>
            <a:defPPr>
              <a:defRPr kern="1200" smtId="4294967295"/>
            </a:defPPr>
            <a:lvl1pPr lvl="0" algn="ctr">
              <a:lnSpc>
                <a:spcPct val="100000"/>
              </a:lnSpc>
              <a:spcBef>
                <a:spcPct val="0"/>
              </a:spcBef>
              <a:spcAft>
                <a:spcPct val="0"/>
              </a:spcAft>
              <a:buSzPts val="2100"/>
              <a:buFont typeface="Economica"/>
              <a:buNone/>
              <a:defRPr sz="2100">
                <a:latin typeface="Economica"/>
                <a:ea typeface="Economica"/>
                <a:cs typeface="Economica"/>
                <a:sym typeface="Economica"/>
              </a:defRPr>
            </a:lvl1pPr>
            <a:lvl2pPr lvl="1" algn="ctr">
              <a:lnSpc>
                <a:spcPct val="100000"/>
              </a:lnSpc>
              <a:spcBef>
                <a:spcPct val="0"/>
              </a:spcBef>
              <a:spcAft>
                <a:spcPct val="0"/>
              </a:spcAft>
              <a:buSzPts val="2100"/>
              <a:buFont typeface="Economica"/>
              <a:buNone/>
              <a:defRPr sz="2100">
                <a:latin typeface="Economica"/>
                <a:ea typeface="Economica"/>
                <a:cs typeface="Economica"/>
                <a:sym typeface="Economica"/>
              </a:defRPr>
            </a:lvl2pPr>
            <a:lvl3pPr lvl="2" algn="ctr">
              <a:lnSpc>
                <a:spcPct val="100000"/>
              </a:lnSpc>
              <a:spcBef>
                <a:spcPct val="0"/>
              </a:spcBef>
              <a:spcAft>
                <a:spcPct val="0"/>
              </a:spcAft>
              <a:buSzPts val="2100"/>
              <a:buFont typeface="Economica"/>
              <a:buNone/>
              <a:defRPr sz="2100">
                <a:latin typeface="Economica"/>
                <a:ea typeface="Economica"/>
                <a:cs typeface="Economica"/>
                <a:sym typeface="Economica"/>
              </a:defRPr>
            </a:lvl3pPr>
            <a:lvl4pPr lvl="3" algn="ctr">
              <a:lnSpc>
                <a:spcPct val="100000"/>
              </a:lnSpc>
              <a:spcBef>
                <a:spcPct val="0"/>
              </a:spcBef>
              <a:spcAft>
                <a:spcPct val="0"/>
              </a:spcAft>
              <a:buSzPts val="2100"/>
              <a:buFont typeface="Economica"/>
              <a:buNone/>
              <a:defRPr sz="2100">
                <a:latin typeface="Economica"/>
                <a:ea typeface="Economica"/>
                <a:cs typeface="Economica"/>
                <a:sym typeface="Economica"/>
              </a:defRPr>
            </a:lvl4pPr>
            <a:lvl5pPr lvl="4" algn="ctr">
              <a:lnSpc>
                <a:spcPct val="100000"/>
              </a:lnSpc>
              <a:spcBef>
                <a:spcPct val="0"/>
              </a:spcBef>
              <a:spcAft>
                <a:spcPct val="0"/>
              </a:spcAft>
              <a:buSzPts val="2100"/>
              <a:buFont typeface="Economica"/>
              <a:buNone/>
              <a:defRPr sz="2100">
                <a:latin typeface="Economica"/>
                <a:ea typeface="Economica"/>
                <a:cs typeface="Economica"/>
                <a:sym typeface="Economica"/>
              </a:defRPr>
            </a:lvl5pPr>
            <a:lvl6pPr lvl="5" algn="ctr">
              <a:lnSpc>
                <a:spcPct val="100000"/>
              </a:lnSpc>
              <a:spcBef>
                <a:spcPct val="0"/>
              </a:spcBef>
              <a:spcAft>
                <a:spcPct val="0"/>
              </a:spcAft>
              <a:buSzPts val="2100"/>
              <a:buFont typeface="Economica"/>
              <a:buNone/>
              <a:defRPr sz="2100">
                <a:latin typeface="Economica"/>
                <a:ea typeface="Economica"/>
                <a:cs typeface="Economica"/>
                <a:sym typeface="Economica"/>
              </a:defRPr>
            </a:lvl6pPr>
            <a:lvl7pPr lvl="6" algn="ctr">
              <a:lnSpc>
                <a:spcPct val="100000"/>
              </a:lnSpc>
              <a:spcBef>
                <a:spcPct val="0"/>
              </a:spcBef>
              <a:spcAft>
                <a:spcPct val="0"/>
              </a:spcAft>
              <a:buSzPts val="2100"/>
              <a:buFont typeface="Economica"/>
              <a:buNone/>
              <a:defRPr sz="2100">
                <a:latin typeface="Economica"/>
                <a:ea typeface="Economica"/>
                <a:cs typeface="Economica"/>
                <a:sym typeface="Economica"/>
              </a:defRPr>
            </a:lvl7pPr>
            <a:lvl8pPr lvl="7" algn="ctr">
              <a:lnSpc>
                <a:spcPct val="100000"/>
              </a:lnSpc>
              <a:spcBef>
                <a:spcPct val="0"/>
              </a:spcBef>
              <a:spcAft>
                <a:spcPct val="0"/>
              </a:spcAft>
              <a:buSzPts val="2100"/>
              <a:buFont typeface="Economica"/>
              <a:buNone/>
              <a:defRPr sz="2100">
                <a:latin typeface="Economica"/>
                <a:ea typeface="Economica"/>
                <a:cs typeface="Economica"/>
                <a:sym typeface="Economica"/>
              </a:defRPr>
            </a:lvl8pPr>
            <a:lvl9pPr lvl="8" algn="ctr">
              <a:lnSpc>
                <a:spcPct val="100000"/>
              </a:lnSpc>
              <a:spcBef>
                <a:spcPct val="0"/>
              </a:spcBef>
              <a:spcAft>
                <a:spcPct val="0"/>
              </a:spcAft>
              <a:buSzPts val="2100"/>
              <a:buFont typeface="Economica"/>
              <a:buNone/>
              <a:defRPr sz="2100">
                <a:latin typeface="Economica"/>
                <a:ea typeface="Economica"/>
                <a:cs typeface="Economica"/>
                <a:sym typeface="Economica"/>
              </a:defRPr>
            </a:lvl9pPr>
          </a:lstStyle>
          <a:p/>
        </p:txBody>
      </p:sp>
      <p:sp>
        <p:nvSpPr>
          <p:cNvPr id="14" name="Google Shape;14;p2"/>
          <p:cNvSpPr txBox="1"/>
          <p:nvPr>
            <p:ph type="sldNum" idx="12"/>
          </p:nvPr>
        </p:nvSpPr>
        <p:spPr>
          <a:xfrm>
            <a:off x="8472457" y="4663216"/>
            <a:ext cx="548700" cy="393600"/>
          </a:xfrm>
          <a:prstGeom prst="rect">
            <a:avLst/>
          </a:prstGeom>
          <a:noFill/>
          <a:ln>
            <a:noFill/>
          </a:ln>
        </p:spPr>
        <p:txBody>
          <a:bodyPr spcFirstLastPara="1" wrap="square" lIns="91425" tIns="91425" rIns="91425" bIns="91425" anchor="ctr" anchorCtr="0">
            <a:noAutofit/>
          </a:bodyPr>
          <a:lstStyle>
            <a:defPPr>
              <a:defRPr kern="1200" smtId="4294967295"/>
            </a:defPPr>
            <a:lvl1pPr marL="0" lvl="0" indent="0" algn="l">
              <a:lnSpc>
                <a:spcPct val="100000"/>
              </a:lnSpc>
              <a:spcBef>
                <a:spcPct val="0"/>
              </a:spcBef>
              <a:spcAft>
                <a:spcPct val="0"/>
              </a:spcAft>
              <a:buClr>
                <a:srgbClr val="000000"/>
              </a:buClr>
              <a:buSzPts val="1400"/>
              <a:buFont typeface="Arial"/>
              <a:buNone/>
              <a:defRPr/>
            </a:lvl1pPr>
            <a:lvl2pPr marL="0" lvl="1" indent="0" algn="l">
              <a:lnSpc>
                <a:spcPct val="100000"/>
              </a:lnSpc>
              <a:spcBef>
                <a:spcPct val="0"/>
              </a:spcBef>
              <a:spcAft>
                <a:spcPct val="0"/>
              </a:spcAft>
              <a:buClr>
                <a:srgbClr val="000000"/>
              </a:buClr>
              <a:buSzPts val="1400"/>
              <a:buFont typeface="Arial"/>
              <a:buNone/>
              <a:defRPr/>
            </a:lvl2pPr>
            <a:lvl3pPr marL="0" lvl="2" indent="0" algn="l">
              <a:lnSpc>
                <a:spcPct val="100000"/>
              </a:lnSpc>
              <a:spcBef>
                <a:spcPct val="0"/>
              </a:spcBef>
              <a:spcAft>
                <a:spcPct val="0"/>
              </a:spcAft>
              <a:buClr>
                <a:srgbClr val="000000"/>
              </a:buClr>
              <a:buSzPts val="1400"/>
              <a:buFont typeface="Arial"/>
              <a:buNone/>
              <a:defRPr/>
            </a:lvl3pPr>
            <a:lvl4pPr marL="0" lvl="3" indent="0" algn="l">
              <a:lnSpc>
                <a:spcPct val="100000"/>
              </a:lnSpc>
              <a:spcBef>
                <a:spcPct val="0"/>
              </a:spcBef>
              <a:spcAft>
                <a:spcPct val="0"/>
              </a:spcAft>
              <a:buClr>
                <a:srgbClr val="000000"/>
              </a:buClr>
              <a:buSzPts val="1400"/>
              <a:buFont typeface="Arial"/>
              <a:buNone/>
              <a:defRPr/>
            </a:lvl4pPr>
            <a:lvl5pPr marL="0" lvl="4" indent="0" algn="l">
              <a:lnSpc>
                <a:spcPct val="100000"/>
              </a:lnSpc>
              <a:spcBef>
                <a:spcPct val="0"/>
              </a:spcBef>
              <a:spcAft>
                <a:spcPct val="0"/>
              </a:spcAft>
              <a:buClr>
                <a:srgbClr val="000000"/>
              </a:buClr>
              <a:buSzPts val="1400"/>
              <a:buFont typeface="Arial"/>
              <a:buNone/>
              <a:defRPr/>
            </a:lvl5pPr>
            <a:lvl6pPr marL="0" lvl="5" indent="0" algn="l">
              <a:lnSpc>
                <a:spcPct val="100000"/>
              </a:lnSpc>
              <a:spcBef>
                <a:spcPct val="0"/>
              </a:spcBef>
              <a:spcAft>
                <a:spcPct val="0"/>
              </a:spcAft>
              <a:buClr>
                <a:srgbClr val="000000"/>
              </a:buClr>
              <a:buSzPts val="1400"/>
              <a:buFont typeface="Arial"/>
              <a:buNone/>
              <a:defRPr/>
            </a:lvl6pPr>
            <a:lvl7pPr marL="0" lvl="6" indent="0" algn="l">
              <a:lnSpc>
                <a:spcPct val="100000"/>
              </a:lnSpc>
              <a:spcBef>
                <a:spcPct val="0"/>
              </a:spcBef>
              <a:spcAft>
                <a:spcPct val="0"/>
              </a:spcAft>
              <a:buClr>
                <a:srgbClr val="000000"/>
              </a:buClr>
              <a:buSzPts val="1400"/>
              <a:buFont typeface="Arial"/>
              <a:buNone/>
              <a:defRPr/>
            </a:lvl7pPr>
            <a:lvl8pPr marL="0" lvl="7" indent="0" algn="l">
              <a:lnSpc>
                <a:spcPct val="100000"/>
              </a:lnSpc>
              <a:spcBef>
                <a:spcPct val="0"/>
              </a:spcBef>
              <a:spcAft>
                <a:spcPct val="0"/>
              </a:spcAft>
              <a:buClr>
                <a:srgbClr val="000000"/>
              </a:buClr>
              <a:buSzPts val="1400"/>
              <a:buFont typeface="Arial"/>
              <a:buNone/>
              <a:defRPr/>
            </a:lvl8pPr>
            <a:lvl9pPr marL="0" lvl="8" indent="0" algn="l">
              <a:lnSpc>
                <a:spcPct val="100000"/>
              </a:lnSpc>
              <a:spcBef>
                <a:spcPct val="0"/>
              </a:spcBef>
              <a:spcAft>
                <a:spcPct val="0"/>
              </a:spcAft>
              <a:buClr>
                <a:srgbClr val="000000"/>
              </a:buClr>
              <a:buSzPts val="1400"/>
              <a:buFont typeface="Arial"/>
              <a:buNone/>
              <a:defRPr/>
            </a:lvl9pPr>
          </a:lstStyle>
          <a:p>
            <a:pPr marL="0" lvl="0" indent="0" algn="l" rtl="0">
              <a:spcBef>
                <a:spcPct val="0"/>
              </a:spcBef>
              <a:spcAft>
                <a:spcPct val="0"/>
              </a:spcAft>
              <a:buNone/>
            </a:pPr>
            <a:fld id="{00000000-1234-1234-1234-123412341234}" type="slidenum">
              <a:rPr lang="cs"/>
              <a:t>‹#›</a:t>
            </a:fld>
            <a:endParaRPr/>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matchingName="Title and body" type="tx">
  <p:cSld name="TITLE_AND_BODY">
    <p:spTree>
      <p:nvGrpSpPr>
        <p:cNvPr id="15" name="Shape 15"/>
        <p:cNvGrpSpPr/>
        <p:nvPr/>
      </p:nvGrpSpPr>
      <p:grpSpPr>
        <a:xfrm>
          <a:off x="0" y="0"/>
          <a:ext cx="0" cy="0"/>
        </a:xfrm>
      </p:grpSpPr>
      <p:sp>
        <p:nvSpPr>
          <p:cNvPr id="16" name="Google Shape;16;p3"/>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defPPr>
              <a:defRPr kern="1200" smtId="4294967295"/>
            </a:defPPr>
          </a:lstStyle>
          <a:p>
            <a:pPr marL="0" marR="0" lvl="0" indent="0" algn="l" rtl="0">
              <a:lnSpc>
                <a:spcPct val="100000"/>
              </a:lnSpc>
              <a:spcBef>
                <a:spcPct val="0"/>
              </a:spcBef>
              <a:spcAft>
                <a:spcPct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 name="Google Shape;17;p3"/>
          <p:cNvSpPr txBox="1"/>
          <p:nvPr>
            <p:ph type="title"/>
          </p:nvPr>
        </p:nvSpPr>
        <p:spPr>
          <a:xfrm>
            <a:off x="311700" y="315925"/>
            <a:ext cx="8520600" cy="831300"/>
          </a:xfrm>
          <a:prstGeom prst="rect">
            <a:avLst/>
          </a:prstGeom>
          <a:noFill/>
          <a:ln>
            <a:noFill/>
          </a:ln>
        </p:spPr>
        <p:txBody>
          <a:bodyPr spcFirstLastPara="1" wrap="square" lIns="91425" tIns="91425" rIns="91425" bIns="91425" anchor="b" anchorCtr="0"/>
          <a:lstStyle>
            <a:defPPr>
              <a:defRPr kern="1200" smtId="4294967295"/>
            </a:defPPr>
            <a:lvl1pPr lvl="0" algn="l">
              <a:lnSpc>
                <a:spcPct val="100000"/>
              </a:lnSpc>
              <a:spcBef>
                <a:spcPct val="0"/>
              </a:spcBef>
              <a:spcAft>
                <a:spcPct val="0"/>
              </a:spcAft>
              <a:buSzPts val="4200"/>
              <a:buNone/>
              <a:defRPr/>
            </a:lvl1pPr>
            <a:lvl2pPr lvl="1">
              <a:spcBef>
                <a:spcPct val="0"/>
              </a:spcBef>
              <a:spcAft>
                <a:spcPct val="0"/>
              </a:spcAft>
              <a:buSzPts val="4200"/>
              <a:buNone/>
              <a:defRPr/>
            </a:lvl2pPr>
            <a:lvl3pPr lvl="2">
              <a:spcBef>
                <a:spcPct val="0"/>
              </a:spcBef>
              <a:spcAft>
                <a:spcPct val="0"/>
              </a:spcAft>
              <a:buSzPts val="4200"/>
              <a:buNone/>
              <a:defRPr/>
            </a:lvl3pPr>
            <a:lvl4pPr lvl="3">
              <a:spcBef>
                <a:spcPct val="0"/>
              </a:spcBef>
              <a:spcAft>
                <a:spcPct val="0"/>
              </a:spcAft>
              <a:buSzPts val="4200"/>
              <a:buNone/>
              <a:defRPr/>
            </a:lvl4pPr>
            <a:lvl5pPr lvl="4">
              <a:spcBef>
                <a:spcPct val="0"/>
              </a:spcBef>
              <a:spcAft>
                <a:spcPct val="0"/>
              </a:spcAft>
              <a:buSzPts val="4200"/>
              <a:buNone/>
              <a:defRPr/>
            </a:lvl5pPr>
            <a:lvl6pPr lvl="5">
              <a:spcBef>
                <a:spcPct val="0"/>
              </a:spcBef>
              <a:spcAft>
                <a:spcPct val="0"/>
              </a:spcAft>
              <a:buSzPts val="4200"/>
              <a:buNone/>
              <a:defRPr/>
            </a:lvl6pPr>
            <a:lvl7pPr lvl="6">
              <a:spcBef>
                <a:spcPct val="0"/>
              </a:spcBef>
              <a:spcAft>
                <a:spcPct val="0"/>
              </a:spcAft>
              <a:buSzPts val="4200"/>
              <a:buNone/>
              <a:defRPr/>
            </a:lvl7pPr>
            <a:lvl8pPr lvl="7">
              <a:spcBef>
                <a:spcPct val="0"/>
              </a:spcBef>
              <a:spcAft>
                <a:spcPct val="0"/>
              </a:spcAft>
              <a:buSzPts val="4200"/>
              <a:buNone/>
              <a:defRPr/>
            </a:lvl8pPr>
            <a:lvl9pPr lvl="8">
              <a:spcBef>
                <a:spcPct val="0"/>
              </a:spcBef>
              <a:spcAft>
                <a:spcPct val="0"/>
              </a:spcAft>
              <a:buSzPts val="4200"/>
              <a:buNone/>
              <a:defRPr/>
            </a:lvl9pPr>
          </a:lstStyle>
          <a:p/>
        </p:txBody>
      </p:sp>
      <p:sp>
        <p:nvSpPr>
          <p:cNvPr id="18" name="Google Shape;18;p3"/>
          <p:cNvSpPr txBox="1"/>
          <p:nvPr>
            <p:ph type="body" idx="1"/>
          </p:nvPr>
        </p:nvSpPr>
        <p:spPr>
          <a:xfrm>
            <a:off x="311700" y="1225225"/>
            <a:ext cx="8520600" cy="3354000"/>
          </a:xfrm>
          <a:prstGeom prst="rect">
            <a:avLst/>
          </a:prstGeom>
          <a:noFill/>
          <a:ln>
            <a:noFill/>
          </a:ln>
        </p:spPr>
        <p:txBody>
          <a:bodyPr spcFirstLastPara="1" wrap="square" lIns="91425" tIns="91425" rIns="91425" bIns="91425" anchor="t" anchorCtr="0"/>
          <a:lstStyle>
            <a:defPPr>
              <a:defRPr kern="1200" smtId="4294967295"/>
            </a:defPPr>
            <a:lvl1pPr marL="457200" lvl="0" indent="-228600" algn="l">
              <a:lnSpc>
                <a:spcPct val="115000"/>
              </a:lnSpc>
              <a:spcBef>
                <a:spcPct val="0"/>
              </a:spcBef>
              <a:spcAft>
                <a:spcPct val="0"/>
              </a:spcAft>
              <a:buSzPts val="1800"/>
              <a:buNone/>
              <a:defRPr/>
            </a:lvl1pPr>
            <a:lvl2pPr marL="914400" lvl="1" indent="-228600" algn="l">
              <a:lnSpc>
                <a:spcPct val="115000"/>
              </a:lnSpc>
              <a:spcBef>
                <a:spcPts val="1600"/>
              </a:spcBef>
              <a:spcAft>
                <a:spcPct val="0"/>
              </a:spcAft>
              <a:buSzPts val="1400"/>
              <a:buNone/>
              <a:defRPr/>
            </a:lvl2pPr>
            <a:lvl3pPr marL="1371600" lvl="2" indent="-228600" algn="l">
              <a:lnSpc>
                <a:spcPct val="115000"/>
              </a:lnSpc>
              <a:spcBef>
                <a:spcPts val="1600"/>
              </a:spcBef>
              <a:spcAft>
                <a:spcPct val="0"/>
              </a:spcAft>
              <a:buSzPts val="1400"/>
              <a:buNone/>
              <a:defRPr/>
            </a:lvl3pPr>
            <a:lvl4pPr marL="1828800" lvl="3" indent="-228600" algn="l">
              <a:lnSpc>
                <a:spcPct val="115000"/>
              </a:lnSpc>
              <a:spcBef>
                <a:spcPts val="1600"/>
              </a:spcBef>
              <a:spcAft>
                <a:spcPct val="0"/>
              </a:spcAft>
              <a:buSzPts val="1400"/>
              <a:buNone/>
              <a:defRPr/>
            </a:lvl4pPr>
            <a:lvl5pPr marL="2286000" lvl="4" indent="-228600" algn="l">
              <a:lnSpc>
                <a:spcPct val="115000"/>
              </a:lnSpc>
              <a:spcBef>
                <a:spcPts val="1600"/>
              </a:spcBef>
              <a:spcAft>
                <a:spcPct val="0"/>
              </a:spcAft>
              <a:buSzPts val="1400"/>
              <a:buNone/>
              <a:defRPr/>
            </a:lvl5pPr>
            <a:lvl6pPr marL="2743200" lvl="5" indent="-228600" algn="l">
              <a:lnSpc>
                <a:spcPct val="115000"/>
              </a:lnSpc>
              <a:spcBef>
                <a:spcPts val="1600"/>
              </a:spcBef>
              <a:spcAft>
                <a:spcPct val="0"/>
              </a:spcAft>
              <a:buSzPts val="1400"/>
              <a:buNone/>
              <a:defRPr/>
            </a:lvl6pPr>
            <a:lvl7pPr marL="3200400" lvl="6" indent="-228600" algn="l">
              <a:lnSpc>
                <a:spcPct val="115000"/>
              </a:lnSpc>
              <a:spcBef>
                <a:spcPts val="1600"/>
              </a:spcBef>
              <a:spcAft>
                <a:spcPct val="0"/>
              </a:spcAft>
              <a:buSzPts val="1400"/>
              <a:buNone/>
              <a:defRPr/>
            </a:lvl7pPr>
            <a:lvl8pPr marL="3657600" lvl="7" indent="-228600" algn="l">
              <a:lnSpc>
                <a:spcPct val="115000"/>
              </a:lnSpc>
              <a:spcBef>
                <a:spcPts val="1600"/>
              </a:spcBef>
              <a:spcAft>
                <a:spcPct val="0"/>
              </a:spcAft>
              <a:buSzPts val="1400"/>
              <a:buNone/>
              <a:defRPr/>
            </a:lvl8pPr>
            <a:lvl9pPr marL="4114800" lvl="8" indent="-228600" algn="l">
              <a:lnSpc>
                <a:spcPct val="115000"/>
              </a:lnSpc>
              <a:spcBef>
                <a:spcPts val="1600"/>
              </a:spcBef>
              <a:spcAft>
                <a:spcPts val="1600"/>
              </a:spcAft>
              <a:buSzPts val="1400"/>
              <a:buNone/>
              <a:defRPr/>
            </a:lvl9pPr>
          </a:lstStyle>
          <a:p/>
        </p:txBody>
      </p:sp>
      <p:sp>
        <p:nvSpPr>
          <p:cNvPr id="19" name="Google Shape;19;p3"/>
          <p:cNvSpPr txBox="1"/>
          <p:nvPr>
            <p:ph type="sldNum" idx="12"/>
          </p:nvPr>
        </p:nvSpPr>
        <p:spPr>
          <a:xfrm>
            <a:off x="8472457" y="4663216"/>
            <a:ext cx="548700" cy="393600"/>
          </a:xfrm>
          <a:prstGeom prst="rect">
            <a:avLst/>
          </a:prstGeom>
          <a:noFill/>
          <a:ln>
            <a:noFill/>
          </a:ln>
        </p:spPr>
        <p:txBody>
          <a:bodyPr spcFirstLastPara="1" wrap="square" lIns="91425" tIns="91425" rIns="91425" bIns="91425" anchor="ctr" anchorCtr="0">
            <a:noAutofit/>
          </a:bodyPr>
          <a:lstStyle>
            <a:defPPr>
              <a:defRPr kern="1200" smtId="4294967295"/>
            </a:defPPr>
            <a:lvl1pPr marL="0" lvl="0" indent="0" algn="l">
              <a:lnSpc>
                <a:spcPct val="100000"/>
              </a:lnSpc>
              <a:spcBef>
                <a:spcPct val="0"/>
              </a:spcBef>
              <a:spcAft>
                <a:spcPct val="0"/>
              </a:spcAft>
              <a:buClr>
                <a:srgbClr val="000000"/>
              </a:buClr>
              <a:buSzPts val="1400"/>
              <a:buFont typeface="Arial"/>
              <a:buNone/>
              <a:defRPr/>
            </a:lvl1pPr>
            <a:lvl2pPr marL="0" lvl="1" indent="0" algn="l">
              <a:lnSpc>
                <a:spcPct val="100000"/>
              </a:lnSpc>
              <a:spcBef>
                <a:spcPct val="0"/>
              </a:spcBef>
              <a:spcAft>
                <a:spcPct val="0"/>
              </a:spcAft>
              <a:buClr>
                <a:srgbClr val="000000"/>
              </a:buClr>
              <a:buSzPts val="1400"/>
              <a:buFont typeface="Arial"/>
              <a:buNone/>
              <a:defRPr/>
            </a:lvl2pPr>
            <a:lvl3pPr marL="0" lvl="2" indent="0" algn="l">
              <a:lnSpc>
                <a:spcPct val="100000"/>
              </a:lnSpc>
              <a:spcBef>
                <a:spcPct val="0"/>
              </a:spcBef>
              <a:spcAft>
                <a:spcPct val="0"/>
              </a:spcAft>
              <a:buClr>
                <a:srgbClr val="000000"/>
              </a:buClr>
              <a:buSzPts val="1400"/>
              <a:buFont typeface="Arial"/>
              <a:buNone/>
              <a:defRPr/>
            </a:lvl3pPr>
            <a:lvl4pPr marL="0" lvl="3" indent="0" algn="l">
              <a:lnSpc>
                <a:spcPct val="100000"/>
              </a:lnSpc>
              <a:spcBef>
                <a:spcPct val="0"/>
              </a:spcBef>
              <a:spcAft>
                <a:spcPct val="0"/>
              </a:spcAft>
              <a:buClr>
                <a:srgbClr val="000000"/>
              </a:buClr>
              <a:buSzPts val="1400"/>
              <a:buFont typeface="Arial"/>
              <a:buNone/>
              <a:defRPr/>
            </a:lvl4pPr>
            <a:lvl5pPr marL="0" lvl="4" indent="0" algn="l">
              <a:lnSpc>
                <a:spcPct val="100000"/>
              </a:lnSpc>
              <a:spcBef>
                <a:spcPct val="0"/>
              </a:spcBef>
              <a:spcAft>
                <a:spcPct val="0"/>
              </a:spcAft>
              <a:buClr>
                <a:srgbClr val="000000"/>
              </a:buClr>
              <a:buSzPts val="1400"/>
              <a:buFont typeface="Arial"/>
              <a:buNone/>
              <a:defRPr/>
            </a:lvl5pPr>
            <a:lvl6pPr marL="0" lvl="5" indent="0" algn="l">
              <a:lnSpc>
                <a:spcPct val="100000"/>
              </a:lnSpc>
              <a:spcBef>
                <a:spcPct val="0"/>
              </a:spcBef>
              <a:spcAft>
                <a:spcPct val="0"/>
              </a:spcAft>
              <a:buClr>
                <a:srgbClr val="000000"/>
              </a:buClr>
              <a:buSzPts val="1400"/>
              <a:buFont typeface="Arial"/>
              <a:buNone/>
              <a:defRPr/>
            </a:lvl6pPr>
            <a:lvl7pPr marL="0" lvl="6" indent="0" algn="l">
              <a:lnSpc>
                <a:spcPct val="100000"/>
              </a:lnSpc>
              <a:spcBef>
                <a:spcPct val="0"/>
              </a:spcBef>
              <a:spcAft>
                <a:spcPct val="0"/>
              </a:spcAft>
              <a:buClr>
                <a:srgbClr val="000000"/>
              </a:buClr>
              <a:buSzPts val="1400"/>
              <a:buFont typeface="Arial"/>
              <a:buNone/>
              <a:defRPr/>
            </a:lvl7pPr>
            <a:lvl8pPr marL="0" lvl="7" indent="0" algn="l">
              <a:lnSpc>
                <a:spcPct val="100000"/>
              </a:lnSpc>
              <a:spcBef>
                <a:spcPct val="0"/>
              </a:spcBef>
              <a:spcAft>
                <a:spcPct val="0"/>
              </a:spcAft>
              <a:buClr>
                <a:srgbClr val="000000"/>
              </a:buClr>
              <a:buSzPts val="1400"/>
              <a:buFont typeface="Arial"/>
              <a:buNone/>
              <a:defRPr/>
            </a:lvl8pPr>
            <a:lvl9pPr marL="0" lvl="8" indent="0" algn="l">
              <a:lnSpc>
                <a:spcPct val="100000"/>
              </a:lnSpc>
              <a:spcBef>
                <a:spcPct val="0"/>
              </a:spcBef>
              <a:spcAft>
                <a:spcPct val="0"/>
              </a:spcAft>
              <a:buClr>
                <a:srgbClr val="000000"/>
              </a:buClr>
              <a:buSzPts val="1400"/>
              <a:buFont typeface="Arial"/>
              <a:buNone/>
              <a:defRPr/>
            </a:lvl9pPr>
          </a:lstStyle>
          <a:p>
            <a:pPr marL="0" lvl="0" indent="0" algn="l" rtl="0">
              <a:spcBef>
                <a:spcPct val="0"/>
              </a:spcBef>
              <a:spcAft>
                <a:spcPct val="0"/>
              </a:spcAft>
              <a:buNone/>
            </a:pPr>
            <a:fld id="{00000000-1234-1234-1234-123412341234}" type="slidenum">
              <a:rPr lang="cs"/>
              <a:t>‹#›</a:t>
            </a:fld>
            <a:endParaRPr/>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matchingName="Section header" type="secHead">
  <p:cSld name="SECTION_HEADER">
    <p:spTree>
      <p:nvGrpSpPr>
        <p:cNvPr id="20" name="Shape 20"/>
        <p:cNvGrpSpPr/>
        <p:nvPr/>
      </p:nvGrpSpPr>
      <p:grpSpPr>
        <a:xfrm>
          <a:off x="0" y="0"/>
          <a:ext cx="0" cy="0"/>
        </a:xfrm>
      </p:grpSpPr>
      <p:sp>
        <p:nvSpPr>
          <p:cNvPr id="21" name="Google Shape;21;p4"/>
          <p:cNvSpPr/>
          <p:nvPr/>
        </p:nvSpPr>
        <p:spPr>
          <a:xfrm flipH="1">
            <a:off x="7595937" y="460225"/>
            <a:ext cx="1081625" cy="1124950"/>
          </a:xfrm>
          <a:custGeom>
            <a:rect l="l" t="t" r="r" b="b"/>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txBody>
          <a:bodyPr/>
          <a:lstStyle>
            <a:defPPr>
              <a:defRPr kern="1200" smtId="4294967295"/>
            </a:defPPr>
          </a:lstStyle>
          <a:p/>
        </p:txBody>
      </p:sp>
      <p:sp>
        <p:nvSpPr>
          <p:cNvPr id="22" name="Google Shape;22;p4"/>
          <p:cNvSpPr/>
          <p:nvPr/>
        </p:nvSpPr>
        <p:spPr>
          <a:xfrm rot="10800000" flipH="1">
            <a:off x="466425" y="3558325"/>
            <a:ext cx="1081625" cy="1124950"/>
          </a:xfrm>
          <a:custGeom>
            <a:rect l="l" t="t" r="r" b="b"/>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txBody>
          <a:bodyPr/>
          <a:lstStyle>
            <a:defPPr>
              <a:defRPr kern="1200" smtId="4294967295"/>
            </a:defPPr>
          </a:lstStyle>
          <a:p/>
        </p:txBody>
      </p:sp>
      <p:sp>
        <p:nvSpPr>
          <p:cNvPr id="23" name="Google Shape;23;p4"/>
          <p:cNvSpPr txBox="1"/>
          <p:nvPr>
            <p:ph type="title"/>
          </p:nvPr>
        </p:nvSpPr>
        <p:spPr>
          <a:xfrm>
            <a:off x="773700" y="1806450"/>
            <a:ext cx="7596600" cy="1530600"/>
          </a:xfrm>
          <a:prstGeom prst="rect">
            <a:avLst/>
          </a:prstGeom>
          <a:noFill/>
          <a:ln>
            <a:noFill/>
          </a:ln>
        </p:spPr>
        <p:txBody>
          <a:bodyPr spcFirstLastPara="1" wrap="square" lIns="91425" tIns="91425" rIns="91425" bIns="91425" anchor="ctr" anchorCtr="0"/>
          <a:lstStyle>
            <a:defPPr>
              <a:defRPr kern="1200" smtId="4294967295"/>
            </a:defPPr>
            <a:lvl1pPr lvl="0" algn="ctr">
              <a:lnSpc>
                <a:spcPct val="100000"/>
              </a:lnSpc>
              <a:spcBef>
                <a:spcPct val="0"/>
              </a:spcBef>
              <a:spcAft>
                <a:spcPct val="0"/>
              </a:spcAft>
              <a:buSzPts val="4200"/>
              <a:buNone/>
              <a:defRPr/>
            </a:lvl1pPr>
            <a:lvl2pPr lvl="1" algn="ctr">
              <a:spcBef>
                <a:spcPct val="0"/>
              </a:spcBef>
              <a:spcAft>
                <a:spcPct val="0"/>
              </a:spcAft>
              <a:buSzPts val="4200"/>
              <a:buNone/>
              <a:defRPr/>
            </a:lvl2pPr>
            <a:lvl3pPr lvl="2" algn="ctr">
              <a:spcBef>
                <a:spcPct val="0"/>
              </a:spcBef>
              <a:spcAft>
                <a:spcPct val="0"/>
              </a:spcAft>
              <a:buSzPts val="4200"/>
              <a:buNone/>
              <a:defRPr/>
            </a:lvl3pPr>
            <a:lvl4pPr lvl="3" algn="ctr">
              <a:spcBef>
                <a:spcPct val="0"/>
              </a:spcBef>
              <a:spcAft>
                <a:spcPct val="0"/>
              </a:spcAft>
              <a:buSzPts val="4200"/>
              <a:buNone/>
              <a:defRPr/>
            </a:lvl4pPr>
            <a:lvl5pPr lvl="4" algn="ctr">
              <a:spcBef>
                <a:spcPct val="0"/>
              </a:spcBef>
              <a:spcAft>
                <a:spcPct val="0"/>
              </a:spcAft>
              <a:buSzPts val="4200"/>
              <a:buNone/>
              <a:defRPr/>
            </a:lvl5pPr>
            <a:lvl6pPr lvl="5" algn="ctr">
              <a:spcBef>
                <a:spcPct val="0"/>
              </a:spcBef>
              <a:spcAft>
                <a:spcPct val="0"/>
              </a:spcAft>
              <a:buSzPts val="4200"/>
              <a:buNone/>
              <a:defRPr/>
            </a:lvl6pPr>
            <a:lvl7pPr lvl="6" algn="ctr">
              <a:spcBef>
                <a:spcPct val="0"/>
              </a:spcBef>
              <a:spcAft>
                <a:spcPct val="0"/>
              </a:spcAft>
              <a:buSzPts val="4200"/>
              <a:buNone/>
              <a:defRPr/>
            </a:lvl7pPr>
            <a:lvl8pPr lvl="7" algn="ctr">
              <a:spcBef>
                <a:spcPct val="0"/>
              </a:spcBef>
              <a:spcAft>
                <a:spcPct val="0"/>
              </a:spcAft>
              <a:buSzPts val="4200"/>
              <a:buNone/>
              <a:defRPr/>
            </a:lvl8pPr>
            <a:lvl9pPr lvl="8" algn="ctr">
              <a:spcBef>
                <a:spcPct val="0"/>
              </a:spcBef>
              <a:spcAft>
                <a:spcPct val="0"/>
              </a:spcAft>
              <a:buSzPts val="4200"/>
              <a:buNone/>
              <a:defRPr/>
            </a:lvl9pPr>
          </a:lstStyle>
          <a:p/>
        </p:txBody>
      </p:sp>
      <p:sp>
        <p:nvSpPr>
          <p:cNvPr id="24" name="Google Shape;24;p4"/>
          <p:cNvSpPr txBox="1"/>
          <p:nvPr>
            <p:ph type="sldNum" idx="12"/>
          </p:nvPr>
        </p:nvSpPr>
        <p:spPr>
          <a:xfrm>
            <a:off x="8472457" y="4663216"/>
            <a:ext cx="548700" cy="393600"/>
          </a:xfrm>
          <a:prstGeom prst="rect">
            <a:avLst/>
          </a:prstGeom>
          <a:noFill/>
          <a:ln>
            <a:noFill/>
          </a:ln>
        </p:spPr>
        <p:txBody>
          <a:bodyPr spcFirstLastPara="1" wrap="square" lIns="91425" tIns="91425" rIns="91425" bIns="91425" anchor="ctr" anchorCtr="0">
            <a:noAutofit/>
          </a:bodyPr>
          <a:lstStyle>
            <a:defPPr>
              <a:defRPr kern="1200" smtId="4294967295"/>
            </a:defPPr>
            <a:lvl1pPr marL="0" lvl="0" indent="0" algn="l">
              <a:lnSpc>
                <a:spcPct val="100000"/>
              </a:lnSpc>
              <a:spcBef>
                <a:spcPct val="0"/>
              </a:spcBef>
              <a:spcAft>
                <a:spcPct val="0"/>
              </a:spcAft>
              <a:buClr>
                <a:srgbClr val="000000"/>
              </a:buClr>
              <a:buSzPts val="1400"/>
              <a:buFont typeface="Arial"/>
              <a:buNone/>
              <a:defRPr/>
            </a:lvl1pPr>
            <a:lvl2pPr marL="0" lvl="1" indent="0" algn="l">
              <a:lnSpc>
                <a:spcPct val="100000"/>
              </a:lnSpc>
              <a:spcBef>
                <a:spcPct val="0"/>
              </a:spcBef>
              <a:spcAft>
                <a:spcPct val="0"/>
              </a:spcAft>
              <a:buClr>
                <a:srgbClr val="000000"/>
              </a:buClr>
              <a:buSzPts val="1400"/>
              <a:buFont typeface="Arial"/>
              <a:buNone/>
              <a:defRPr/>
            </a:lvl2pPr>
            <a:lvl3pPr marL="0" lvl="2" indent="0" algn="l">
              <a:lnSpc>
                <a:spcPct val="100000"/>
              </a:lnSpc>
              <a:spcBef>
                <a:spcPct val="0"/>
              </a:spcBef>
              <a:spcAft>
                <a:spcPct val="0"/>
              </a:spcAft>
              <a:buClr>
                <a:srgbClr val="000000"/>
              </a:buClr>
              <a:buSzPts val="1400"/>
              <a:buFont typeface="Arial"/>
              <a:buNone/>
              <a:defRPr/>
            </a:lvl3pPr>
            <a:lvl4pPr marL="0" lvl="3" indent="0" algn="l">
              <a:lnSpc>
                <a:spcPct val="100000"/>
              </a:lnSpc>
              <a:spcBef>
                <a:spcPct val="0"/>
              </a:spcBef>
              <a:spcAft>
                <a:spcPct val="0"/>
              </a:spcAft>
              <a:buClr>
                <a:srgbClr val="000000"/>
              </a:buClr>
              <a:buSzPts val="1400"/>
              <a:buFont typeface="Arial"/>
              <a:buNone/>
              <a:defRPr/>
            </a:lvl4pPr>
            <a:lvl5pPr marL="0" lvl="4" indent="0" algn="l">
              <a:lnSpc>
                <a:spcPct val="100000"/>
              </a:lnSpc>
              <a:spcBef>
                <a:spcPct val="0"/>
              </a:spcBef>
              <a:spcAft>
                <a:spcPct val="0"/>
              </a:spcAft>
              <a:buClr>
                <a:srgbClr val="000000"/>
              </a:buClr>
              <a:buSzPts val="1400"/>
              <a:buFont typeface="Arial"/>
              <a:buNone/>
              <a:defRPr/>
            </a:lvl5pPr>
            <a:lvl6pPr marL="0" lvl="5" indent="0" algn="l">
              <a:lnSpc>
                <a:spcPct val="100000"/>
              </a:lnSpc>
              <a:spcBef>
                <a:spcPct val="0"/>
              </a:spcBef>
              <a:spcAft>
                <a:spcPct val="0"/>
              </a:spcAft>
              <a:buClr>
                <a:srgbClr val="000000"/>
              </a:buClr>
              <a:buSzPts val="1400"/>
              <a:buFont typeface="Arial"/>
              <a:buNone/>
              <a:defRPr/>
            </a:lvl6pPr>
            <a:lvl7pPr marL="0" lvl="6" indent="0" algn="l">
              <a:lnSpc>
                <a:spcPct val="100000"/>
              </a:lnSpc>
              <a:spcBef>
                <a:spcPct val="0"/>
              </a:spcBef>
              <a:spcAft>
                <a:spcPct val="0"/>
              </a:spcAft>
              <a:buClr>
                <a:srgbClr val="000000"/>
              </a:buClr>
              <a:buSzPts val="1400"/>
              <a:buFont typeface="Arial"/>
              <a:buNone/>
              <a:defRPr/>
            </a:lvl7pPr>
            <a:lvl8pPr marL="0" lvl="7" indent="0" algn="l">
              <a:lnSpc>
                <a:spcPct val="100000"/>
              </a:lnSpc>
              <a:spcBef>
                <a:spcPct val="0"/>
              </a:spcBef>
              <a:spcAft>
                <a:spcPct val="0"/>
              </a:spcAft>
              <a:buClr>
                <a:srgbClr val="000000"/>
              </a:buClr>
              <a:buSzPts val="1400"/>
              <a:buFont typeface="Arial"/>
              <a:buNone/>
              <a:defRPr/>
            </a:lvl8pPr>
            <a:lvl9pPr marL="0" lvl="8" indent="0" algn="l">
              <a:lnSpc>
                <a:spcPct val="100000"/>
              </a:lnSpc>
              <a:spcBef>
                <a:spcPct val="0"/>
              </a:spcBef>
              <a:spcAft>
                <a:spcPct val="0"/>
              </a:spcAft>
              <a:buClr>
                <a:srgbClr val="000000"/>
              </a:buClr>
              <a:buSzPts val="1400"/>
              <a:buFont typeface="Arial"/>
              <a:buNone/>
              <a:defRPr/>
            </a:lvl9pPr>
          </a:lstStyle>
          <a:p>
            <a:pPr marL="0" lvl="0" indent="0" algn="l" rtl="0">
              <a:spcBef>
                <a:spcPct val="0"/>
              </a:spcBef>
              <a:spcAft>
                <a:spcPct val="0"/>
              </a:spcAft>
              <a:buNone/>
            </a:pPr>
            <a:fld id="{00000000-1234-1234-1234-123412341234}" type="slidenum">
              <a:rPr lang="cs"/>
              <a:t>‹#›</a:t>
            </a:fld>
            <a:endParaRPr/>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matchingName="Title and two columns" type="twoColTx">
  <p:cSld name="TITLE_AND_TWO_COLUMNS">
    <p:spTree>
      <p:nvGrpSpPr>
        <p:cNvPr id="25" name="Shape 25"/>
        <p:cNvGrpSpPr/>
        <p:nvPr/>
      </p:nvGrpSpPr>
      <p:grpSpPr>
        <a:xfrm>
          <a:off x="0" y="0"/>
          <a:ext cx="0" cy="0"/>
        </a:xfrm>
      </p:grpSpPr>
      <p:sp>
        <p:nvSpPr>
          <p:cNvPr id="26" name="Google Shape;26;p5"/>
          <p:cNvSpPr txBox="1"/>
          <p:nvPr>
            <p:ph type="title"/>
          </p:nvPr>
        </p:nvSpPr>
        <p:spPr>
          <a:xfrm>
            <a:off x="311700" y="315925"/>
            <a:ext cx="8520600" cy="831300"/>
          </a:xfrm>
          <a:prstGeom prst="rect">
            <a:avLst/>
          </a:prstGeom>
          <a:noFill/>
          <a:ln>
            <a:noFill/>
          </a:ln>
        </p:spPr>
        <p:txBody>
          <a:bodyPr spcFirstLastPara="1" wrap="square" lIns="91425" tIns="91425" rIns="91425" bIns="91425" anchor="b" anchorCtr="0"/>
          <a:lstStyle>
            <a:defPPr>
              <a:defRPr kern="1200" smtId="4294967295"/>
            </a:defPPr>
            <a:lvl1pPr lvl="0" algn="l">
              <a:lnSpc>
                <a:spcPct val="100000"/>
              </a:lnSpc>
              <a:spcBef>
                <a:spcPct val="0"/>
              </a:spcBef>
              <a:spcAft>
                <a:spcPct val="0"/>
              </a:spcAft>
              <a:buSzPts val="4200"/>
              <a:buNone/>
              <a:defRPr/>
            </a:lvl1pPr>
            <a:lvl2pPr lvl="1">
              <a:spcBef>
                <a:spcPct val="0"/>
              </a:spcBef>
              <a:spcAft>
                <a:spcPct val="0"/>
              </a:spcAft>
              <a:buSzPts val="4200"/>
              <a:buNone/>
              <a:defRPr/>
            </a:lvl2pPr>
            <a:lvl3pPr lvl="2">
              <a:spcBef>
                <a:spcPct val="0"/>
              </a:spcBef>
              <a:spcAft>
                <a:spcPct val="0"/>
              </a:spcAft>
              <a:buSzPts val="4200"/>
              <a:buNone/>
              <a:defRPr/>
            </a:lvl3pPr>
            <a:lvl4pPr lvl="3">
              <a:spcBef>
                <a:spcPct val="0"/>
              </a:spcBef>
              <a:spcAft>
                <a:spcPct val="0"/>
              </a:spcAft>
              <a:buSzPts val="4200"/>
              <a:buNone/>
              <a:defRPr/>
            </a:lvl4pPr>
            <a:lvl5pPr lvl="4">
              <a:spcBef>
                <a:spcPct val="0"/>
              </a:spcBef>
              <a:spcAft>
                <a:spcPct val="0"/>
              </a:spcAft>
              <a:buSzPts val="4200"/>
              <a:buNone/>
              <a:defRPr/>
            </a:lvl5pPr>
            <a:lvl6pPr lvl="5">
              <a:spcBef>
                <a:spcPct val="0"/>
              </a:spcBef>
              <a:spcAft>
                <a:spcPct val="0"/>
              </a:spcAft>
              <a:buSzPts val="4200"/>
              <a:buNone/>
              <a:defRPr/>
            </a:lvl6pPr>
            <a:lvl7pPr lvl="6">
              <a:spcBef>
                <a:spcPct val="0"/>
              </a:spcBef>
              <a:spcAft>
                <a:spcPct val="0"/>
              </a:spcAft>
              <a:buSzPts val="4200"/>
              <a:buNone/>
              <a:defRPr/>
            </a:lvl7pPr>
            <a:lvl8pPr lvl="7">
              <a:spcBef>
                <a:spcPct val="0"/>
              </a:spcBef>
              <a:spcAft>
                <a:spcPct val="0"/>
              </a:spcAft>
              <a:buSzPts val="4200"/>
              <a:buNone/>
              <a:defRPr/>
            </a:lvl8pPr>
            <a:lvl9pPr lvl="8">
              <a:spcBef>
                <a:spcPct val="0"/>
              </a:spcBef>
              <a:spcAft>
                <a:spcPct val="0"/>
              </a:spcAft>
              <a:buSzPts val="4200"/>
              <a:buNone/>
              <a:defRPr/>
            </a:lvl9pPr>
          </a:lstStyle>
          <a:p/>
        </p:txBody>
      </p:sp>
      <p:sp>
        <p:nvSpPr>
          <p:cNvPr id="27" name="Google Shape;27;p5"/>
          <p:cNvSpPr txBox="1"/>
          <p:nvPr>
            <p:ph type="body" idx="1"/>
          </p:nvPr>
        </p:nvSpPr>
        <p:spPr>
          <a:xfrm>
            <a:off x="311700" y="1225225"/>
            <a:ext cx="3999900" cy="3354000"/>
          </a:xfrm>
          <a:prstGeom prst="rect">
            <a:avLst/>
          </a:prstGeom>
          <a:noFill/>
          <a:ln>
            <a:noFill/>
          </a:ln>
        </p:spPr>
        <p:txBody>
          <a:bodyPr spcFirstLastPara="1" wrap="square" lIns="91425" tIns="91425" rIns="91425" bIns="91425" anchor="t" anchorCtr="0"/>
          <a:lstStyle>
            <a:defPPr>
              <a:defRPr kern="1200" smtId="4294967295"/>
            </a:defPPr>
            <a:lvl1pPr marL="457200" lvl="0" indent="-228600" algn="l">
              <a:lnSpc>
                <a:spcPct val="115000"/>
              </a:lnSpc>
              <a:spcBef>
                <a:spcPct val="0"/>
              </a:spcBef>
              <a:spcAft>
                <a:spcPct val="0"/>
              </a:spcAft>
              <a:buSzPts val="1400"/>
              <a:buNone/>
              <a:defRPr sz="1400"/>
            </a:lvl1pPr>
            <a:lvl2pPr marL="914400" lvl="1" indent="-228600" algn="l">
              <a:lnSpc>
                <a:spcPct val="115000"/>
              </a:lnSpc>
              <a:spcBef>
                <a:spcPts val="1600"/>
              </a:spcBef>
              <a:spcAft>
                <a:spcPct val="0"/>
              </a:spcAft>
              <a:buSzPts val="1200"/>
              <a:buNone/>
              <a:defRPr sz="1200"/>
            </a:lvl2pPr>
            <a:lvl3pPr marL="1371600" lvl="2" indent="-228600" algn="l">
              <a:lnSpc>
                <a:spcPct val="115000"/>
              </a:lnSpc>
              <a:spcBef>
                <a:spcPts val="1600"/>
              </a:spcBef>
              <a:spcAft>
                <a:spcPct val="0"/>
              </a:spcAft>
              <a:buSzPts val="1200"/>
              <a:buNone/>
              <a:defRPr sz="1200"/>
            </a:lvl3pPr>
            <a:lvl4pPr marL="1828800" lvl="3" indent="-228600" algn="l">
              <a:lnSpc>
                <a:spcPct val="115000"/>
              </a:lnSpc>
              <a:spcBef>
                <a:spcPts val="1600"/>
              </a:spcBef>
              <a:spcAft>
                <a:spcPct val="0"/>
              </a:spcAft>
              <a:buSzPts val="1200"/>
              <a:buNone/>
              <a:defRPr sz="1200"/>
            </a:lvl4pPr>
            <a:lvl5pPr marL="2286000" lvl="4" indent="-228600" algn="l">
              <a:lnSpc>
                <a:spcPct val="115000"/>
              </a:lnSpc>
              <a:spcBef>
                <a:spcPts val="1600"/>
              </a:spcBef>
              <a:spcAft>
                <a:spcPct val="0"/>
              </a:spcAft>
              <a:buSzPts val="1200"/>
              <a:buNone/>
              <a:defRPr sz="1200"/>
            </a:lvl5pPr>
            <a:lvl6pPr marL="2743200" lvl="5" indent="-228600" algn="l">
              <a:lnSpc>
                <a:spcPct val="115000"/>
              </a:lnSpc>
              <a:spcBef>
                <a:spcPts val="1600"/>
              </a:spcBef>
              <a:spcAft>
                <a:spcPct val="0"/>
              </a:spcAft>
              <a:buSzPts val="1200"/>
              <a:buNone/>
              <a:defRPr sz="1200"/>
            </a:lvl6pPr>
            <a:lvl7pPr marL="3200400" lvl="6" indent="-228600" algn="l">
              <a:lnSpc>
                <a:spcPct val="115000"/>
              </a:lnSpc>
              <a:spcBef>
                <a:spcPts val="1600"/>
              </a:spcBef>
              <a:spcAft>
                <a:spcPct val="0"/>
              </a:spcAft>
              <a:buSzPts val="1200"/>
              <a:buNone/>
              <a:defRPr sz="1200"/>
            </a:lvl7pPr>
            <a:lvl8pPr marL="3657600" lvl="7" indent="-228600" algn="l">
              <a:lnSpc>
                <a:spcPct val="115000"/>
              </a:lnSpc>
              <a:spcBef>
                <a:spcPts val="1600"/>
              </a:spcBef>
              <a:spcAft>
                <a:spcPct val="0"/>
              </a:spcAft>
              <a:buSzPts val="1200"/>
              <a:buNone/>
              <a:defRPr sz="1200"/>
            </a:lvl8pPr>
            <a:lvl9pPr marL="4114800" lvl="8" indent="-228600" algn="l">
              <a:lnSpc>
                <a:spcPct val="115000"/>
              </a:lnSpc>
              <a:spcBef>
                <a:spcPts val="1600"/>
              </a:spcBef>
              <a:spcAft>
                <a:spcPts val="1600"/>
              </a:spcAft>
              <a:buSzPts val="1200"/>
              <a:buNone/>
              <a:defRPr sz="1200"/>
            </a:lvl9pPr>
          </a:lstStyle>
          <a:p/>
        </p:txBody>
      </p:sp>
      <p:sp>
        <p:nvSpPr>
          <p:cNvPr id="28" name="Google Shape;28;p5"/>
          <p:cNvSpPr txBox="1"/>
          <p:nvPr>
            <p:ph type="body" idx="2"/>
          </p:nvPr>
        </p:nvSpPr>
        <p:spPr>
          <a:xfrm>
            <a:off x="4832400" y="1225225"/>
            <a:ext cx="3999900" cy="3354000"/>
          </a:xfrm>
          <a:prstGeom prst="rect">
            <a:avLst/>
          </a:prstGeom>
          <a:noFill/>
          <a:ln>
            <a:noFill/>
          </a:ln>
        </p:spPr>
        <p:txBody>
          <a:bodyPr spcFirstLastPara="1" wrap="square" lIns="91425" tIns="91425" rIns="91425" bIns="91425" anchor="t" anchorCtr="0"/>
          <a:lstStyle>
            <a:defPPr>
              <a:defRPr kern="1200" smtId="4294967295"/>
            </a:defPPr>
            <a:lvl1pPr marL="457200" lvl="0" indent="-228600" algn="l">
              <a:lnSpc>
                <a:spcPct val="115000"/>
              </a:lnSpc>
              <a:spcBef>
                <a:spcPct val="0"/>
              </a:spcBef>
              <a:spcAft>
                <a:spcPct val="0"/>
              </a:spcAft>
              <a:buSzPts val="1400"/>
              <a:buNone/>
              <a:defRPr sz="1400"/>
            </a:lvl1pPr>
            <a:lvl2pPr marL="914400" lvl="1" indent="-228600" algn="l">
              <a:lnSpc>
                <a:spcPct val="115000"/>
              </a:lnSpc>
              <a:spcBef>
                <a:spcPts val="1600"/>
              </a:spcBef>
              <a:spcAft>
                <a:spcPct val="0"/>
              </a:spcAft>
              <a:buSzPts val="1200"/>
              <a:buNone/>
              <a:defRPr sz="1200"/>
            </a:lvl2pPr>
            <a:lvl3pPr marL="1371600" lvl="2" indent="-228600" algn="l">
              <a:lnSpc>
                <a:spcPct val="115000"/>
              </a:lnSpc>
              <a:spcBef>
                <a:spcPts val="1600"/>
              </a:spcBef>
              <a:spcAft>
                <a:spcPct val="0"/>
              </a:spcAft>
              <a:buSzPts val="1200"/>
              <a:buNone/>
              <a:defRPr sz="1200"/>
            </a:lvl3pPr>
            <a:lvl4pPr marL="1828800" lvl="3" indent="-228600" algn="l">
              <a:lnSpc>
                <a:spcPct val="115000"/>
              </a:lnSpc>
              <a:spcBef>
                <a:spcPts val="1600"/>
              </a:spcBef>
              <a:spcAft>
                <a:spcPct val="0"/>
              </a:spcAft>
              <a:buSzPts val="1200"/>
              <a:buNone/>
              <a:defRPr sz="1200"/>
            </a:lvl4pPr>
            <a:lvl5pPr marL="2286000" lvl="4" indent="-228600" algn="l">
              <a:lnSpc>
                <a:spcPct val="115000"/>
              </a:lnSpc>
              <a:spcBef>
                <a:spcPts val="1600"/>
              </a:spcBef>
              <a:spcAft>
                <a:spcPct val="0"/>
              </a:spcAft>
              <a:buSzPts val="1200"/>
              <a:buNone/>
              <a:defRPr sz="1200"/>
            </a:lvl5pPr>
            <a:lvl6pPr marL="2743200" lvl="5" indent="-228600" algn="l">
              <a:lnSpc>
                <a:spcPct val="115000"/>
              </a:lnSpc>
              <a:spcBef>
                <a:spcPts val="1600"/>
              </a:spcBef>
              <a:spcAft>
                <a:spcPct val="0"/>
              </a:spcAft>
              <a:buSzPts val="1200"/>
              <a:buNone/>
              <a:defRPr sz="1200"/>
            </a:lvl6pPr>
            <a:lvl7pPr marL="3200400" lvl="6" indent="-228600" algn="l">
              <a:lnSpc>
                <a:spcPct val="115000"/>
              </a:lnSpc>
              <a:spcBef>
                <a:spcPts val="1600"/>
              </a:spcBef>
              <a:spcAft>
                <a:spcPct val="0"/>
              </a:spcAft>
              <a:buSzPts val="1200"/>
              <a:buNone/>
              <a:defRPr sz="1200"/>
            </a:lvl7pPr>
            <a:lvl8pPr marL="3657600" lvl="7" indent="-228600" algn="l">
              <a:lnSpc>
                <a:spcPct val="115000"/>
              </a:lnSpc>
              <a:spcBef>
                <a:spcPts val="1600"/>
              </a:spcBef>
              <a:spcAft>
                <a:spcPct val="0"/>
              </a:spcAft>
              <a:buSzPts val="1200"/>
              <a:buNone/>
              <a:defRPr sz="1200"/>
            </a:lvl8pPr>
            <a:lvl9pPr marL="4114800" lvl="8" indent="-228600" algn="l">
              <a:lnSpc>
                <a:spcPct val="115000"/>
              </a:lnSpc>
              <a:spcBef>
                <a:spcPts val="1600"/>
              </a:spcBef>
              <a:spcAft>
                <a:spcPts val="1600"/>
              </a:spcAft>
              <a:buSzPts val="1200"/>
              <a:buNone/>
              <a:defRPr sz="1200"/>
            </a:lvl9pPr>
          </a:lstStyle>
          <a:p/>
        </p:txBody>
      </p:sp>
      <p:sp>
        <p:nvSpPr>
          <p:cNvPr id="29" name="Google Shape;29;p5"/>
          <p:cNvSpPr txBox="1"/>
          <p:nvPr>
            <p:ph type="sldNum" idx="12"/>
          </p:nvPr>
        </p:nvSpPr>
        <p:spPr>
          <a:xfrm>
            <a:off x="8472457" y="4663216"/>
            <a:ext cx="548700" cy="393600"/>
          </a:xfrm>
          <a:prstGeom prst="rect">
            <a:avLst/>
          </a:prstGeom>
          <a:noFill/>
          <a:ln>
            <a:noFill/>
          </a:ln>
        </p:spPr>
        <p:txBody>
          <a:bodyPr spcFirstLastPara="1" wrap="square" lIns="91425" tIns="91425" rIns="91425" bIns="91425" anchor="ctr" anchorCtr="0">
            <a:noAutofit/>
          </a:bodyPr>
          <a:lstStyle>
            <a:defPPr>
              <a:defRPr kern="1200" smtId="4294967295"/>
            </a:defPPr>
            <a:lvl1pPr marL="0" lvl="0" indent="0" algn="l">
              <a:lnSpc>
                <a:spcPct val="100000"/>
              </a:lnSpc>
              <a:spcBef>
                <a:spcPct val="0"/>
              </a:spcBef>
              <a:spcAft>
                <a:spcPct val="0"/>
              </a:spcAft>
              <a:buClr>
                <a:srgbClr val="000000"/>
              </a:buClr>
              <a:buSzPts val="1400"/>
              <a:buFont typeface="Arial"/>
              <a:buNone/>
              <a:defRPr/>
            </a:lvl1pPr>
            <a:lvl2pPr marL="0" lvl="1" indent="0" algn="l">
              <a:lnSpc>
                <a:spcPct val="100000"/>
              </a:lnSpc>
              <a:spcBef>
                <a:spcPct val="0"/>
              </a:spcBef>
              <a:spcAft>
                <a:spcPct val="0"/>
              </a:spcAft>
              <a:buClr>
                <a:srgbClr val="000000"/>
              </a:buClr>
              <a:buSzPts val="1400"/>
              <a:buFont typeface="Arial"/>
              <a:buNone/>
              <a:defRPr/>
            </a:lvl2pPr>
            <a:lvl3pPr marL="0" lvl="2" indent="0" algn="l">
              <a:lnSpc>
                <a:spcPct val="100000"/>
              </a:lnSpc>
              <a:spcBef>
                <a:spcPct val="0"/>
              </a:spcBef>
              <a:spcAft>
                <a:spcPct val="0"/>
              </a:spcAft>
              <a:buClr>
                <a:srgbClr val="000000"/>
              </a:buClr>
              <a:buSzPts val="1400"/>
              <a:buFont typeface="Arial"/>
              <a:buNone/>
              <a:defRPr/>
            </a:lvl3pPr>
            <a:lvl4pPr marL="0" lvl="3" indent="0" algn="l">
              <a:lnSpc>
                <a:spcPct val="100000"/>
              </a:lnSpc>
              <a:spcBef>
                <a:spcPct val="0"/>
              </a:spcBef>
              <a:spcAft>
                <a:spcPct val="0"/>
              </a:spcAft>
              <a:buClr>
                <a:srgbClr val="000000"/>
              </a:buClr>
              <a:buSzPts val="1400"/>
              <a:buFont typeface="Arial"/>
              <a:buNone/>
              <a:defRPr/>
            </a:lvl4pPr>
            <a:lvl5pPr marL="0" lvl="4" indent="0" algn="l">
              <a:lnSpc>
                <a:spcPct val="100000"/>
              </a:lnSpc>
              <a:spcBef>
                <a:spcPct val="0"/>
              </a:spcBef>
              <a:spcAft>
                <a:spcPct val="0"/>
              </a:spcAft>
              <a:buClr>
                <a:srgbClr val="000000"/>
              </a:buClr>
              <a:buSzPts val="1400"/>
              <a:buFont typeface="Arial"/>
              <a:buNone/>
              <a:defRPr/>
            </a:lvl5pPr>
            <a:lvl6pPr marL="0" lvl="5" indent="0" algn="l">
              <a:lnSpc>
                <a:spcPct val="100000"/>
              </a:lnSpc>
              <a:spcBef>
                <a:spcPct val="0"/>
              </a:spcBef>
              <a:spcAft>
                <a:spcPct val="0"/>
              </a:spcAft>
              <a:buClr>
                <a:srgbClr val="000000"/>
              </a:buClr>
              <a:buSzPts val="1400"/>
              <a:buFont typeface="Arial"/>
              <a:buNone/>
              <a:defRPr/>
            </a:lvl6pPr>
            <a:lvl7pPr marL="0" lvl="6" indent="0" algn="l">
              <a:lnSpc>
                <a:spcPct val="100000"/>
              </a:lnSpc>
              <a:spcBef>
                <a:spcPct val="0"/>
              </a:spcBef>
              <a:spcAft>
                <a:spcPct val="0"/>
              </a:spcAft>
              <a:buClr>
                <a:srgbClr val="000000"/>
              </a:buClr>
              <a:buSzPts val="1400"/>
              <a:buFont typeface="Arial"/>
              <a:buNone/>
              <a:defRPr/>
            </a:lvl7pPr>
            <a:lvl8pPr marL="0" lvl="7" indent="0" algn="l">
              <a:lnSpc>
                <a:spcPct val="100000"/>
              </a:lnSpc>
              <a:spcBef>
                <a:spcPct val="0"/>
              </a:spcBef>
              <a:spcAft>
                <a:spcPct val="0"/>
              </a:spcAft>
              <a:buClr>
                <a:srgbClr val="000000"/>
              </a:buClr>
              <a:buSzPts val="1400"/>
              <a:buFont typeface="Arial"/>
              <a:buNone/>
              <a:defRPr/>
            </a:lvl8pPr>
            <a:lvl9pPr marL="0" lvl="8" indent="0" algn="l">
              <a:lnSpc>
                <a:spcPct val="100000"/>
              </a:lnSpc>
              <a:spcBef>
                <a:spcPct val="0"/>
              </a:spcBef>
              <a:spcAft>
                <a:spcPct val="0"/>
              </a:spcAft>
              <a:buClr>
                <a:srgbClr val="000000"/>
              </a:buClr>
              <a:buSzPts val="1400"/>
              <a:buFont typeface="Arial"/>
              <a:buNone/>
              <a:defRPr/>
            </a:lvl9pPr>
          </a:lstStyle>
          <a:p>
            <a:pPr marL="0" lvl="0" indent="0" algn="l" rtl="0">
              <a:spcBef>
                <a:spcPct val="0"/>
              </a:spcBef>
              <a:spcAft>
                <a:spcPct val="0"/>
              </a:spcAft>
              <a:buNone/>
            </a:pPr>
            <a:fld id="{00000000-1234-1234-1234-123412341234}" type="slidenum">
              <a:rPr lang="cs"/>
              <a:t>‹#›</a:t>
            </a:fld>
            <a:endParaRPr/>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matchingName="Title only" type="titleOnly">
  <p:cSld name="TITLE_ONLY">
    <p:spTree>
      <p:nvGrpSpPr>
        <p:cNvPr id="30" name="Shape 30"/>
        <p:cNvGrpSpPr/>
        <p:nvPr/>
      </p:nvGrpSpPr>
      <p:grpSpPr>
        <a:xfrm>
          <a:off x="0" y="0"/>
          <a:ext cx="0" cy="0"/>
        </a:xfrm>
      </p:grpSpPr>
      <p:sp>
        <p:nvSpPr>
          <p:cNvPr id="31" name="Google Shape;31;p6"/>
          <p:cNvSpPr txBox="1"/>
          <p:nvPr>
            <p:ph type="title"/>
          </p:nvPr>
        </p:nvSpPr>
        <p:spPr>
          <a:xfrm>
            <a:off x="311700" y="315925"/>
            <a:ext cx="8520600" cy="831300"/>
          </a:xfrm>
          <a:prstGeom prst="rect">
            <a:avLst/>
          </a:prstGeom>
          <a:noFill/>
          <a:ln>
            <a:noFill/>
          </a:ln>
        </p:spPr>
        <p:txBody>
          <a:bodyPr spcFirstLastPara="1" wrap="square" lIns="91425" tIns="91425" rIns="91425" bIns="91425" anchor="b" anchorCtr="0"/>
          <a:lstStyle>
            <a:defPPr>
              <a:defRPr kern="1200" smtId="4294967295"/>
            </a:defPPr>
            <a:lvl1pPr lvl="0" algn="l">
              <a:lnSpc>
                <a:spcPct val="100000"/>
              </a:lnSpc>
              <a:spcBef>
                <a:spcPct val="0"/>
              </a:spcBef>
              <a:spcAft>
                <a:spcPct val="0"/>
              </a:spcAft>
              <a:buSzPts val="4200"/>
              <a:buNone/>
              <a:defRPr/>
            </a:lvl1pPr>
            <a:lvl2pPr lvl="1">
              <a:spcBef>
                <a:spcPct val="0"/>
              </a:spcBef>
              <a:spcAft>
                <a:spcPct val="0"/>
              </a:spcAft>
              <a:buSzPts val="4200"/>
              <a:buNone/>
              <a:defRPr/>
            </a:lvl2pPr>
            <a:lvl3pPr lvl="2">
              <a:spcBef>
                <a:spcPct val="0"/>
              </a:spcBef>
              <a:spcAft>
                <a:spcPct val="0"/>
              </a:spcAft>
              <a:buSzPts val="4200"/>
              <a:buNone/>
              <a:defRPr/>
            </a:lvl3pPr>
            <a:lvl4pPr lvl="3">
              <a:spcBef>
                <a:spcPct val="0"/>
              </a:spcBef>
              <a:spcAft>
                <a:spcPct val="0"/>
              </a:spcAft>
              <a:buSzPts val="4200"/>
              <a:buNone/>
              <a:defRPr/>
            </a:lvl4pPr>
            <a:lvl5pPr lvl="4">
              <a:spcBef>
                <a:spcPct val="0"/>
              </a:spcBef>
              <a:spcAft>
                <a:spcPct val="0"/>
              </a:spcAft>
              <a:buSzPts val="4200"/>
              <a:buNone/>
              <a:defRPr/>
            </a:lvl5pPr>
            <a:lvl6pPr lvl="5">
              <a:spcBef>
                <a:spcPct val="0"/>
              </a:spcBef>
              <a:spcAft>
                <a:spcPct val="0"/>
              </a:spcAft>
              <a:buSzPts val="4200"/>
              <a:buNone/>
              <a:defRPr/>
            </a:lvl6pPr>
            <a:lvl7pPr lvl="6">
              <a:spcBef>
                <a:spcPct val="0"/>
              </a:spcBef>
              <a:spcAft>
                <a:spcPct val="0"/>
              </a:spcAft>
              <a:buSzPts val="4200"/>
              <a:buNone/>
              <a:defRPr/>
            </a:lvl7pPr>
            <a:lvl8pPr lvl="7">
              <a:spcBef>
                <a:spcPct val="0"/>
              </a:spcBef>
              <a:spcAft>
                <a:spcPct val="0"/>
              </a:spcAft>
              <a:buSzPts val="4200"/>
              <a:buNone/>
              <a:defRPr/>
            </a:lvl8pPr>
            <a:lvl9pPr lvl="8">
              <a:spcBef>
                <a:spcPct val="0"/>
              </a:spcBef>
              <a:spcAft>
                <a:spcPct val="0"/>
              </a:spcAft>
              <a:buSzPts val="4200"/>
              <a:buNone/>
              <a:defRPr/>
            </a:lvl9pPr>
          </a:lstStyle>
          <a:p/>
        </p:txBody>
      </p:sp>
      <p:sp>
        <p:nvSpPr>
          <p:cNvPr id="32" name="Google Shape;32;p6"/>
          <p:cNvSpPr txBox="1"/>
          <p:nvPr>
            <p:ph type="sldNum" idx="12"/>
          </p:nvPr>
        </p:nvSpPr>
        <p:spPr>
          <a:xfrm>
            <a:off x="8472457" y="4663216"/>
            <a:ext cx="548700" cy="393600"/>
          </a:xfrm>
          <a:prstGeom prst="rect">
            <a:avLst/>
          </a:prstGeom>
          <a:noFill/>
          <a:ln>
            <a:noFill/>
          </a:ln>
        </p:spPr>
        <p:txBody>
          <a:bodyPr spcFirstLastPara="1" wrap="square" lIns="91425" tIns="91425" rIns="91425" bIns="91425" anchor="ctr" anchorCtr="0">
            <a:noAutofit/>
          </a:bodyPr>
          <a:lstStyle>
            <a:defPPr>
              <a:defRPr kern="1200" smtId="4294967295"/>
            </a:defPPr>
            <a:lvl1pPr marL="0" lvl="0" indent="0" algn="l">
              <a:lnSpc>
                <a:spcPct val="100000"/>
              </a:lnSpc>
              <a:spcBef>
                <a:spcPct val="0"/>
              </a:spcBef>
              <a:spcAft>
                <a:spcPct val="0"/>
              </a:spcAft>
              <a:buClr>
                <a:srgbClr val="000000"/>
              </a:buClr>
              <a:buSzPts val="1400"/>
              <a:buFont typeface="Arial"/>
              <a:buNone/>
              <a:defRPr/>
            </a:lvl1pPr>
            <a:lvl2pPr marL="0" lvl="1" indent="0" algn="l">
              <a:lnSpc>
                <a:spcPct val="100000"/>
              </a:lnSpc>
              <a:spcBef>
                <a:spcPct val="0"/>
              </a:spcBef>
              <a:spcAft>
                <a:spcPct val="0"/>
              </a:spcAft>
              <a:buClr>
                <a:srgbClr val="000000"/>
              </a:buClr>
              <a:buSzPts val="1400"/>
              <a:buFont typeface="Arial"/>
              <a:buNone/>
              <a:defRPr/>
            </a:lvl2pPr>
            <a:lvl3pPr marL="0" lvl="2" indent="0" algn="l">
              <a:lnSpc>
                <a:spcPct val="100000"/>
              </a:lnSpc>
              <a:spcBef>
                <a:spcPct val="0"/>
              </a:spcBef>
              <a:spcAft>
                <a:spcPct val="0"/>
              </a:spcAft>
              <a:buClr>
                <a:srgbClr val="000000"/>
              </a:buClr>
              <a:buSzPts val="1400"/>
              <a:buFont typeface="Arial"/>
              <a:buNone/>
              <a:defRPr/>
            </a:lvl3pPr>
            <a:lvl4pPr marL="0" lvl="3" indent="0" algn="l">
              <a:lnSpc>
                <a:spcPct val="100000"/>
              </a:lnSpc>
              <a:spcBef>
                <a:spcPct val="0"/>
              </a:spcBef>
              <a:spcAft>
                <a:spcPct val="0"/>
              </a:spcAft>
              <a:buClr>
                <a:srgbClr val="000000"/>
              </a:buClr>
              <a:buSzPts val="1400"/>
              <a:buFont typeface="Arial"/>
              <a:buNone/>
              <a:defRPr/>
            </a:lvl4pPr>
            <a:lvl5pPr marL="0" lvl="4" indent="0" algn="l">
              <a:lnSpc>
                <a:spcPct val="100000"/>
              </a:lnSpc>
              <a:spcBef>
                <a:spcPct val="0"/>
              </a:spcBef>
              <a:spcAft>
                <a:spcPct val="0"/>
              </a:spcAft>
              <a:buClr>
                <a:srgbClr val="000000"/>
              </a:buClr>
              <a:buSzPts val="1400"/>
              <a:buFont typeface="Arial"/>
              <a:buNone/>
              <a:defRPr/>
            </a:lvl5pPr>
            <a:lvl6pPr marL="0" lvl="5" indent="0" algn="l">
              <a:lnSpc>
                <a:spcPct val="100000"/>
              </a:lnSpc>
              <a:spcBef>
                <a:spcPct val="0"/>
              </a:spcBef>
              <a:spcAft>
                <a:spcPct val="0"/>
              </a:spcAft>
              <a:buClr>
                <a:srgbClr val="000000"/>
              </a:buClr>
              <a:buSzPts val="1400"/>
              <a:buFont typeface="Arial"/>
              <a:buNone/>
              <a:defRPr/>
            </a:lvl6pPr>
            <a:lvl7pPr marL="0" lvl="6" indent="0" algn="l">
              <a:lnSpc>
                <a:spcPct val="100000"/>
              </a:lnSpc>
              <a:spcBef>
                <a:spcPct val="0"/>
              </a:spcBef>
              <a:spcAft>
                <a:spcPct val="0"/>
              </a:spcAft>
              <a:buClr>
                <a:srgbClr val="000000"/>
              </a:buClr>
              <a:buSzPts val="1400"/>
              <a:buFont typeface="Arial"/>
              <a:buNone/>
              <a:defRPr/>
            </a:lvl7pPr>
            <a:lvl8pPr marL="0" lvl="7" indent="0" algn="l">
              <a:lnSpc>
                <a:spcPct val="100000"/>
              </a:lnSpc>
              <a:spcBef>
                <a:spcPct val="0"/>
              </a:spcBef>
              <a:spcAft>
                <a:spcPct val="0"/>
              </a:spcAft>
              <a:buClr>
                <a:srgbClr val="000000"/>
              </a:buClr>
              <a:buSzPts val="1400"/>
              <a:buFont typeface="Arial"/>
              <a:buNone/>
              <a:defRPr/>
            </a:lvl8pPr>
            <a:lvl9pPr marL="0" lvl="8" indent="0" algn="l">
              <a:lnSpc>
                <a:spcPct val="100000"/>
              </a:lnSpc>
              <a:spcBef>
                <a:spcPct val="0"/>
              </a:spcBef>
              <a:spcAft>
                <a:spcPct val="0"/>
              </a:spcAft>
              <a:buClr>
                <a:srgbClr val="000000"/>
              </a:buClr>
              <a:buSzPts val="1400"/>
              <a:buFont typeface="Arial"/>
              <a:buNone/>
              <a:defRPr/>
            </a:lvl9pPr>
          </a:lstStyle>
          <a:p>
            <a:pPr marL="0" lvl="0" indent="0" algn="l" rtl="0">
              <a:spcBef>
                <a:spcPct val="0"/>
              </a:spcBef>
              <a:spcAft>
                <a:spcPct val="0"/>
              </a:spcAft>
              <a:buNone/>
            </a:pPr>
            <a:fld id="{00000000-1234-1234-1234-123412341234}" type="slidenum">
              <a:rPr lang="cs"/>
              <a:t>‹#›</a:t>
            </a:fld>
            <a:endParaRPr/>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matchingName="One column text">
  <p:cSld name="One column text">
    <p:spTree>
      <p:nvGrpSpPr>
        <p:cNvPr id="33" name="Shape 33"/>
        <p:cNvGrpSpPr/>
        <p:nvPr/>
      </p:nvGrpSpPr>
      <p:grpSpPr>
        <a:xfrm>
          <a:off x="0" y="0"/>
          <a:ext cx="0" cy="0"/>
        </a:xfrm>
      </p:grpSpPr>
      <p:sp>
        <p:nvSpPr>
          <p:cNvPr id="34" name="Google Shape;34;p7"/>
          <p:cNvSpPr txBox="1"/>
          <p:nvPr>
            <p:ph type="title"/>
          </p:nvPr>
        </p:nvSpPr>
        <p:spPr>
          <a:xfrm>
            <a:off x="311700" y="555600"/>
            <a:ext cx="2808000" cy="755700"/>
          </a:xfrm>
          <a:prstGeom prst="rect">
            <a:avLst/>
          </a:prstGeom>
          <a:noFill/>
          <a:ln>
            <a:noFill/>
          </a:ln>
        </p:spPr>
        <p:txBody>
          <a:bodyPr spcFirstLastPara="1" wrap="square" lIns="91425" tIns="91425" rIns="91425" bIns="91425" anchor="b" anchorCtr="0"/>
          <a:lstStyle>
            <a:defPPr>
              <a:defRPr kern="1200" smtId="4294967295"/>
            </a:defPPr>
            <a:lvl1pPr lvl="0" algn="l">
              <a:lnSpc>
                <a:spcPct val="100000"/>
              </a:lnSpc>
              <a:spcBef>
                <a:spcPct val="0"/>
              </a:spcBef>
              <a:spcAft>
                <a:spcPct val="0"/>
              </a:spcAft>
              <a:buSzPts val="3000"/>
              <a:buNone/>
              <a:defRPr sz="3000"/>
            </a:lvl1pPr>
            <a:lvl2pPr lvl="1">
              <a:spcBef>
                <a:spcPct val="0"/>
              </a:spcBef>
              <a:spcAft>
                <a:spcPct val="0"/>
              </a:spcAft>
              <a:buSzPts val="3000"/>
              <a:buNone/>
              <a:defRPr sz="3000"/>
            </a:lvl2pPr>
            <a:lvl3pPr lvl="2">
              <a:spcBef>
                <a:spcPct val="0"/>
              </a:spcBef>
              <a:spcAft>
                <a:spcPct val="0"/>
              </a:spcAft>
              <a:buSzPts val="3000"/>
              <a:buNone/>
              <a:defRPr sz="3000"/>
            </a:lvl3pPr>
            <a:lvl4pPr lvl="3">
              <a:spcBef>
                <a:spcPct val="0"/>
              </a:spcBef>
              <a:spcAft>
                <a:spcPct val="0"/>
              </a:spcAft>
              <a:buSzPts val="3000"/>
              <a:buNone/>
              <a:defRPr sz="3000"/>
            </a:lvl4pPr>
            <a:lvl5pPr lvl="4">
              <a:spcBef>
                <a:spcPct val="0"/>
              </a:spcBef>
              <a:spcAft>
                <a:spcPct val="0"/>
              </a:spcAft>
              <a:buSzPts val="3000"/>
              <a:buNone/>
              <a:defRPr sz="3000"/>
            </a:lvl5pPr>
            <a:lvl6pPr lvl="5">
              <a:spcBef>
                <a:spcPct val="0"/>
              </a:spcBef>
              <a:spcAft>
                <a:spcPct val="0"/>
              </a:spcAft>
              <a:buSzPts val="3000"/>
              <a:buNone/>
              <a:defRPr sz="3000"/>
            </a:lvl6pPr>
            <a:lvl7pPr lvl="6">
              <a:spcBef>
                <a:spcPct val="0"/>
              </a:spcBef>
              <a:spcAft>
                <a:spcPct val="0"/>
              </a:spcAft>
              <a:buSzPts val="3000"/>
              <a:buNone/>
              <a:defRPr sz="3000"/>
            </a:lvl7pPr>
            <a:lvl8pPr lvl="7">
              <a:spcBef>
                <a:spcPct val="0"/>
              </a:spcBef>
              <a:spcAft>
                <a:spcPct val="0"/>
              </a:spcAft>
              <a:buSzPts val="3000"/>
              <a:buNone/>
              <a:defRPr sz="3000"/>
            </a:lvl8pPr>
            <a:lvl9pPr lvl="8">
              <a:spcBef>
                <a:spcPct val="0"/>
              </a:spcBef>
              <a:spcAft>
                <a:spcPct val="0"/>
              </a:spcAft>
              <a:buSzPts val="3000"/>
              <a:buNone/>
              <a:defRPr sz="3000"/>
            </a:lvl9pPr>
          </a:lstStyle>
          <a:p/>
        </p:txBody>
      </p:sp>
      <p:sp>
        <p:nvSpPr>
          <p:cNvPr id="35" name="Google Shape;35;p7"/>
          <p:cNvSpPr txBox="1"/>
          <p:nvPr>
            <p:ph type="body" idx="1"/>
          </p:nvPr>
        </p:nvSpPr>
        <p:spPr>
          <a:xfrm>
            <a:off x="311700" y="1399399"/>
            <a:ext cx="2808000" cy="2784900"/>
          </a:xfrm>
          <a:prstGeom prst="rect">
            <a:avLst/>
          </a:prstGeom>
          <a:noFill/>
          <a:ln>
            <a:noFill/>
          </a:ln>
        </p:spPr>
        <p:txBody>
          <a:bodyPr spcFirstLastPara="1" wrap="square" lIns="91425" tIns="91425" rIns="91425" bIns="91425" anchor="t" anchorCtr="0"/>
          <a:lstStyle>
            <a:defPPr>
              <a:defRPr kern="1200" smtId="4294967295"/>
            </a:defPPr>
            <a:lvl1pPr marL="457200" lvl="0" indent="-228600" algn="l">
              <a:lnSpc>
                <a:spcPct val="115000"/>
              </a:lnSpc>
              <a:spcBef>
                <a:spcPct val="0"/>
              </a:spcBef>
              <a:spcAft>
                <a:spcPct val="0"/>
              </a:spcAft>
              <a:buSzPts val="1200"/>
              <a:buNone/>
              <a:defRPr sz="1200"/>
            </a:lvl1pPr>
            <a:lvl2pPr marL="914400" lvl="1" indent="-228600" algn="l">
              <a:lnSpc>
                <a:spcPct val="115000"/>
              </a:lnSpc>
              <a:spcBef>
                <a:spcPts val="1600"/>
              </a:spcBef>
              <a:spcAft>
                <a:spcPct val="0"/>
              </a:spcAft>
              <a:buSzPts val="1200"/>
              <a:buNone/>
              <a:defRPr sz="1200"/>
            </a:lvl2pPr>
            <a:lvl3pPr marL="1371600" lvl="2" indent="-228600" algn="l">
              <a:lnSpc>
                <a:spcPct val="115000"/>
              </a:lnSpc>
              <a:spcBef>
                <a:spcPts val="1600"/>
              </a:spcBef>
              <a:spcAft>
                <a:spcPct val="0"/>
              </a:spcAft>
              <a:buSzPts val="1200"/>
              <a:buNone/>
              <a:defRPr sz="1200"/>
            </a:lvl3pPr>
            <a:lvl4pPr marL="1828800" lvl="3" indent="-228600" algn="l">
              <a:lnSpc>
                <a:spcPct val="115000"/>
              </a:lnSpc>
              <a:spcBef>
                <a:spcPts val="1600"/>
              </a:spcBef>
              <a:spcAft>
                <a:spcPct val="0"/>
              </a:spcAft>
              <a:buSzPts val="1200"/>
              <a:buNone/>
              <a:defRPr sz="1200"/>
            </a:lvl4pPr>
            <a:lvl5pPr marL="2286000" lvl="4" indent="-228600" algn="l">
              <a:lnSpc>
                <a:spcPct val="115000"/>
              </a:lnSpc>
              <a:spcBef>
                <a:spcPts val="1600"/>
              </a:spcBef>
              <a:spcAft>
                <a:spcPct val="0"/>
              </a:spcAft>
              <a:buSzPts val="1200"/>
              <a:buNone/>
              <a:defRPr sz="1200"/>
            </a:lvl5pPr>
            <a:lvl6pPr marL="2743200" lvl="5" indent="-228600" algn="l">
              <a:lnSpc>
                <a:spcPct val="115000"/>
              </a:lnSpc>
              <a:spcBef>
                <a:spcPts val="1600"/>
              </a:spcBef>
              <a:spcAft>
                <a:spcPct val="0"/>
              </a:spcAft>
              <a:buSzPts val="1200"/>
              <a:buNone/>
              <a:defRPr sz="1200"/>
            </a:lvl6pPr>
            <a:lvl7pPr marL="3200400" lvl="6" indent="-228600" algn="l">
              <a:lnSpc>
                <a:spcPct val="115000"/>
              </a:lnSpc>
              <a:spcBef>
                <a:spcPts val="1600"/>
              </a:spcBef>
              <a:spcAft>
                <a:spcPct val="0"/>
              </a:spcAft>
              <a:buSzPts val="1200"/>
              <a:buNone/>
              <a:defRPr sz="1200"/>
            </a:lvl7pPr>
            <a:lvl8pPr marL="3657600" lvl="7" indent="-228600" algn="l">
              <a:lnSpc>
                <a:spcPct val="115000"/>
              </a:lnSpc>
              <a:spcBef>
                <a:spcPts val="1600"/>
              </a:spcBef>
              <a:spcAft>
                <a:spcPct val="0"/>
              </a:spcAft>
              <a:buSzPts val="1200"/>
              <a:buNone/>
              <a:defRPr sz="1200"/>
            </a:lvl8pPr>
            <a:lvl9pPr marL="4114800" lvl="8" indent="-228600" algn="l">
              <a:lnSpc>
                <a:spcPct val="115000"/>
              </a:lnSpc>
              <a:spcBef>
                <a:spcPts val="1600"/>
              </a:spcBef>
              <a:spcAft>
                <a:spcPts val="1600"/>
              </a:spcAft>
              <a:buSzPts val="1200"/>
              <a:buNone/>
              <a:defRPr sz="1200"/>
            </a:lvl9pPr>
          </a:lstStyle>
          <a:p/>
        </p:txBody>
      </p:sp>
      <p:sp>
        <p:nvSpPr>
          <p:cNvPr id="36" name="Google Shape;36;p7"/>
          <p:cNvSpPr txBox="1"/>
          <p:nvPr>
            <p:ph type="sldNum" idx="12"/>
          </p:nvPr>
        </p:nvSpPr>
        <p:spPr>
          <a:xfrm>
            <a:off x="8472457" y="4663216"/>
            <a:ext cx="548700" cy="393600"/>
          </a:xfrm>
          <a:prstGeom prst="rect">
            <a:avLst/>
          </a:prstGeom>
          <a:noFill/>
          <a:ln>
            <a:noFill/>
          </a:ln>
        </p:spPr>
        <p:txBody>
          <a:bodyPr spcFirstLastPara="1" wrap="square" lIns="91425" tIns="91425" rIns="91425" bIns="91425" anchor="ctr" anchorCtr="0">
            <a:noAutofit/>
          </a:bodyPr>
          <a:lstStyle>
            <a:defPPr>
              <a:defRPr kern="1200" smtId="4294967295"/>
            </a:defPPr>
            <a:lvl1pPr marL="0" lvl="0" indent="0" algn="l">
              <a:lnSpc>
                <a:spcPct val="100000"/>
              </a:lnSpc>
              <a:spcBef>
                <a:spcPct val="0"/>
              </a:spcBef>
              <a:spcAft>
                <a:spcPct val="0"/>
              </a:spcAft>
              <a:buClr>
                <a:srgbClr val="000000"/>
              </a:buClr>
              <a:buSzPts val="1400"/>
              <a:buFont typeface="Arial"/>
              <a:buNone/>
              <a:defRPr/>
            </a:lvl1pPr>
            <a:lvl2pPr marL="0" lvl="1" indent="0" algn="l">
              <a:lnSpc>
                <a:spcPct val="100000"/>
              </a:lnSpc>
              <a:spcBef>
                <a:spcPct val="0"/>
              </a:spcBef>
              <a:spcAft>
                <a:spcPct val="0"/>
              </a:spcAft>
              <a:buClr>
                <a:srgbClr val="000000"/>
              </a:buClr>
              <a:buSzPts val="1400"/>
              <a:buFont typeface="Arial"/>
              <a:buNone/>
              <a:defRPr/>
            </a:lvl2pPr>
            <a:lvl3pPr marL="0" lvl="2" indent="0" algn="l">
              <a:lnSpc>
                <a:spcPct val="100000"/>
              </a:lnSpc>
              <a:spcBef>
                <a:spcPct val="0"/>
              </a:spcBef>
              <a:spcAft>
                <a:spcPct val="0"/>
              </a:spcAft>
              <a:buClr>
                <a:srgbClr val="000000"/>
              </a:buClr>
              <a:buSzPts val="1400"/>
              <a:buFont typeface="Arial"/>
              <a:buNone/>
              <a:defRPr/>
            </a:lvl3pPr>
            <a:lvl4pPr marL="0" lvl="3" indent="0" algn="l">
              <a:lnSpc>
                <a:spcPct val="100000"/>
              </a:lnSpc>
              <a:spcBef>
                <a:spcPct val="0"/>
              </a:spcBef>
              <a:spcAft>
                <a:spcPct val="0"/>
              </a:spcAft>
              <a:buClr>
                <a:srgbClr val="000000"/>
              </a:buClr>
              <a:buSzPts val="1400"/>
              <a:buFont typeface="Arial"/>
              <a:buNone/>
              <a:defRPr/>
            </a:lvl4pPr>
            <a:lvl5pPr marL="0" lvl="4" indent="0" algn="l">
              <a:lnSpc>
                <a:spcPct val="100000"/>
              </a:lnSpc>
              <a:spcBef>
                <a:spcPct val="0"/>
              </a:spcBef>
              <a:spcAft>
                <a:spcPct val="0"/>
              </a:spcAft>
              <a:buClr>
                <a:srgbClr val="000000"/>
              </a:buClr>
              <a:buSzPts val="1400"/>
              <a:buFont typeface="Arial"/>
              <a:buNone/>
              <a:defRPr/>
            </a:lvl5pPr>
            <a:lvl6pPr marL="0" lvl="5" indent="0" algn="l">
              <a:lnSpc>
                <a:spcPct val="100000"/>
              </a:lnSpc>
              <a:spcBef>
                <a:spcPct val="0"/>
              </a:spcBef>
              <a:spcAft>
                <a:spcPct val="0"/>
              </a:spcAft>
              <a:buClr>
                <a:srgbClr val="000000"/>
              </a:buClr>
              <a:buSzPts val="1400"/>
              <a:buFont typeface="Arial"/>
              <a:buNone/>
              <a:defRPr/>
            </a:lvl6pPr>
            <a:lvl7pPr marL="0" lvl="6" indent="0" algn="l">
              <a:lnSpc>
                <a:spcPct val="100000"/>
              </a:lnSpc>
              <a:spcBef>
                <a:spcPct val="0"/>
              </a:spcBef>
              <a:spcAft>
                <a:spcPct val="0"/>
              </a:spcAft>
              <a:buClr>
                <a:srgbClr val="000000"/>
              </a:buClr>
              <a:buSzPts val="1400"/>
              <a:buFont typeface="Arial"/>
              <a:buNone/>
              <a:defRPr/>
            </a:lvl7pPr>
            <a:lvl8pPr marL="0" lvl="7" indent="0" algn="l">
              <a:lnSpc>
                <a:spcPct val="100000"/>
              </a:lnSpc>
              <a:spcBef>
                <a:spcPct val="0"/>
              </a:spcBef>
              <a:spcAft>
                <a:spcPct val="0"/>
              </a:spcAft>
              <a:buClr>
                <a:srgbClr val="000000"/>
              </a:buClr>
              <a:buSzPts val="1400"/>
              <a:buFont typeface="Arial"/>
              <a:buNone/>
              <a:defRPr/>
            </a:lvl8pPr>
            <a:lvl9pPr marL="0" lvl="8" indent="0" algn="l">
              <a:lnSpc>
                <a:spcPct val="100000"/>
              </a:lnSpc>
              <a:spcBef>
                <a:spcPct val="0"/>
              </a:spcBef>
              <a:spcAft>
                <a:spcPct val="0"/>
              </a:spcAft>
              <a:buClr>
                <a:srgbClr val="000000"/>
              </a:buClr>
              <a:buSzPts val="1400"/>
              <a:buFont typeface="Arial"/>
              <a:buNone/>
              <a:defRPr/>
            </a:lvl9pPr>
          </a:lstStyle>
          <a:p>
            <a:pPr marL="0" lvl="0" indent="0" algn="l" rtl="0">
              <a:spcBef>
                <a:spcPct val="0"/>
              </a:spcBef>
              <a:spcAft>
                <a:spcPct val="0"/>
              </a:spcAft>
              <a:buNone/>
            </a:pPr>
            <a:fld id="{00000000-1234-1234-1234-123412341234}" type="slidenum">
              <a:rPr lang="cs"/>
              <a:t>‹#›</a:t>
            </a:fld>
            <a:endParaRPr/>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matchingName="Main point">
  <p:cSld name="Main point">
    <p:spTree>
      <p:nvGrpSpPr>
        <p:cNvPr id="37" name="Shape 37"/>
        <p:cNvGrpSpPr/>
        <p:nvPr/>
      </p:nvGrpSpPr>
      <p:grpSpPr>
        <a:xfrm>
          <a:off x="0" y="0"/>
          <a:ext cx="0" cy="0"/>
        </a:xfrm>
      </p:grpSpPr>
      <p:sp>
        <p:nvSpPr>
          <p:cNvPr id="38" name="Google Shape;38;p8"/>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defPPr>
              <a:defRPr kern="1200" smtId="4294967295"/>
            </a:defPPr>
          </a:lstStyle>
          <a:p>
            <a:pPr marL="0" marR="0" lvl="0" indent="0" algn="l" rtl="0">
              <a:lnSpc>
                <a:spcPct val="100000"/>
              </a:lnSpc>
              <a:spcBef>
                <a:spcPct val="0"/>
              </a:spcBef>
              <a:spcAft>
                <a:spcPct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 name="Google Shape;39;p8"/>
          <p:cNvSpPr txBox="1"/>
          <p:nvPr>
            <p:ph type="title"/>
          </p:nvPr>
        </p:nvSpPr>
        <p:spPr>
          <a:xfrm>
            <a:off x="490250" y="450150"/>
            <a:ext cx="5878800" cy="4090800"/>
          </a:xfrm>
          <a:prstGeom prst="rect">
            <a:avLst/>
          </a:prstGeom>
          <a:noFill/>
          <a:ln>
            <a:noFill/>
          </a:ln>
        </p:spPr>
        <p:txBody>
          <a:bodyPr spcFirstLastPara="1" wrap="square" lIns="91425" tIns="91425" rIns="91425" bIns="91425" anchor="ctr" anchorCtr="0"/>
          <a:lstStyle>
            <a:defPPr>
              <a:defRPr kern="1200" smtId="4294967295"/>
            </a:defPPr>
            <a:lvl1pPr lvl="0" algn="l">
              <a:lnSpc>
                <a:spcPct val="100000"/>
              </a:lnSpc>
              <a:spcBef>
                <a:spcPct val="0"/>
              </a:spcBef>
              <a:spcAft>
                <a:spcPct val="0"/>
              </a:spcAft>
              <a:buSzPts val="4800"/>
              <a:buNone/>
              <a:defRPr sz="4800"/>
            </a:lvl1pPr>
            <a:lvl2pPr lvl="1">
              <a:spcBef>
                <a:spcPct val="0"/>
              </a:spcBef>
              <a:spcAft>
                <a:spcPct val="0"/>
              </a:spcAft>
              <a:buSzPts val="4800"/>
              <a:buNone/>
              <a:defRPr sz="4800"/>
            </a:lvl2pPr>
            <a:lvl3pPr lvl="2">
              <a:spcBef>
                <a:spcPct val="0"/>
              </a:spcBef>
              <a:spcAft>
                <a:spcPct val="0"/>
              </a:spcAft>
              <a:buSzPts val="4800"/>
              <a:buNone/>
              <a:defRPr sz="4800"/>
            </a:lvl3pPr>
            <a:lvl4pPr lvl="3">
              <a:spcBef>
                <a:spcPct val="0"/>
              </a:spcBef>
              <a:spcAft>
                <a:spcPct val="0"/>
              </a:spcAft>
              <a:buSzPts val="4800"/>
              <a:buNone/>
              <a:defRPr sz="4800"/>
            </a:lvl4pPr>
            <a:lvl5pPr lvl="4">
              <a:spcBef>
                <a:spcPct val="0"/>
              </a:spcBef>
              <a:spcAft>
                <a:spcPct val="0"/>
              </a:spcAft>
              <a:buSzPts val="4800"/>
              <a:buNone/>
              <a:defRPr sz="4800"/>
            </a:lvl5pPr>
            <a:lvl6pPr lvl="5">
              <a:spcBef>
                <a:spcPct val="0"/>
              </a:spcBef>
              <a:spcAft>
                <a:spcPct val="0"/>
              </a:spcAft>
              <a:buSzPts val="4800"/>
              <a:buNone/>
              <a:defRPr sz="4800"/>
            </a:lvl6pPr>
            <a:lvl7pPr lvl="6">
              <a:spcBef>
                <a:spcPct val="0"/>
              </a:spcBef>
              <a:spcAft>
                <a:spcPct val="0"/>
              </a:spcAft>
              <a:buSzPts val="4800"/>
              <a:buNone/>
              <a:defRPr sz="4800"/>
            </a:lvl7pPr>
            <a:lvl8pPr lvl="7">
              <a:spcBef>
                <a:spcPct val="0"/>
              </a:spcBef>
              <a:spcAft>
                <a:spcPct val="0"/>
              </a:spcAft>
              <a:buSzPts val="4800"/>
              <a:buNone/>
              <a:defRPr sz="4800"/>
            </a:lvl8pPr>
            <a:lvl9pPr lvl="8">
              <a:spcBef>
                <a:spcPct val="0"/>
              </a:spcBef>
              <a:spcAft>
                <a:spcPct val="0"/>
              </a:spcAft>
              <a:buSzPts val="4800"/>
              <a:buNone/>
              <a:defRPr sz="4800"/>
            </a:lvl9pPr>
          </a:lstStyle>
          <a:p/>
        </p:txBody>
      </p:sp>
      <p:sp>
        <p:nvSpPr>
          <p:cNvPr id="40" name="Google Shape;40;p8"/>
          <p:cNvSpPr txBox="1"/>
          <p:nvPr>
            <p:ph type="sldNum" idx="12"/>
          </p:nvPr>
        </p:nvSpPr>
        <p:spPr>
          <a:xfrm>
            <a:off x="8472457" y="4663216"/>
            <a:ext cx="548700" cy="393600"/>
          </a:xfrm>
          <a:prstGeom prst="rect">
            <a:avLst/>
          </a:prstGeom>
          <a:noFill/>
          <a:ln>
            <a:noFill/>
          </a:ln>
        </p:spPr>
        <p:txBody>
          <a:bodyPr spcFirstLastPara="1" wrap="square" lIns="91425" tIns="91425" rIns="91425" bIns="91425" anchor="ctr" anchorCtr="0">
            <a:noAutofit/>
          </a:bodyPr>
          <a:lstStyle>
            <a:defPPr>
              <a:defRPr kern="1200" smtId="4294967295"/>
            </a:defPPr>
            <a:lvl1pPr marL="0" lvl="0" indent="0" algn="l">
              <a:lnSpc>
                <a:spcPct val="100000"/>
              </a:lnSpc>
              <a:spcBef>
                <a:spcPct val="0"/>
              </a:spcBef>
              <a:spcAft>
                <a:spcPct val="0"/>
              </a:spcAft>
              <a:buClr>
                <a:srgbClr val="000000"/>
              </a:buClr>
              <a:buSzPts val="1400"/>
              <a:buFont typeface="Arial"/>
              <a:buNone/>
              <a:defRPr/>
            </a:lvl1pPr>
            <a:lvl2pPr marL="0" lvl="1" indent="0" algn="l">
              <a:lnSpc>
                <a:spcPct val="100000"/>
              </a:lnSpc>
              <a:spcBef>
                <a:spcPct val="0"/>
              </a:spcBef>
              <a:spcAft>
                <a:spcPct val="0"/>
              </a:spcAft>
              <a:buClr>
                <a:srgbClr val="000000"/>
              </a:buClr>
              <a:buSzPts val="1400"/>
              <a:buFont typeface="Arial"/>
              <a:buNone/>
              <a:defRPr/>
            </a:lvl2pPr>
            <a:lvl3pPr marL="0" lvl="2" indent="0" algn="l">
              <a:lnSpc>
                <a:spcPct val="100000"/>
              </a:lnSpc>
              <a:spcBef>
                <a:spcPct val="0"/>
              </a:spcBef>
              <a:spcAft>
                <a:spcPct val="0"/>
              </a:spcAft>
              <a:buClr>
                <a:srgbClr val="000000"/>
              </a:buClr>
              <a:buSzPts val="1400"/>
              <a:buFont typeface="Arial"/>
              <a:buNone/>
              <a:defRPr/>
            </a:lvl3pPr>
            <a:lvl4pPr marL="0" lvl="3" indent="0" algn="l">
              <a:lnSpc>
                <a:spcPct val="100000"/>
              </a:lnSpc>
              <a:spcBef>
                <a:spcPct val="0"/>
              </a:spcBef>
              <a:spcAft>
                <a:spcPct val="0"/>
              </a:spcAft>
              <a:buClr>
                <a:srgbClr val="000000"/>
              </a:buClr>
              <a:buSzPts val="1400"/>
              <a:buFont typeface="Arial"/>
              <a:buNone/>
              <a:defRPr/>
            </a:lvl4pPr>
            <a:lvl5pPr marL="0" lvl="4" indent="0" algn="l">
              <a:lnSpc>
                <a:spcPct val="100000"/>
              </a:lnSpc>
              <a:spcBef>
                <a:spcPct val="0"/>
              </a:spcBef>
              <a:spcAft>
                <a:spcPct val="0"/>
              </a:spcAft>
              <a:buClr>
                <a:srgbClr val="000000"/>
              </a:buClr>
              <a:buSzPts val="1400"/>
              <a:buFont typeface="Arial"/>
              <a:buNone/>
              <a:defRPr/>
            </a:lvl5pPr>
            <a:lvl6pPr marL="0" lvl="5" indent="0" algn="l">
              <a:lnSpc>
                <a:spcPct val="100000"/>
              </a:lnSpc>
              <a:spcBef>
                <a:spcPct val="0"/>
              </a:spcBef>
              <a:spcAft>
                <a:spcPct val="0"/>
              </a:spcAft>
              <a:buClr>
                <a:srgbClr val="000000"/>
              </a:buClr>
              <a:buSzPts val="1400"/>
              <a:buFont typeface="Arial"/>
              <a:buNone/>
              <a:defRPr/>
            </a:lvl6pPr>
            <a:lvl7pPr marL="0" lvl="6" indent="0" algn="l">
              <a:lnSpc>
                <a:spcPct val="100000"/>
              </a:lnSpc>
              <a:spcBef>
                <a:spcPct val="0"/>
              </a:spcBef>
              <a:spcAft>
                <a:spcPct val="0"/>
              </a:spcAft>
              <a:buClr>
                <a:srgbClr val="000000"/>
              </a:buClr>
              <a:buSzPts val="1400"/>
              <a:buFont typeface="Arial"/>
              <a:buNone/>
              <a:defRPr/>
            </a:lvl7pPr>
            <a:lvl8pPr marL="0" lvl="7" indent="0" algn="l">
              <a:lnSpc>
                <a:spcPct val="100000"/>
              </a:lnSpc>
              <a:spcBef>
                <a:spcPct val="0"/>
              </a:spcBef>
              <a:spcAft>
                <a:spcPct val="0"/>
              </a:spcAft>
              <a:buClr>
                <a:srgbClr val="000000"/>
              </a:buClr>
              <a:buSzPts val="1400"/>
              <a:buFont typeface="Arial"/>
              <a:buNone/>
              <a:defRPr/>
            </a:lvl8pPr>
            <a:lvl9pPr marL="0" lvl="8" indent="0" algn="l">
              <a:lnSpc>
                <a:spcPct val="100000"/>
              </a:lnSpc>
              <a:spcBef>
                <a:spcPct val="0"/>
              </a:spcBef>
              <a:spcAft>
                <a:spcPct val="0"/>
              </a:spcAft>
              <a:buClr>
                <a:srgbClr val="000000"/>
              </a:buClr>
              <a:buSzPts val="1400"/>
              <a:buFont typeface="Arial"/>
              <a:buNone/>
              <a:defRPr/>
            </a:lvl9pPr>
          </a:lstStyle>
          <a:p>
            <a:pPr marL="0" lvl="0" indent="0" algn="l" rtl="0">
              <a:spcBef>
                <a:spcPct val="0"/>
              </a:spcBef>
              <a:spcAft>
                <a:spcPct val="0"/>
              </a:spcAft>
              <a:buNone/>
            </a:pPr>
            <a:fld id="{00000000-1234-1234-1234-123412341234}" type="slidenum">
              <a:rPr lang="cs"/>
              <a:t>‹#›</a:t>
            </a:fld>
            <a:endParaRPr/>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matchingName="Section title and description">
  <p:cSld name="Section title and description">
    <p:spTree>
      <p:nvGrpSpPr>
        <p:cNvPr id="41" name="Shape 41"/>
        <p:cNvGrpSpPr/>
        <p:nvPr/>
      </p:nvGrpSpPr>
      <p:grpSpPr>
        <a:xfrm>
          <a:off x="0" y="0"/>
          <a:ext cx="0" cy="0"/>
        </a:xfrm>
      </p:grpSpPr>
      <p:sp>
        <p:nvSpPr>
          <p:cNvPr id="42" name="Google Shape;42;p9"/>
          <p:cNvSpPr/>
          <p:nvPr/>
        </p:nvSpPr>
        <p:spPr>
          <a:xfrm>
            <a:off x="4572000" y="-25"/>
            <a:ext cx="4572000" cy="5143500"/>
          </a:xfrm>
          <a:prstGeom prst="rect">
            <a:avLst/>
          </a:prstGeom>
          <a:solidFill>
            <a:schemeClr val="lt2"/>
          </a:solidFill>
          <a:ln>
            <a:noFill/>
          </a:ln>
        </p:spPr>
        <p:txBody>
          <a:bodyPr spcFirstLastPara="1" wrap="square" lIns="91425" tIns="91425" rIns="91425" bIns="91425" anchor="ctr" anchorCtr="0">
            <a:noAutofit/>
          </a:bodyPr>
          <a:lstStyle>
            <a:defPPr>
              <a:defRPr kern="1200" smtId="4294967295"/>
            </a:defPPr>
          </a:lstStyle>
          <a:p>
            <a:pPr marL="0" marR="0" lvl="0" indent="0" algn="l" rtl="0">
              <a:lnSpc>
                <a:spcPct val="100000"/>
              </a:lnSpc>
              <a:spcBef>
                <a:spcPct val="0"/>
              </a:spcBef>
              <a:spcAft>
                <a:spcPct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43" name="Google Shape;43;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4" name="Google Shape;44;p9"/>
          <p:cNvSpPr txBox="1"/>
          <p:nvPr>
            <p:ph type="title"/>
          </p:nvPr>
        </p:nvSpPr>
        <p:spPr>
          <a:xfrm>
            <a:off x="265500" y="929275"/>
            <a:ext cx="4045200" cy="1786200"/>
          </a:xfrm>
          <a:prstGeom prst="rect">
            <a:avLst/>
          </a:prstGeom>
          <a:noFill/>
          <a:ln>
            <a:noFill/>
          </a:ln>
        </p:spPr>
        <p:txBody>
          <a:bodyPr spcFirstLastPara="1" wrap="square" lIns="91425" tIns="91425" rIns="91425" bIns="91425" anchor="b" anchorCtr="0"/>
          <a:lstStyle>
            <a:defPPr>
              <a:defRPr kern="1200" smtId="4294967295"/>
            </a:defPPr>
            <a:lvl1pPr lvl="0" algn="ctr">
              <a:lnSpc>
                <a:spcPct val="100000"/>
              </a:lnSpc>
              <a:spcBef>
                <a:spcPct val="0"/>
              </a:spcBef>
              <a:spcAft>
                <a:spcPct val="0"/>
              </a:spcAft>
              <a:buClr>
                <a:schemeClr val="lt2"/>
              </a:buClr>
              <a:buSzPts val="4200"/>
              <a:buNone/>
              <a:defRPr>
                <a:solidFill>
                  <a:schemeClr val="lt2"/>
                </a:solidFill>
              </a:defRPr>
            </a:lvl1pPr>
            <a:lvl2pPr lvl="1" algn="ctr">
              <a:spcBef>
                <a:spcPct val="0"/>
              </a:spcBef>
              <a:spcAft>
                <a:spcPct val="0"/>
              </a:spcAft>
              <a:buClr>
                <a:schemeClr val="lt2"/>
              </a:buClr>
              <a:buSzPts val="4200"/>
              <a:buNone/>
              <a:defRPr>
                <a:solidFill>
                  <a:schemeClr val="lt2"/>
                </a:solidFill>
              </a:defRPr>
            </a:lvl2pPr>
            <a:lvl3pPr lvl="2" algn="ctr">
              <a:spcBef>
                <a:spcPct val="0"/>
              </a:spcBef>
              <a:spcAft>
                <a:spcPct val="0"/>
              </a:spcAft>
              <a:buClr>
                <a:schemeClr val="lt2"/>
              </a:buClr>
              <a:buSzPts val="4200"/>
              <a:buNone/>
              <a:defRPr>
                <a:solidFill>
                  <a:schemeClr val="lt2"/>
                </a:solidFill>
              </a:defRPr>
            </a:lvl3pPr>
            <a:lvl4pPr lvl="3" algn="ctr">
              <a:spcBef>
                <a:spcPct val="0"/>
              </a:spcBef>
              <a:spcAft>
                <a:spcPct val="0"/>
              </a:spcAft>
              <a:buClr>
                <a:schemeClr val="lt2"/>
              </a:buClr>
              <a:buSzPts val="4200"/>
              <a:buNone/>
              <a:defRPr>
                <a:solidFill>
                  <a:schemeClr val="lt2"/>
                </a:solidFill>
              </a:defRPr>
            </a:lvl4pPr>
            <a:lvl5pPr lvl="4" algn="ctr">
              <a:spcBef>
                <a:spcPct val="0"/>
              </a:spcBef>
              <a:spcAft>
                <a:spcPct val="0"/>
              </a:spcAft>
              <a:buClr>
                <a:schemeClr val="lt2"/>
              </a:buClr>
              <a:buSzPts val="4200"/>
              <a:buNone/>
              <a:defRPr>
                <a:solidFill>
                  <a:schemeClr val="lt2"/>
                </a:solidFill>
              </a:defRPr>
            </a:lvl5pPr>
            <a:lvl6pPr lvl="5" algn="ctr">
              <a:spcBef>
                <a:spcPct val="0"/>
              </a:spcBef>
              <a:spcAft>
                <a:spcPct val="0"/>
              </a:spcAft>
              <a:buClr>
                <a:schemeClr val="lt2"/>
              </a:buClr>
              <a:buSzPts val="4200"/>
              <a:buNone/>
              <a:defRPr>
                <a:solidFill>
                  <a:schemeClr val="lt2"/>
                </a:solidFill>
              </a:defRPr>
            </a:lvl6pPr>
            <a:lvl7pPr lvl="6" algn="ctr">
              <a:spcBef>
                <a:spcPct val="0"/>
              </a:spcBef>
              <a:spcAft>
                <a:spcPct val="0"/>
              </a:spcAft>
              <a:buClr>
                <a:schemeClr val="lt2"/>
              </a:buClr>
              <a:buSzPts val="4200"/>
              <a:buNone/>
              <a:defRPr>
                <a:solidFill>
                  <a:schemeClr val="lt2"/>
                </a:solidFill>
              </a:defRPr>
            </a:lvl7pPr>
            <a:lvl8pPr lvl="7" algn="ctr">
              <a:spcBef>
                <a:spcPct val="0"/>
              </a:spcBef>
              <a:spcAft>
                <a:spcPct val="0"/>
              </a:spcAft>
              <a:buClr>
                <a:schemeClr val="lt2"/>
              </a:buClr>
              <a:buSzPts val="4200"/>
              <a:buNone/>
              <a:defRPr>
                <a:solidFill>
                  <a:schemeClr val="lt2"/>
                </a:solidFill>
              </a:defRPr>
            </a:lvl8pPr>
            <a:lvl9pPr lvl="8" algn="ctr">
              <a:spcBef>
                <a:spcPct val="0"/>
              </a:spcBef>
              <a:spcAft>
                <a:spcPct val="0"/>
              </a:spcAft>
              <a:buClr>
                <a:schemeClr val="lt2"/>
              </a:buClr>
              <a:buSzPts val="4200"/>
              <a:buNone/>
              <a:defRPr>
                <a:solidFill>
                  <a:schemeClr val="lt2"/>
                </a:solidFill>
              </a:defRPr>
            </a:lvl9pPr>
          </a:lstStyle>
          <a:p/>
        </p:txBody>
      </p:sp>
      <p:sp>
        <p:nvSpPr>
          <p:cNvPr id="45" name="Google Shape;45;p9"/>
          <p:cNvSpPr txBox="1"/>
          <p:nvPr>
            <p:ph type="subTitle" idx="1"/>
          </p:nvPr>
        </p:nvSpPr>
        <p:spPr>
          <a:xfrm>
            <a:off x="265500" y="2769000"/>
            <a:ext cx="4045200" cy="1574100"/>
          </a:xfrm>
          <a:prstGeom prst="rect">
            <a:avLst/>
          </a:prstGeom>
          <a:noFill/>
          <a:ln>
            <a:noFill/>
          </a:ln>
        </p:spPr>
        <p:txBody>
          <a:bodyPr spcFirstLastPara="1" wrap="square" lIns="91425" tIns="91425" rIns="91425" bIns="91425" anchor="t" anchorCtr="0"/>
          <a:lstStyle>
            <a:defPPr>
              <a:defRPr kern="1200" smtId="4294967295"/>
            </a:defPPr>
            <a:lvl1pPr lvl="0" algn="ctr">
              <a:lnSpc>
                <a:spcPct val="100000"/>
              </a:lnSpc>
              <a:spcBef>
                <a:spcPct val="0"/>
              </a:spcBef>
              <a:spcAft>
                <a:spcPct val="0"/>
              </a:spcAft>
              <a:buSzPts val="2400"/>
              <a:buFont typeface="Economica"/>
              <a:buNone/>
              <a:defRPr sz="2400">
                <a:latin typeface="Economica"/>
                <a:ea typeface="Economica"/>
                <a:cs typeface="Economica"/>
                <a:sym typeface="Economica"/>
              </a:defRPr>
            </a:lvl1pPr>
            <a:lvl2pPr lvl="1" algn="ctr">
              <a:lnSpc>
                <a:spcPct val="100000"/>
              </a:lnSpc>
              <a:spcBef>
                <a:spcPct val="0"/>
              </a:spcBef>
              <a:spcAft>
                <a:spcPct val="0"/>
              </a:spcAft>
              <a:buSzPts val="2400"/>
              <a:buFont typeface="Economica"/>
              <a:buNone/>
              <a:defRPr sz="2400">
                <a:latin typeface="Economica"/>
                <a:ea typeface="Economica"/>
                <a:cs typeface="Economica"/>
                <a:sym typeface="Economica"/>
              </a:defRPr>
            </a:lvl2pPr>
            <a:lvl3pPr lvl="2" algn="ctr">
              <a:lnSpc>
                <a:spcPct val="100000"/>
              </a:lnSpc>
              <a:spcBef>
                <a:spcPct val="0"/>
              </a:spcBef>
              <a:spcAft>
                <a:spcPct val="0"/>
              </a:spcAft>
              <a:buSzPts val="2400"/>
              <a:buFont typeface="Economica"/>
              <a:buNone/>
              <a:defRPr sz="2400">
                <a:latin typeface="Economica"/>
                <a:ea typeface="Economica"/>
                <a:cs typeface="Economica"/>
                <a:sym typeface="Economica"/>
              </a:defRPr>
            </a:lvl3pPr>
            <a:lvl4pPr lvl="3" algn="ctr">
              <a:lnSpc>
                <a:spcPct val="100000"/>
              </a:lnSpc>
              <a:spcBef>
                <a:spcPct val="0"/>
              </a:spcBef>
              <a:spcAft>
                <a:spcPct val="0"/>
              </a:spcAft>
              <a:buSzPts val="2400"/>
              <a:buFont typeface="Economica"/>
              <a:buNone/>
              <a:defRPr sz="2400">
                <a:latin typeface="Economica"/>
                <a:ea typeface="Economica"/>
                <a:cs typeface="Economica"/>
                <a:sym typeface="Economica"/>
              </a:defRPr>
            </a:lvl4pPr>
            <a:lvl5pPr lvl="4" algn="ctr">
              <a:lnSpc>
                <a:spcPct val="100000"/>
              </a:lnSpc>
              <a:spcBef>
                <a:spcPct val="0"/>
              </a:spcBef>
              <a:spcAft>
                <a:spcPct val="0"/>
              </a:spcAft>
              <a:buSzPts val="2400"/>
              <a:buFont typeface="Economica"/>
              <a:buNone/>
              <a:defRPr sz="2400">
                <a:latin typeface="Economica"/>
                <a:ea typeface="Economica"/>
                <a:cs typeface="Economica"/>
                <a:sym typeface="Economica"/>
              </a:defRPr>
            </a:lvl5pPr>
            <a:lvl6pPr lvl="5" algn="ctr">
              <a:lnSpc>
                <a:spcPct val="100000"/>
              </a:lnSpc>
              <a:spcBef>
                <a:spcPct val="0"/>
              </a:spcBef>
              <a:spcAft>
                <a:spcPct val="0"/>
              </a:spcAft>
              <a:buSzPts val="2400"/>
              <a:buFont typeface="Economica"/>
              <a:buNone/>
              <a:defRPr sz="2400">
                <a:latin typeface="Economica"/>
                <a:ea typeface="Economica"/>
                <a:cs typeface="Economica"/>
                <a:sym typeface="Economica"/>
              </a:defRPr>
            </a:lvl6pPr>
            <a:lvl7pPr lvl="6" algn="ctr">
              <a:lnSpc>
                <a:spcPct val="100000"/>
              </a:lnSpc>
              <a:spcBef>
                <a:spcPct val="0"/>
              </a:spcBef>
              <a:spcAft>
                <a:spcPct val="0"/>
              </a:spcAft>
              <a:buSzPts val="2400"/>
              <a:buFont typeface="Economica"/>
              <a:buNone/>
              <a:defRPr sz="2400">
                <a:latin typeface="Economica"/>
                <a:ea typeface="Economica"/>
                <a:cs typeface="Economica"/>
                <a:sym typeface="Economica"/>
              </a:defRPr>
            </a:lvl7pPr>
            <a:lvl8pPr lvl="7" algn="ctr">
              <a:lnSpc>
                <a:spcPct val="100000"/>
              </a:lnSpc>
              <a:spcBef>
                <a:spcPct val="0"/>
              </a:spcBef>
              <a:spcAft>
                <a:spcPct val="0"/>
              </a:spcAft>
              <a:buSzPts val="2400"/>
              <a:buFont typeface="Economica"/>
              <a:buNone/>
              <a:defRPr sz="2400">
                <a:latin typeface="Economica"/>
                <a:ea typeface="Economica"/>
                <a:cs typeface="Economica"/>
                <a:sym typeface="Economica"/>
              </a:defRPr>
            </a:lvl8pPr>
            <a:lvl9pPr lvl="8" algn="ctr">
              <a:lnSpc>
                <a:spcPct val="100000"/>
              </a:lnSpc>
              <a:spcBef>
                <a:spcPct val="0"/>
              </a:spcBef>
              <a:spcAft>
                <a:spcPct val="0"/>
              </a:spcAft>
              <a:buSzPts val="2400"/>
              <a:buFont typeface="Economica"/>
              <a:buNone/>
              <a:defRPr sz="2400">
                <a:latin typeface="Economica"/>
                <a:ea typeface="Economica"/>
                <a:cs typeface="Economica"/>
                <a:sym typeface="Economica"/>
              </a:defRPr>
            </a:lvl9pPr>
          </a:lstStyle>
          <a:p/>
        </p:txBody>
      </p:sp>
      <p:sp>
        <p:nvSpPr>
          <p:cNvPr id="46" name="Google Shape;46;p9"/>
          <p:cNvSpPr txBox="1"/>
          <p:nvPr>
            <p:ph type="body" idx="2"/>
          </p:nvPr>
        </p:nvSpPr>
        <p:spPr>
          <a:xfrm>
            <a:off x="4939500" y="724200"/>
            <a:ext cx="3837000" cy="3695100"/>
          </a:xfrm>
          <a:prstGeom prst="rect">
            <a:avLst/>
          </a:prstGeom>
          <a:noFill/>
          <a:ln>
            <a:noFill/>
          </a:ln>
        </p:spPr>
        <p:txBody>
          <a:bodyPr spcFirstLastPara="1" wrap="square" lIns="91425" tIns="91425" rIns="91425" bIns="91425" anchor="ctr" anchorCtr="0"/>
          <a:lstStyle>
            <a:defPPr>
              <a:defRPr kern="1200" smtId="4294967295"/>
            </a:defPPr>
            <a:lvl1pPr marL="457200" lvl="0" indent="-228600" algn="l">
              <a:lnSpc>
                <a:spcPct val="115000"/>
              </a:lnSpc>
              <a:spcBef>
                <a:spcPct val="0"/>
              </a:spcBef>
              <a:spcAft>
                <a:spcPct val="0"/>
              </a:spcAft>
              <a:buClr>
                <a:schemeClr val="lt1"/>
              </a:buClr>
              <a:buSzPts val="1800"/>
              <a:buNone/>
              <a:defRPr>
                <a:solidFill>
                  <a:schemeClr val="lt1"/>
                </a:solidFill>
              </a:defRPr>
            </a:lvl1pPr>
            <a:lvl2pPr marL="914400" lvl="1" indent="-228600" algn="l">
              <a:lnSpc>
                <a:spcPct val="115000"/>
              </a:lnSpc>
              <a:spcBef>
                <a:spcPts val="1600"/>
              </a:spcBef>
              <a:spcAft>
                <a:spcPct val="0"/>
              </a:spcAft>
              <a:buClr>
                <a:schemeClr val="lt1"/>
              </a:buClr>
              <a:buSzPts val="1400"/>
              <a:buNone/>
              <a:defRPr>
                <a:solidFill>
                  <a:schemeClr val="lt1"/>
                </a:solidFill>
              </a:defRPr>
            </a:lvl2pPr>
            <a:lvl3pPr marL="1371600" lvl="2" indent="-228600" algn="l">
              <a:lnSpc>
                <a:spcPct val="115000"/>
              </a:lnSpc>
              <a:spcBef>
                <a:spcPts val="1600"/>
              </a:spcBef>
              <a:spcAft>
                <a:spcPct val="0"/>
              </a:spcAft>
              <a:buClr>
                <a:schemeClr val="lt1"/>
              </a:buClr>
              <a:buSzPts val="1400"/>
              <a:buNone/>
              <a:defRPr>
                <a:solidFill>
                  <a:schemeClr val="lt1"/>
                </a:solidFill>
              </a:defRPr>
            </a:lvl3pPr>
            <a:lvl4pPr marL="1828800" lvl="3" indent="-228600" algn="l">
              <a:lnSpc>
                <a:spcPct val="115000"/>
              </a:lnSpc>
              <a:spcBef>
                <a:spcPts val="1600"/>
              </a:spcBef>
              <a:spcAft>
                <a:spcPct val="0"/>
              </a:spcAft>
              <a:buClr>
                <a:schemeClr val="lt1"/>
              </a:buClr>
              <a:buSzPts val="1400"/>
              <a:buNone/>
              <a:defRPr>
                <a:solidFill>
                  <a:schemeClr val="lt1"/>
                </a:solidFill>
              </a:defRPr>
            </a:lvl4pPr>
            <a:lvl5pPr marL="2286000" lvl="4" indent="-228600" algn="l">
              <a:lnSpc>
                <a:spcPct val="115000"/>
              </a:lnSpc>
              <a:spcBef>
                <a:spcPts val="1600"/>
              </a:spcBef>
              <a:spcAft>
                <a:spcPct val="0"/>
              </a:spcAft>
              <a:buClr>
                <a:schemeClr val="lt1"/>
              </a:buClr>
              <a:buSzPts val="1400"/>
              <a:buNone/>
              <a:defRPr>
                <a:solidFill>
                  <a:schemeClr val="lt1"/>
                </a:solidFill>
              </a:defRPr>
            </a:lvl5pPr>
            <a:lvl6pPr marL="2743200" lvl="5" indent="-228600" algn="l">
              <a:lnSpc>
                <a:spcPct val="115000"/>
              </a:lnSpc>
              <a:spcBef>
                <a:spcPts val="1600"/>
              </a:spcBef>
              <a:spcAft>
                <a:spcPct val="0"/>
              </a:spcAft>
              <a:buClr>
                <a:schemeClr val="lt1"/>
              </a:buClr>
              <a:buSzPts val="1400"/>
              <a:buNone/>
              <a:defRPr>
                <a:solidFill>
                  <a:schemeClr val="lt1"/>
                </a:solidFill>
              </a:defRPr>
            </a:lvl6pPr>
            <a:lvl7pPr marL="3200400" lvl="6" indent="-228600" algn="l">
              <a:lnSpc>
                <a:spcPct val="115000"/>
              </a:lnSpc>
              <a:spcBef>
                <a:spcPts val="1600"/>
              </a:spcBef>
              <a:spcAft>
                <a:spcPct val="0"/>
              </a:spcAft>
              <a:buClr>
                <a:schemeClr val="lt1"/>
              </a:buClr>
              <a:buSzPts val="1400"/>
              <a:buNone/>
              <a:defRPr>
                <a:solidFill>
                  <a:schemeClr val="lt1"/>
                </a:solidFill>
              </a:defRPr>
            </a:lvl7pPr>
            <a:lvl8pPr marL="3657600" lvl="7" indent="-228600" algn="l">
              <a:lnSpc>
                <a:spcPct val="115000"/>
              </a:lnSpc>
              <a:spcBef>
                <a:spcPts val="1600"/>
              </a:spcBef>
              <a:spcAft>
                <a:spcPct val="0"/>
              </a:spcAft>
              <a:buClr>
                <a:schemeClr val="lt1"/>
              </a:buClr>
              <a:buSzPts val="1400"/>
              <a:buNone/>
              <a:defRPr>
                <a:solidFill>
                  <a:schemeClr val="lt1"/>
                </a:solidFill>
              </a:defRPr>
            </a:lvl8pPr>
            <a:lvl9pPr marL="4114800" lvl="8" indent="-228600" algn="l">
              <a:lnSpc>
                <a:spcPct val="115000"/>
              </a:lnSpc>
              <a:spcBef>
                <a:spcPts val="1600"/>
              </a:spcBef>
              <a:spcAft>
                <a:spcPts val="1600"/>
              </a:spcAft>
              <a:buClr>
                <a:schemeClr val="lt1"/>
              </a:buClr>
              <a:buSzPts val="1400"/>
              <a:buNone/>
              <a:defRPr>
                <a:solidFill>
                  <a:schemeClr val="lt1"/>
                </a:solidFill>
              </a:defRPr>
            </a:lvl9pPr>
          </a:lstStyle>
          <a:p/>
        </p:txBody>
      </p:sp>
      <p:sp>
        <p:nvSpPr>
          <p:cNvPr id="47" name="Google Shape;47;p9"/>
          <p:cNvSpPr txBox="1"/>
          <p:nvPr>
            <p:ph type="sldNum" idx="12"/>
          </p:nvPr>
        </p:nvSpPr>
        <p:spPr>
          <a:xfrm>
            <a:off x="8472457" y="4663216"/>
            <a:ext cx="548700" cy="393600"/>
          </a:xfrm>
          <a:prstGeom prst="rect">
            <a:avLst/>
          </a:prstGeom>
          <a:noFill/>
          <a:ln>
            <a:noFill/>
          </a:ln>
        </p:spPr>
        <p:txBody>
          <a:bodyPr spcFirstLastPara="1" wrap="square" lIns="91425" tIns="91425" rIns="91425" bIns="91425" anchor="ctr" anchorCtr="0">
            <a:noAutofit/>
          </a:bodyPr>
          <a:lstStyle>
            <a:defPPr>
              <a:defRPr kern="1200" smtId="4294967295"/>
            </a:defPPr>
            <a:lvl1pPr marL="0" lvl="0" indent="0" algn="l">
              <a:lnSpc>
                <a:spcPct val="100000"/>
              </a:lnSpc>
              <a:spcBef>
                <a:spcPct val="0"/>
              </a:spcBef>
              <a:spcAft>
                <a:spcPct val="0"/>
              </a:spcAft>
              <a:buClr>
                <a:schemeClr val="lt1"/>
              </a:buClr>
              <a:buSzPts val="1400"/>
              <a:buFont typeface="Arial"/>
              <a:buNone/>
              <a:defRPr>
                <a:solidFill>
                  <a:schemeClr val="lt1"/>
                </a:solidFill>
              </a:defRPr>
            </a:lvl1pPr>
            <a:lvl2pPr marL="0" lvl="1" indent="0" algn="l">
              <a:lnSpc>
                <a:spcPct val="100000"/>
              </a:lnSpc>
              <a:spcBef>
                <a:spcPct val="0"/>
              </a:spcBef>
              <a:spcAft>
                <a:spcPct val="0"/>
              </a:spcAft>
              <a:buClr>
                <a:schemeClr val="lt1"/>
              </a:buClr>
              <a:buSzPts val="1400"/>
              <a:buFont typeface="Arial"/>
              <a:buNone/>
              <a:defRPr>
                <a:solidFill>
                  <a:schemeClr val="lt1"/>
                </a:solidFill>
              </a:defRPr>
            </a:lvl2pPr>
            <a:lvl3pPr marL="0" lvl="2" indent="0" algn="l">
              <a:lnSpc>
                <a:spcPct val="100000"/>
              </a:lnSpc>
              <a:spcBef>
                <a:spcPct val="0"/>
              </a:spcBef>
              <a:spcAft>
                <a:spcPct val="0"/>
              </a:spcAft>
              <a:buClr>
                <a:schemeClr val="lt1"/>
              </a:buClr>
              <a:buSzPts val="1400"/>
              <a:buFont typeface="Arial"/>
              <a:buNone/>
              <a:defRPr>
                <a:solidFill>
                  <a:schemeClr val="lt1"/>
                </a:solidFill>
              </a:defRPr>
            </a:lvl3pPr>
            <a:lvl4pPr marL="0" lvl="3" indent="0" algn="l">
              <a:lnSpc>
                <a:spcPct val="100000"/>
              </a:lnSpc>
              <a:spcBef>
                <a:spcPct val="0"/>
              </a:spcBef>
              <a:spcAft>
                <a:spcPct val="0"/>
              </a:spcAft>
              <a:buClr>
                <a:schemeClr val="lt1"/>
              </a:buClr>
              <a:buSzPts val="1400"/>
              <a:buFont typeface="Arial"/>
              <a:buNone/>
              <a:defRPr>
                <a:solidFill>
                  <a:schemeClr val="lt1"/>
                </a:solidFill>
              </a:defRPr>
            </a:lvl4pPr>
            <a:lvl5pPr marL="0" lvl="4" indent="0" algn="l">
              <a:lnSpc>
                <a:spcPct val="100000"/>
              </a:lnSpc>
              <a:spcBef>
                <a:spcPct val="0"/>
              </a:spcBef>
              <a:spcAft>
                <a:spcPct val="0"/>
              </a:spcAft>
              <a:buClr>
                <a:schemeClr val="lt1"/>
              </a:buClr>
              <a:buSzPts val="1400"/>
              <a:buFont typeface="Arial"/>
              <a:buNone/>
              <a:defRPr>
                <a:solidFill>
                  <a:schemeClr val="lt1"/>
                </a:solidFill>
              </a:defRPr>
            </a:lvl5pPr>
            <a:lvl6pPr marL="0" lvl="5" indent="0" algn="l">
              <a:lnSpc>
                <a:spcPct val="100000"/>
              </a:lnSpc>
              <a:spcBef>
                <a:spcPct val="0"/>
              </a:spcBef>
              <a:spcAft>
                <a:spcPct val="0"/>
              </a:spcAft>
              <a:buClr>
                <a:schemeClr val="lt1"/>
              </a:buClr>
              <a:buSzPts val="1400"/>
              <a:buFont typeface="Arial"/>
              <a:buNone/>
              <a:defRPr>
                <a:solidFill>
                  <a:schemeClr val="lt1"/>
                </a:solidFill>
              </a:defRPr>
            </a:lvl6pPr>
            <a:lvl7pPr marL="0" lvl="6" indent="0" algn="l">
              <a:lnSpc>
                <a:spcPct val="100000"/>
              </a:lnSpc>
              <a:spcBef>
                <a:spcPct val="0"/>
              </a:spcBef>
              <a:spcAft>
                <a:spcPct val="0"/>
              </a:spcAft>
              <a:buClr>
                <a:schemeClr val="lt1"/>
              </a:buClr>
              <a:buSzPts val="1400"/>
              <a:buFont typeface="Arial"/>
              <a:buNone/>
              <a:defRPr>
                <a:solidFill>
                  <a:schemeClr val="lt1"/>
                </a:solidFill>
              </a:defRPr>
            </a:lvl7pPr>
            <a:lvl8pPr marL="0" lvl="7" indent="0" algn="l">
              <a:lnSpc>
                <a:spcPct val="100000"/>
              </a:lnSpc>
              <a:spcBef>
                <a:spcPct val="0"/>
              </a:spcBef>
              <a:spcAft>
                <a:spcPct val="0"/>
              </a:spcAft>
              <a:buClr>
                <a:schemeClr val="lt1"/>
              </a:buClr>
              <a:buSzPts val="1400"/>
              <a:buFont typeface="Arial"/>
              <a:buNone/>
              <a:defRPr>
                <a:solidFill>
                  <a:schemeClr val="lt1"/>
                </a:solidFill>
              </a:defRPr>
            </a:lvl8pPr>
            <a:lvl9pPr marL="0" lvl="8" indent="0" algn="l">
              <a:lnSpc>
                <a:spcPct val="100000"/>
              </a:lnSpc>
              <a:spcBef>
                <a:spcPct val="0"/>
              </a:spcBef>
              <a:spcAft>
                <a:spcPct val="0"/>
              </a:spcAft>
              <a:buClr>
                <a:schemeClr val="lt1"/>
              </a:buClr>
              <a:buSzPts val="1400"/>
              <a:buFont typeface="Arial"/>
              <a:buNone/>
              <a:defRPr>
                <a:solidFill>
                  <a:schemeClr val="lt1"/>
                </a:solidFill>
              </a:defRPr>
            </a:lvl9pPr>
          </a:lstStyle>
          <a:p>
            <a:pPr marL="0" lvl="0" indent="0" algn="l" rtl="0">
              <a:spcBef>
                <a:spcPct val="0"/>
              </a:spcBef>
              <a:spcAft>
                <a:spcPct val="0"/>
              </a:spcAft>
              <a:buNone/>
            </a:pPr>
            <a:fld id="{00000000-1234-1234-1234-123412341234}" type="slidenum">
              <a:rPr lang="cs"/>
              <a:t>‹#›</a:t>
            </a:fld>
            <a:endParaRPr>
              <a:solidFill>
                <a:schemeClr val="dk1"/>
              </a:solidFill>
            </a:endParaRPr>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matchingName="Caption">
  <p:cSld name="Caption">
    <p:spTree>
      <p:nvGrpSpPr>
        <p:cNvPr id="48" name="Shape 48"/>
        <p:cNvGrpSpPr/>
        <p:nvPr/>
      </p:nvGrpSpPr>
      <p:grpSpPr>
        <a:xfrm>
          <a:off x="0" y="0"/>
          <a:ext cx="0" cy="0"/>
        </a:xfrm>
      </p:grpSpPr>
      <p:sp>
        <p:nvSpPr>
          <p:cNvPr id="49" name="Google Shape;49;p10"/>
          <p:cNvSpPr txBox="1"/>
          <p:nvPr>
            <p:ph type="body" idx="1"/>
          </p:nvPr>
        </p:nvSpPr>
        <p:spPr>
          <a:xfrm>
            <a:off x="319500" y="4218925"/>
            <a:ext cx="5998800" cy="598800"/>
          </a:xfrm>
          <a:prstGeom prst="rect">
            <a:avLst/>
          </a:prstGeom>
          <a:noFill/>
          <a:ln>
            <a:noFill/>
          </a:ln>
        </p:spPr>
        <p:txBody>
          <a:bodyPr spcFirstLastPara="1" wrap="square" lIns="91425" tIns="91425" rIns="91425" bIns="91425" anchor="ctr" anchorCtr="0"/>
          <a:lstStyle>
            <a:defPPr>
              <a:defRPr kern="1200" smtId="4294967295"/>
            </a:defPPr>
            <a:lvl1pPr marL="457200" lvl="0" indent="-228600" algn="l">
              <a:lnSpc>
                <a:spcPct val="100000"/>
              </a:lnSpc>
              <a:spcBef>
                <a:spcPct val="0"/>
              </a:spcBef>
              <a:spcAft>
                <a:spcPct val="0"/>
              </a:spcAft>
              <a:buSzPts val="2400"/>
              <a:buFont typeface="Economica"/>
              <a:buNone/>
              <a:defRPr sz="2400">
                <a:latin typeface="Economica"/>
                <a:ea typeface="Economica"/>
                <a:cs typeface="Economica"/>
                <a:sym typeface="Economica"/>
              </a:defRPr>
            </a:lvl1pPr>
            <a:lvl2pPr marL="914400" lvl="1" indent="-228600" algn="l">
              <a:lnSpc>
                <a:spcPct val="115000"/>
              </a:lnSpc>
              <a:spcBef>
                <a:spcPct val="0"/>
              </a:spcBef>
              <a:spcAft>
                <a:spcPct val="0"/>
              </a:spcAft>
              <a:buSzPts val="1800"/>
              <a:buNone/>
              <a:defRPr/>
            </a:lvl2pPr>
            <a:lvl3pPr marL="1371600" lvl="2" indent="-228600" algn="l">
              <a:lnSpc>
                <a:spcPct val="115000"/>
              </a:lnSpc>
              <a:spcBef>
                <a:spcPts val="1600"/>
              </a:spcBef>
              <a:spcAft>
                <a:spcPct val="0"/>
              </a:spcAft>
              <a:buSzPts val="1800"/>
              <a:buNone/>
              <a:defRPr/>
            </a:lvl3pPr>
            <a:lvl4pPr marL="1828800" lvl="3" indent="-228600" algn="l">
              <a:lnSpc>
                <a:spcPct val="115000"/>
              </a:lnSpc>
              <a:spcBef>
                <a:spcPts val="1600"/>
              </a:spcBef>
              <a:spcAft>
                <a:spcPct val="0"/>
              </a:spcAft>
              <a:buSzPts val="1800"/>
              <a:buNone/>
              <a:defRPr/>
            </a:lvl4pPr>
            <a:lvl5pPr marL="2286000" lvl="4" indent="-228600" algn="l">
              <a:lnSpc>
                <a:spcPct val="115000"/>
              </a:lnSpc>
              <a:spcBef>
                <a:spcPts val="1600"/>
              </a:spcBef>
              <a:spcAft>
                <a:spcPct val="0"/>
              </a:spcAft>
              <a:buSzPts val="1800"/>
              <a:buNone/>
              <a:defRPr/>
            </a:lvl5pPr>
            <a:lvl6pPr marL="2743200" lvl="5" indent="-228600" algn="l">
              <a:lnSpc>
                <a:spcPct val="115000"/>
              </a:lnSpc>
              <a:spcBef>
                <a:spcPts val="1600"/>
              </a:spcBef>
              <a:spcAft>
                <a:spcPct val="0"/>
              </a:spcAft>
              <a:buSzPts val="1800"/>
              <a:buNone/>
              <a:defRPr/>
            </a:lvl6pPr>
            <a:lvl7pPr marL="3200400" lvl="6" indent="-228600" algn="l">
              <a:lnSpc>
                <a:spcPct val="115000"/>
              </a:lnSpc>
              <a:spcBef>
                <a:spcPts val="1600"/>
              </a:spcBef>
              <a:spcAft>
                <a:spcPct val="0"/>
              </a:spcAft>
              <a:buSzPts val="1800"/>
              <a:buNone/>
              <a:defRPr/>
            </a:lvl7pPr>
            <a:lvl8pPr marL="3657600" lvl="7" indent="-228600" algn="l">
              <a:lnSpc>
                <a:spcPct val="115000"/>
              </a:lnSpc>
              <a:spcBef>
                <a:spcPts val="1600"/>
              </a:spcBef>
              <a:spcAft>
                <a:spcPct val="0"/>
              </a:spcAft>
              <a:buSzPts val="1800"/>
              <a:buNone/>
              <a:defRPr/>
            </a:lvl8pPr>
            <a:lvl9pPr marL="4114800" lvl="8" indent="-228600" algn="l">
              <a:lnSpc>
                <a:spcPct val="115000"/>
              </a:lnSpc>
              <a:spcBef>
                <a:spcPts val="1600"/>
              </a:spcBef>
              <a:spcAft>
                <a:spcPts val="1600"/>
              </a:spcAft>
              <a:buSzPts val="1800"/>
              <a:buNone/>
              <a:defRPr/>
            </a:lvl9pPr>
          </a:lstStyle>
          <a:p/>
        </p:txBody>
      </p:sp>
      <p:sp>
        <p:nvSpPr>
          <p:cNvPr id="50" name="Google Shape;50;p10"/>
          <p:cNvSpPr txBox="1"/>
          <p:nvPr>
            <p:ph type="sldNum" idx="12"/>
          </p:nvPr>
        </p:nvSpPr>
        <p:spPr>
          <a:xfrm>
            <a:off x="8472457" y="4663216"/>
            <a:ext cx="548700" cy="393600"/>
          </a:xfrm>
          <a:prstGeom prst="rect">
            <a:avLst/>
          </a:prstGeom>
          <a:noFill/>
          <a:ln>
            <a:noFill/>
          </a:ln>
        </p:spPr>
        <p:txBody>
          <a:bodyPr spcFirstLastPara="1" wrap="square" lIns="91425" tIns="91425" rIns="91425" bIns="91425" anchor="ctr" anchorCtr="0">
            <a:noAutofit/>
          </a:bodyPr>
          <a:lstStyle>
            <a:defPPr>
              <a:defRPr kern="1200" smtId="4294967295"/>
            </a:defPPr>
            <a:lvl1pPr marL="0" lvl="0" indent="0" algn="l">
              <a:lnSpc>
                <a:spcPct val="100000"/>
              </a:lnSpc>
              <a:spcBef>
                <a:spcPct val="0"/>
              </a:spcBef>
              <a:spcAft>
                <a:spcPct val="0"/>
              </a:spcAft>
              <a:buClr>
                <a:srgbClr val="000000"/>
              </a:buClr>
              <a:buSzPts val="1400"/>
              <a:buFont typeface="Arial"/>
              <a:buNone/>
              <a:defRPr/>
            </a:lvl1pPr>
            <a:lvl2pPr marL="0" lvl="1" indent="0" algn="l">
              <a:lnSpc>
                <a:spcPct val="100000"/>
              </a:lnSpc>
              <a:spcBef>
                <a:spcPct val="0"/>
              </a:spcBef>
              <a:spcAft>
                <a:spcPct val="0"/>
              </a:spcAft>
              <a:buClr>
                <a:srgbClr val="000000"/>
              </a:buClr>
              <a:buSzPts val="1400"/>
              <a:buFont typeface="Arial"/>
              <a:buNone/>
              <a:defRPr/>
            </a:lvl2pPr>
            <a:lvl3pPr marL="0" lvl="2" indent="0" algn="l">
              <a:lnSpc>
                <a:spcPct val="100000"/>
              </a:lnSpc>
              <a:spcBef>
                <a:spcPct val="0"/>
              </a:spcBef>
              <a:spcAft>
                <a:spcPct val="0"/>
              </a:spcAft>
              <a:buClr>
                <a:srgbClr val="000000"/>
              </a:buClr>
              <a:buSzPts val="1400"/>
              <a:buFont typeface="Arial"/>
              <a:buNone/>
              <a:defRPr/>
            </a:lvl3pPr>
            <a:lvl4pPr marL="0" lvl="3" indent="0" algn="l">
              <a:lnSpc>
                <a:spcPct val="100000"/>
              </a:lnSpc>
              <a:spcBef>
                <a:spcPct val="0"/>
              </a:spcBef>
              <a:spcAft>
                <a:spcPct val="0"/>
              </a:spcAft>
              <a:buClr>
                <a:srgbClr val="000000"/>
              </a:buClr>
              <a:buSzPts val="1400"/>
              <a:buFont typeface="Arial"/>
              <a:buNone/>
              <a:defRPr/>
            </a:lvl4pPr>
            <a:lvl5pPr marL="0" lvl="4" indent="0" algn="l">
              <a:lnSpc>
                <a:spcPct val="100000"/>
              </a:lnSpc>
              <a:spcBef>
                <a:spcPct val="0"/>
              </a:spcBef>
              <a:spcAft>
                <a:spcPct val="0"/>
              </a:spcAft>
              <a:buClr>
                <a:srgbClr val="000000"/>
              </a:buClr>
              <a:buSzPts val="1400"/>
              <a:buFont typeface="Arial"/>
              <a:buNone/>
              <a:defRPr/>
            </a:lvl5pPr>
            <a:lvl6pPr marL="0" lvl="5" indent="0" algn="l">
              <a:lnSpc>
                <a:spcPct val="100000"/>
              </a:lnSpc>
              <a:spcBef>
                <a:spcPct val="0"/>
              </a:spcBef>
              <a:spcAft>
                <a:spcPct val="0"/>
              </a:spcAft>
              <a:buClr>
                <a:srgbClr val="000000"/>
              </a:buClr>
              <a:buSzPts val="1400"/>
              <a:buFont typeface="Arial"/>
              <a:buNone/>
              <a:defRPr/>
            </a:lvl6pPr>
            <a:lvl7pPr marL="0" lvl="6" indent="0" algn="l">
              <a:lnSpc>
                <a:spcPct val="100000"/>
              </a:lnSpc>
              <a:spcBef>
                <a:spcPct val="0"/>
              </a:spcBef>
              <a:spcAft>
                <a:spcPct val="0"/>
              </a:spcAft>
              <a:buClr>
                <a:srgbClr val="000000"/>
              </a:buClr>
              <a:buSzPts val="1400"/>
              <a:buFont typeface="Arial"/>
              <a:buNone/>
              <a:defRPr/>
            </a:lvl7pPr>
            <a:lvl8pPr marL="0" lvl="7" indent="0" algn="l">
              <a:lnSpc>
                <a:spcPct val="100000"/>
              </a:lnSpc>
              <a:spcBef>
                <a:spcPct val="0"/>
              </a:spcBef>
              <a:spcAft>
                <a:spcPct val="0"/>
              </a:spcAft>
              <a:buClr>
                <a:srgbClr val="000000"/>
              </a:buClr>
              <a:buSzPts val="1400"/>
              <a:buFont typeface="Arial"/>
              <a:buNone/>
              <a:defRPr/>
            </a:lvl8pPr>
            <a:lvl9pPr marL="0" lvl="8" indent="0" algn="l">
              <a:lnSpc>
                <a:spcPct val="100000"/>
              </a:lnSpc>
              <a:spcBef>
                <a:spcPct val="0"/>
              </a:spcBef>
              <a:spcAft>
                <a:spcPct val="0"/>
              </a:spcAft>
              <a:buClr>
                <a:srgbClr val="000000"/>
              </a:buClr>
              <a:buSzPts val="1400"/>
              <a:buFont typeface="Arial"/>
              <a:buNone/>
              <a:defRPr/>
            </a:lvl9pPr>
          </a:lstStyle>
          <a:p>
            <a:pPr marL="0" lvl="0" indent="0" algn="l" rtl="0">
              <a:spcBef>
                <a:spcPct val="0"/>
              </a:spcBef>
              <a:spcAft>
                <a:spcPct val="0"/>
              </a:spcAft>
              <a:buNone/>
            </a:pPr>
            <a:fld id="{00000000-1234-1234-1234-123412341234}" type="slidenum">
              <a:rPr lang="cs"/>
              <a:t>‹#›</a:t>
            </a:fld>
            <a:endParaRPr/>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matchingName="Big number">
  <p:cSld name="Big number">
    <p:spTree>
      <p:nvGrpSpPr>
        <p:cNvPr id="51" name="Shape 51"/>
        <p:cNvGrpSpPr/>
        <p:nvPr/>
      </p:nvGrpSpPr>
      <p:grpSpPr>
        <a:xfrm>
          <a:off x="0" y="0"/>
          <a:ext cx="0" cy="0"/>
        </a:xfrm>
      </p:grpSpPr>
      <p:sp>
        <p:nvSpPr>
          <p:cNvPr id="52" name="Google Shape;52;p11"/>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defPPr>
              <a:defRPr kern="1200" smtId="4294967295"/>
            </a:defPPr>
          </a:lstStyle>
          <a:p>
            <a:pPr marL="0" marR="0" lvl="0" indent="0" algn="l" rtl="0">
              <a:lnSpc>
                <a:spcPct val="100000"/>
              </a:lnSpc>
              <a:spcBef>
                <a:spcPct val="0"/>
              </a:spcBef>
              <a:spcAft>
                <a:spcPct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 name="Google Shape;53;p11"/>
          <p:cNvSpPr txBox="1"/>
          <p:nvPr>
            <p:ph type="title"/>
          </p:nvPr>
        </p:nvSpPr>
        <p:spPr>
          <a:xfrm>
            <a:off x="311700" y="957125"/>
            <a:ext cx="8520600" cy="2128800"/>
          </a:xfrm>
          <a:prstGeom prst="rect">
            <a:avLst/>
          </a:prstGeom>
          <a:noFill/>
          <a:ln>
            <a:noFill/>
          </a:ln>
        </p:spPr>
        <p:txBody>
          <a:bodyPr spcFirstLastPara="1" wrap="square" lIns="91425" tIns="91425" rIns="91425" bIns="91425" anchor="ctr" anchorCtr="0"/>
          <a:lstStyle>
            <a:defPPr>
              <a:defRPr kern="1200" smtId="4294967295"/>
            </a:defPPr>
            <a:lvl1pPr lvl="0" algn="ctr">
              <a:lnSpc>
                <a:spcPct val="100000"/>
              </a:lnSpc>
              <a:spcBef>
                <a:spcPct val="0"/>
              </a:spcBef>
              <a:spcAft>
                <a:spcPct val="0"/>
              </a:spcAft>
              <a:buClr>
                <a:schemeClr val="lt2"/>
              </a:buClr>
              <a:buSzPts val="16000"/>
              <a:buNone/>
              <a:defRPr sz="16000">
                <a:solidFill>
                  <a:schemeClr val="lt2"/>
                </a:solidFill>
              </a:defRPr>
            </a:lvl1pPr>
            <a:lvl2pPr lvl="1" algn="ctr">
              <a:spcBef>
                <a:spcPct val="0"/>
              </a:spcBef>
              <a:spcAft>
                <a:spcPct val="0"/>
              </a:spcAft>
              <a:buClr>
                <a:schemeClr val="lt2"/>
              </a:buClr>
              <a:buSzPts val="16000"/>
              <a:buNone/>
              <a:defRPr sz="16000">
                <a:solidFill>
                  <a:schemeClr val="lt2"/>
                </a:solidFill>
              </a:defRPr>
            </a:lvl2pPr>
            <a:lvl3pPr lvl="2" algn="ctr">
              <a:spcBef>
                <a:spcPct val="0"/>
              </a:spcBef>
              <a:spcAft>
                <a:spcPct val="0"/>
              </a:spcAft>
              <a:buClr>
                <a:schemeClr val="lt2"/>
              </a:buClr>
              <a:buSzPts val="16000"/>
              <a:buNone/>
              <a:defRPr sz="16000">
                <a:solidFill>
                  <a:schemeClr val="lt2"/>
                </a:solidFill>
              </a:defRPr>
            </a:lvl3pPr>
            <a:lvl4pPr lvl="3" algn="ctr">
              <a:spcBef>
                <a:spcPct val="0"/>
              </a:spcBef>
              <a:spcAft>
                <a:spcPct val="0"/>
              </a:spcAft>
              <a:buClr>
                <a:schemeClr val="lt2"/>
              </a:buClr>
              <a:buSzPts val="16000"/>
              <a:buNone/>
              <a:defRPr sz="16000">
                <a:solidFill>
                  <a:schemeClr val="lt2"/>
                </a:solidFill>
              </a:defRPr>
            </a:lvl4pPr>
            <a:lvl5pPr lvl="4" algn="ctr">
              <a:spcBef>
                <a:spcPct val="0"/>
              </a:spcBef>
              <a:spcAft>
                <a:spcPct val="0"/>
              </a:spcAft>
              <a:buClr>
                <a:schemeClr val="lt2"/>
              </a:buClr>
              <a:buSzPts val="16000"/>
              <a:buNone/>
              <a:defRPr sz="16000">
                <a:solidFill>
                  <a:schemeClr val="lt2"/>
                </a:solidFill>
              </a:defRPr>
            </a:lvl5pPr>
            <a:lvl6pPr lvl="5" algn="ctr">
              <a:spcBef>
                <a:spcPct val="0"/>
              </a:spcBef>
              <a:spcAft>
                <a:spcPct val="0"/>
              </a:spcAft>
              <a:buClr>
                <a:schemeClr val="lt2"/>
              </a:buClr>
              <a:buSzPts val="16000"/>
              <a:buNone/>
              <a:defRPr sz="16000">
                <a:solidFill>
                  <a:schemeClr val="lt2"/>
                </a:solidFill>
              </a:defRPr>
            </a:lvl6pPr>
            <a:lvl7pPr lvl="6" algn="ctr">
              <a:spcBef>
                <a:spcPct val="0"/>
              </a:spcBef>
              <a:spcAft>
                <a:spcPct val="0"/>
              </a:spcAft>
              <a:buClr>
                <a:schemeClr val="lt2"/>
              </a:buClr>
              <a:buSzPts val="16000"/>
              <a:buNone/>
              <a:defRPr sz="16000">
                <a:solidFill>
                  <a:schemeClr val="lt2"/>
                </a:solidFill>
              </a:defRPr>
            </a:lvl7pPr>
            <a:lvl8pPr lvl="7" algn="ctr">
              <a:spcBef>
                <a:spcPct val="0"/>
              </a:spcBef>
              <a:spcAft>
                <a:spcPct val="0"/>
              </a:spcAft>
              <a:buClr>
                <a:schemeClr val="lt2"/>
              </a:buClr>
              <a:buSzPts val="16000"/>
              <a:buNone/>
              <a:defRPr sz="16000">
                <a:solidFill>
                  <a:schemeClr val="lt2"/>
                </a:solidFill>
              </a:defRPr>
            </a:lvl8pPr>
            <a:lvl9pPr lvl="8" algn="ctr">
              <a:spcBef>
                <a:spcPct val="0"/>
              </a:spcBef>
              <a:spcAft>
                <a:spcPct val="0"/>
              </a:spcAft>
              <a:buClr>
                <a:schemeClr val="lt2"/>
              </a:buClr>
              <a:buSzPts val="16000"/>
              <a:buNone/>
              <a:defRPr sz="16000">
                <a:solidFill>
                  <a:schemeClr val="lt2"/>
                </a:solidFill>
              </a:defRPr>
            </a:lvl9pPr>
          </a:lstStyle>
          <a:p/>
        </p:txBody>
      </p:sp>
      <p:sp>
        <p:nvSpPr>
          <p:cNvPr id="54" name="Google Shape;54;p11"/>
          <p:cNvSpPr txBox="1"/>
          <p:nvPr>
            <p:ph type="body" idx="1"/>
          </p:nvPr>
        </p:nvSpPr>
        <p:spPr>
          <a:xfrm>
            <a:off x="311700" y="3162000"/>
            <a:ext cx="8520600" cy="1071600"/>
          </a:xfrm>
          <a:prstGeom prst="rect">
            <a:avLst/>
          </a:prstGeom>
          <a:noFill/>
          <a:ln>
            <a:noFill/>
          </a:ln>
        </p:spPr>
        <p:txBody>
          <a:bodyPr spcFirstLastPara="1" wrap="square" lIns="91425" tIns="91425" rIns="91425" bIns="91425" anchor="t" anchorCtr="0"/>
          <a:lstStyle>
            <a:defPPr>
              <a:defRPr kern="1200" smtId="4294967295"/>
            </a:defPPr>
            <a:lvl1pPr marL="457200" lvl="0" indent="-228600" algn="ctr">
              <a:lnSpc>
                <a:spcPct val="115000"/>
              </a:lnSpc>
              <a:spcBef>
                <a:spcPct val="0"/>
              </a:spcBef>
              <a:spcAft>
                <a:spcPct val="0"/>
              </a:spcAft>
              <a:buSzPts val="1800"/>
              <a:buNone/>
              <a:defRPr/>
            </a:lvl1pPr>
            <a:lvl2pPr marL="914400" lvl="1" indent="-228600" algn="ctr">
              <a:lnSpc>
                <a:spcPct val="115000"/>
              </a:lnSpc>
              <a:spcBef>
                <a:spcPts val="1600"/>
              </a:spcBef>
              <a:spcAft>
                <a:spcPct val="0"/>
              </a:spcAft>
              <a:buSzPts val="1400"/>
              <a:buNone/>
              <a:defRPr/>
            </a:lvl2pPr>
            <a:lvl3pPr marL="1371600" lvl="2" indent="-228600" algn="ctr">
              <a:lnSpc>
                <a:spcPct val="115000"/>
              </a:lnSpc>
              <a:spcBef>
                <a:spcPts val="1600"/>
              </a:spcBef>
              <a:spcAft>
                <a:spcPct val="0"/>
              </a:spcAft>
              <a:buSzPts val="1400"/>
              <a:buNone/>
              <a:defRPr/>
            </a:lvl3pPr>
            <a:lvl4pPr marL="1828800" lvl="3" indent="-228600" algn="ctr">
              <a:lnSpc>
                <a:spcPct val="115000"/>
              </a:lnSpc>
              <a:spcBef>
                <a:spcPts val="1600"/>
              </a:spcBef>
              <a:spcAft>
                <a:spcPct val="0"/>
              </a:spcAft>
              <a:buSzPts val="1400"/>
              <a:buNone/>
              <a:defRPr/>
            </a:lvl4pPr>
            <a:lvl5pPr marL="2286000" lvl="4" indent="-228600" algn="ctr">
              <a:lnSpc>
                <a:spcPct val="115000"/>
              </a:lnSpc>
              <a:spcBef>
                <a:spcPts val="1600"/>
              </a:spcBef>
              <a:spcAft>
                <a:spcPct val="0"/>
              </a:spcAft>
              <a:buSzPts val="1400"/>
              <a:buNone/>
              <a:defRPr/>
            </a:lvl5pPr>
            <a:lvl6pPr marL="2743200" lvl="5" indent="-228600" algn="ctr">
              <a:lnSpc>
                <a:spcPct val="115000"/>
              </a:lnSpc>
              <a:spcBef>
                <a:spcPts val="1600"/>
              </a:spcBef>
              <a:spcAft>
                <a:spcPct val="0"/>
              </a:spcAft>
              <a:buSzPts val="1400"/>
              <a:buNone/>
              <a:defRPr/>
            </a:lvl6pPr>
            <a:lvl7pPr marL="3200400" lvl="6" indent="-228600" algn="ctr">
              <a:lnSpc>
                <a:spcPct val="115000"/>
              </a:lnSpc>
              <a:spcBef>
                <a:spcPts val="1600"/>
              </a:spcBef>
              <a:spcAft>
                <a:spcPct val="0"/>
              </a:spcAft>
              <a:buSzPts val="1400"/>
              <a:buNone/>
              <a:defRPr/>
            </a:lvl7pPr>
            <a:lvl8pPr marL="3657600" lvl="7" indent="-228600" algn="ctr">
              <a:lnSpc>
                <a:spcPct val="115000"/>
              </a:lnSpc>
              <a:spcBef>
                <a:spcPts val="1600"/>
              </a:spcBef>
              <a:spcAft>
                <a:spcPct val="0"/>
              </a:spcAft>
              <a:buSzPts val="1400"/>
              <a:buNone/>
              <a:defRPr/>
            </a:lvl8pPr>
            <a:lvl9pPr marL="4114800" lvl="8" indent="-228600" algn="ctr">
              <a:lnSpc>
                <a:spcPct val="115000"/>
              </a:lnSpc>
              <a:spcBef>
                <a:spcPts val="1600"/>
              </a:spcBef>
              <a:spcAft>
                <a:spcPts val="1600"/>
              </a:spcAft>
              <a:buSzPts val="1400"/>
              <a:buNone/>
              <a:defRPr/>
            </a:lvl9pPr>
          </a:lstStyle>
          <a:p/>
        </p:txBody>
      </p:sp>
      <p:sp>
        <p:nvSpPr>
          <p:cNvPr id="55" name="Google Shape;55;p11"/>
          <p:cNvSpPr txBox="1"/>
          <p:nvPr>
            <p:ph type="sldNum" idx="12"/>
          </p:nvPr>
        </p:nvSpPr>
        <p:spPr>
          <a:xfrm>
            <a:off x="8472457" y="4663216"/>
            <a:ext cx="548700" cy="393600"/>
          </a:xfrm>
          <a:prstGeom prst="rect">
            <a:avLst/>
          </a:prstGeom>
          <a:noFill/>
          <a:ln>
            <a:noFill/>
          </a:ln>
        </p:spPr>
        <p:txBody>
          <a:bodyPr spcFirstLastPara="1" wrap="square" lIns="91425" tIns="91425" rIns="91425" bIns="91425" anchor="ctr" anchorCtr="0">
            <a:noAutofit/>
          </a:bodyPr>
          <a:lstStyle>
            <a:defPPr>
              <a:defRPr kern="1200" smtId="4294967295"/>
            </a:defPPr>
            <a:lvl1pPr marL="0" lvl="0" indent="0" algn="l">
              <a:lnSpc>
                <a:spcPct val="100000"/>
              </a:lnSpc>
              <a:spcBef>
                <a:spcPct val="0"/>
              </a:spcBef>
              <a:spcAft>
                <a:spcPct val="0"/>
              </a:spcAft>
              <a:buClr>
                <a:srgbClr val="000000"/>
              </a:buClr>
              <a:buSzPts val="1400"/>
              <a:buFont typeface="Arial"/>
              <a:buNone/>
              <a:defRPr/>
            </a:lvl1pPr>
            <a:lvl2pPr marL="0" lvl="1" indent="0" algn="l">
              <a:lnSpc>
                <a:spcPct val="100000"/>
              </a:lnSpc>
              <a:spcBef>
                <a:spcPct val="0"/>
              </a:spcBef>
              <a:spcAft>
                <a:spcPct val="0"/>
              </a:spcAft>
              <a:buClr>
                <a:srgbClr val="000000"/>
              </a:buClr>
              <a:buSzPts val="1400"/>
              <a:buFont typeface="Arial"/>
              <a:buNone/>
              <a:defRPr/>
            </a:lvl2pPr>
            <a:lvl3pPr marL="0" lvl="2" indent="0" algn="l">
              <a:lnSpc>
                <a:spcPct val="100000"/>
              </a:lnSpc>
              <a:spcBef>
                <a:spcPct val="0"/>
              </a:spcBef>
              <a:spcAft>
                <a:spcPct val="0"/>
              </a:spcAft>
              <a:buClr>
                <a:srgbClr val="000000"/>
              </a:buClr>
              <a:buSzPts val="1400"/>
              <a:buFont typeface="Arial"/>
              <a:buNone/>
              <a:defRPr/>
            </a:lvl3pPr>
            <a:lvl4pPr marL="0" lvl="3" indent="0" algn="l">
              <a:lnSpc>
                <a:spcPct val="100000"/>
              </a:lnSpc>
              <a:spcBef>
                <a:spcPct val="0"/>
              </a:spcBef>
              <a:spcAft>
                <a:spcPct val="0"/>
              </a:spcAft>
              <a:buClr>
                <a:srgbClr val="000000"/>
              </a:buClr>
              <a:buSzPts val="1400"/>
              <a:buFont typeface="Arial"/>
              <a:buNone/>
              <a:defRPr/>
            </a:lvl4pPr>
            <a:lvl5pPr marL="0" lvl="4" indent="0" algn="l">
              <a:lnSpc>
                <a:spcPct val="100000"/>
              </a:lnSpc>
              <a:spcBef>
                <a:spcPct val="0"/>
              </a:spcBef>
              <a:spcAft>
                <a:spcPct val="0"/>
              </a:spcAft>
              <a:buClr>
                <a:srgbClr val="000000"/>
              </a:buClr>
              <a:buSzPts val="1400"/>
              <a:buFont typeface="Arial"/>
              <a:buNone/>
              <a:defRPr/>
            </a:lvl5pPr>
            <a:lvl6pPr marL="0" lvl="5" indent="0" algn="l">
              <a:lnSpc>
                <a:spcPct val="100000"/>
              </a:lnSpc>
              <a:spcBef>
                <a:spcPct val="0"/>
              </a:spcBef>
              <a:spcAft>
                <a:spcPct val="0"/>
              </a:spcAft>
              <a:buClr>
                <a:srgbClr val="000000"/>
              </a:buClr>
              <a:buSzPts val="1400"/>
              <a:buFont typeface="Arial"/>
              <a:buNone/>
              <a:defRPr/>
            </a:lvl6pPr>
            <a:lvl7pPr marL="0" lvl="6" indent="0" algn="l">
              <a:lnSpc>
                <a:spcPct val="100000"/>
              </a:lnSpc>
              <a:spcBef>
                <a:spcPct val="0"/>
              </a:spcBef>
              <a:spcAft>
                <a:spcPct val="0"/>
              </a:spcAft>
              <a:buClr>
                <a:srgbClr val="000000"/>
              </a:buClr>
              <a:buSzPts val="1400"/>
              <a:buFont typeface="Arial"/>
              <a:buNone/>
              <a:defRPr/>
            </a:lvl7pPr>
            <a:lvl8pPr marL="0" lvl="7" indent="0" algn="l">
              <a:lnSpc>
                <a:spcPct val="100000"/>
              </a:lnSpc>
              <a:spcBef>
                <a:spcPct val="0"/>
              </a:spcBef>
              <a:spcAft>
                <a:spcPct val="0"/>
              </a:spcAft>
              <a:buClr>
                <a:srgbClr val="000000"/>
              </a:buClr>
              <a:buSzPts val="1400"/>
              <a:buFont typeface="Arial"/>
              <a:buNone/>
              <a:defRPr/>
            </a:lvl8pPr>
            <a:lvl9pPr marL="0" lvl="8" indent="0" algn="l">
              <a:lnSpc>
                <a:spcPct val="100000"/>
              </a:lnSpc>
              <a:spcBef>
                <a:spcPct val="0"/>
              </a:spcBef>
              <a:spcAft>
                <a:spcPct val="0"/>
              </a:spcAft>
              <a:buClr>
                <a:srgbClr val="000000"/>
              </a:buClr>
              <a:buSzPts val="1400"/>
              <a:buFont typeface="Arial"/>
              <a:buNone/>
              <a:defRPr/>
            </a:lvl9pPr>
          </a:lstStyle>
          <a:p>
            <a:pPr marL="0" lvl="0" indent="0" algn="l" rtl="0">
              <a:spcBef>
                <a:spcPct val="0"/>
              </a:spcBef>
              <a:spcAft>
                <a:spcPct val="0"/>
              </a:spcAft>
              <a:buNone/>
            </a:pPr>
            <a:fld id="{00000000-1234-1234-1234-123412341234}" type="slidenum">
              <a:rPr lang="cs"/>
              <a:t>‹#›</a:t>
            </a:fld>
            <a:endParaRPr/>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matchingName="Blank" type="blank">
  <p:cSld name="BLANK">
    <p:spTree>
      <p:nvGrpSpPr>
        <p:cNvPr id="56" name="Shape 56"/>
        <p:cNvGrpSpPr/>
        <p:nvPr/>
      </p:nvGrpSpPr>
      <p:grpSpPr>
        <a:xfrm>
          <a:off x="0" y="0"/>
          <a:ext cx="0" cy="0"/>
        </a:xfrm>
      </p:grpSpPr>
      <p:sp>
        <p:nvSpPr>
          <p:cNvPr id="57" name="Google Shape;57;p12"/>
          <p:cNvSpPr txBox="1"/>
          <p:nvPr>
            <p:ph type="sldNum" idx="12"/>
          </p:nvPr>
        </p:nvSpPr>
        <p:spPr>
          <a:xfrm>
            <a:off x="8472457" y="4663216"/>
            <a:ext cx="548700" cy="393600"/>
          </a:xfrm>
          <a:prstGeom prst="rect">
            <a:avLst/>
          </a:prstGeom>
          <a:noFill/>
          <a:ln>
            <a:noFill/>
          </a:ln>
        </p:spPr>
        <p:txBody>
          <a:bodyPr spcFirstLastPara="1" wrap="square" lIns="91425" tIns="91425" rIns="91425" bIns="91425" anchor="ctr" anchorCtr="0">
            <a:noAutofit/>
          </a:bodyPr>
          <a:lstStyle>
            <a:defPPr>
              <a:defRPr kern="1200" smtId="4294967295"/>
            </a:defPPr>
            <a:lvl1pPr marL="0" lvl="0" indent="0" algn="l">
              <a:lnSpc>
                <a:spcPct val="100000"/>
              </a:lnSpc>
              <a:spcBef>
                <a:spcPct val="0"/>
              </a:spcBef>
              <a:spcAft>
                <a:spcPct val="0"/>
              </a:spcAft>
              <a:buClr>
                <a:srgbClr val="000000"/>
              </a:buClr>
              <a:buSzPts val="1400"/>
              <a:buFont typeface="Arial"/>
              <a:buNone/>
              <a:defRPr/>
            </a:lvl1pPr>
            <a:lvl2pPr marL="0" lvl="1" indent="0" algn="l">
              <a:lnSpc>
                <a:spcPct val="100000"/>
              </a:lnSpc>
              <a:spcBef>
                <a:spcPct val="0"/>
              </a:spcBef>
              <a:spcAft>
                <a:spcPct val="0"/>
              </a:spcAft>
              <a:buClr>
                <a:srgbClr val="000000"/>
              </a:buClr>
              <a:buSzPts val="1400"/>
              <a:buFont typeface="Arial"/>
              <a:buNone/>
              <a:defRPr/>
            </a:lvl2pPr>
            <a:lvl3pPr marL="0" lvl="2" indent="0" algn="l">
              <a:lnSpc>
                <a:spcPct val="100000"/>
              </a:lnSpc>
              <a:spcBef>
                <a:spcPct val="0"/>
              </a:spcBef>
              <a:spcAft>
                <a:spcPct val="0"/>
              </a:spcAft>
              <a:buClr>
                <a:srgbClr val="000000"/>
              </a:buClr>
              <a:buSzPts val="1400"/>
              <a:buFont typeface="Arial"/>
              <a:buNone/>
              <a:defRPr/>
            </a:lvl3pPr>
            <a:lvl4pPr marL="0" lvl="3" indent="0" algn="l">
              <a:lnSpc>
                <a:spcPct val="100000"/>
              </a:lnSpc>
              <a:spcBef>
                <a:spcPct val="0"/>
              </a:spcBef>
              <a:spcAft>
                <a:spcPct val="0"/>
              </a:spcAft>
              <a:buClr>
                <a:srgbClr val="000000"/>
              </a:buClr>
              <a:buSzPts val="1400"/>
              <a:buFont typeface="Arial"/>
              <a:buNone/>
              <a:defRPr/>
            </a:lvl4pPr>
            <a:lvl5pPr marL="0" lvl="4" indent="0" algn="l">
              <a:lnSpc>
                <a:spcPct val="100000"/>
              </a:lnSpc>
              <a:spcBef>
                <a:spcPct val="0"/>
              </a:spcBef>
              <a:spcAft>
                <a:spcPct val="0"/>
              </a:spcAft>
              <a:buClr>
                <a:srgbClr val="000000"/>
              </a:buClr>
              <a:buSzPts val="1400"/>
              <a:buFont typeface="Arial"/>
              <a:buNone/>
              <a:defRPr/>
            </a:lvl5pPr>
            <a:lvl6pPr marL="0" lvl="5" indent="0" algn="l">
              <a:lnSpc>
                <a:spcPct val="100000"/>
              </a:lnSpc>
              <a:spcBef>
                <a:spcPct val="0"/>
              </a:spcBef>
              <a:spcAft>
                <a:spcPct val="0"/>
              </a:spcAft>
              <a:buClr>
                <a:srgbClr val="000000"/>
              </a:buClr>
              <a:buSzPts val="1400"/>
              <a:buFont typeface="Arial"/>
              <a:buNone/>
              <a:defRPr/>
            </a:lvl6pPr>
            <a:lvl7pPr marL="0" lvl="6" indent="0" algn="l">
              <a:lnSpc>
                <a:spcPct val="100000"/>
              </a:lnSpc>
              <a:spcBef>
                <a:spcPct val="0"/>
              </a:spcBef>
              <a:spcAft>
                <a:spcPct val="0"/>
              </a:spcAft>
              <a:buClr>
                <a:srgbClr val="000000"/>
              </a:buClr>
              <a:buSzPts val="1400"/>
              <a:buFont typeface="Arial"/>
              <a:buNone/>
              <a:defRPr/>
            </a:lvl7pPr>
            <a:lvl8pPr marL="0" lvl="7" indent="0" algn="l">
              <a:lnSpc>
                <a:spcPct val="100000"/>
              </a:lnSpc>
              <a:spcBef>
                <a:spcPct val="0"/>
              </a:spcBef>
              <a:spcAft>
                <a:spcPct val="0"/>
              </a:spcAft>
              <a:buClr>
                <a:srgbClr val="000000"/>
              </a:buClr>
              <a:buSzPts val="1400"/>
              <a:buFont typeface="Arial"/>
              <a:buNone/>
              <a:defRPr/>
            </a:lvl8pPr>
            <a:lvl9pPr marL="0" lvl="8" indent="0" algn="l">
              <a:lnSpc>
                <a:spcPct val="100000"/>
              </a:lnSpc>
              <a:spcBef>
                <a:spcPct val="0"/>
              </a:spcBef>
              <a:spcAft>
                <a:spcPct val="0"/>
              </a:spcAft>
              <a:buClr>
                <a:srgbClr val="000000"/>
              </a:buClr>
              <a:buSzPts val="1400"/>
              <a:buFont typeface="Arial"/>
              <a:buNone/>
              <a:defRPr/>
            </a:lvl9pPr>
          </a:lstStyle>
          <a:p>
            <a:pPr marL="0" lvl="0" indent="0" algn="l" rtl="0">
              <a:spcBef>
                <a:spcPct val="0"/>
              </a:spcBef>
              <a:spcAft>
                <a:spcPct val="0"/>
              </a:spcAft>
              <a:buNone/>
            </a:pPr>
            <a:fld id="{00000000-1234-1234-1234-123412341234}" type="slidenum">
              <a:rPr lang="cs"/>
              <a:t>‹#›</a:t>
            </a:fld>
            <a:endParaRPr/>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chemeClr val="lt1"/>
        </a:solidFill>
      </p:bgPr>
    </p:bg>
    <p:spTree>
      <p:nvGrpSpPr>
        <p:cNvPr id="5" name="Shape 5"/>
        <p:cNvGrpSpPr/>
        <p:nvPr/>
      </p:nvGrpSpPr>
      <p:grpSpPr>
        <a:xfrm>
          <a:off x="0" y="0"/>
          <a:ext cx="0" cy="0"/>
        </a:xfrm>
      </p:grpSpPr>
      <p:sp>
        <p:nvSpPr>
          <p:cNvPr id="6" name="Google Shape;6;p1"/>
          <p:cNvSpPr txBox="1"/>
          <p:nvPr>
            <p:ph type="title"/>
          </p:nvPr>
        </p:nvSpPr>
        <p:spPr>
          <a:xfrm>
            <a:off x="311700" y="315925"/>
            <a:ext cx="8520600" cy="831300"/>
          </a:xfrm>
          <a:prstGeom prst="rect">
            <a:avLst/>
          </a:prstGeom>
          <a:noFill/>
          <a:ln>
            <a:noFill/>
          </a:ln>
        </p:spPr>
        <p:txBody>
          <a:bodyPr spcFirstLastPara="1" wrap="square" lIns="91425" tIns="91425" rIns="91425" bIns="91425" anchor="b" anchorCtr="0"/>
          <a:lstStyle>
            <a:defPPr>
              <a:defRPr kern="1200" smtId="4294967295"/>
            </a:defPPr>
            <a:lvl1pPr marR="0" lvl="0" algn="l" rtl="0">
              <a:lnSpc>
                <a:spcPct val="100000"/>
              </a:lnSpc>
              <a:spcBef>
                <a:spcPct val="0"/>
              </a:spcBef>
              <a:spcAft>
                <a:spcPct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1pPr>
            <a:lvl2pPr lvl="1">
              <a:spcBef>
                <a:spcPct val="0"/>
              </a:spcBef>
              <a:spcAft>
                <a:spcPct val="0"/>
              </a:spcAft>
              <a:buClr>
                <a:schemeClr val="dk1"/>
              </a:buClr>
              <a:buSzPts val="4200"/>
              <a:buFont typeface="Economica"/>
              <a:buNone/>
              <a:defRPr sz="4200">
                <a:solidFill>
                  <a:schemeClr val="dk1"/>
                </a:solidFill>
                <a:latin typeface="Economica"/>
                <a:ea typeface="Economica"/>
                <a:cs typeface="Economica"/>
                <a:sym typeface="Economica"/>
              </a:defRPr>
            </a:lvl2pPr>
            <a:lvl3pPr lvl="2">
              <a:spcBef>
                <a:spcPct val="0"/>
              </a:spcBef>
              <a:spcAft>
                <a:spcPct val="0"/>
              </a:spcAft>
              <a:buClr>
                <a:schemeClr val="dk1"/>
              </a:buClr>
              <a:buSzPts val="4200"/>
              <a:buFont typeface="Economica"/>
              <a:buNone/>
              <a:defRPr sz="4200">
                <a:solidFill>
                  <a:schemeClr val="dk1"/>
                </a:solidFill>
                <a:latin typeface="Economica"/>
                <a:ea typeface="Economica"/>
                <a:cs typeface="Economica"/>
                <a:sym typeface="Economica"/>
              </a:defRPr>
            </a:lvl3pPr>
            <a:lvl4pPr lvl="3">
              <a:spcBef>
                <a:spcPct val="0"/>
              </a:spcBef>
              <a:spcAft>
                <a:spcPct val="0"/>
              </a:spcAft>
              <a:buClr>
                <a:schemeClr val="dk1"/>
              </a:buClr>
              <a:buSzPts val="4200"/>
              <a:buFont typeface="Economica"/>
              <a:buNone/>
              <a:defRPr sz="4200">
                <a:solidFill>
                  <a:schemeClr val="dk1"/>
                </a:solidFill>
                <a:latin typeface="Economica"/>
                <a:ea typeface="Economica"/>
                <a:cs typeface="Economica"/>
                <a:sym typeface="Economica"/>
              </a:defRPr>
            </a:lvl4pPr>
            <a:lvl5pPr lvl="4">
              <a:spcBef>
                <a:spcPct val="0"/>
              </a:spcBef>
              <a:spcAft>
                <a:spcPct val="0"/>
              </a:spcAft>
              <a:buClr>
                <a:schemeClr val="dk1"/>
              </a:buClr>
              <a:buSzPts val="4200"/>
              <a:buFont typeface="Economica"/>
              <a:buNone/>
              <a:defRPr sz="4200">
                <a:solidFill>
                  <a:schemeClr val="dk1"/>
                </a:solidFill>
                <a:latin typeface="Economica"/>
                <a:ea typeface="Economica"/>
                <a:cs typeface="Economica"/>
                <a:sym typeface="Economica"/>
              </a:defRPr>
            </a:lvl5pPr>
            <a:lvl6pPr lvl="5">
              <a:spcBef>
                <a:spcPct val="0"/>
              </a:spcBef>
              <a:spcAft>
                <a:spcPct val="0"/>
              </a:spcAft>
              <a:buClr>
                <a:schemeClr val="dk1"/>
              </a:buClr>
              <a:buSzPts val="4200"/>
              <a:buFont typeface="Economica"/>
              <a:buNone/>
              <a:defRPr sz="4200">
                <a:solidFill>
                  <a:schemeClr val="dk1"/>
                </a:solidFill>
                <a:latin typeface="Economica"/>
                <a:ea typeface="Economica"/>
                <a:cs typeface="Economica"/>
                <a:sym typeface="Economica"/>
              </a:defRPr>
            </a:lvl6pPr>
            <a:lvl7pPr lvl="6">
              <a:spcBef>
                <a:spcPct val="0"/>
              </a:spcBef>
              <a:spcAft>
                <a:spcPct val="0"/>
              </a:spcAft>
              <a:buClr>
                <a:schemeClr val="dk1"/>
              </a:buClr>
              <a:buSzPts val="4200"/>
              <a:buFont typeface="Economica"/>
              <a:buNone/>
              <a:defRPr sz="4200">
                <a:solidFill>
                  <a:schemeClr val="dk1"/>
                </a:solidFill>
                <a:latin typeface="Economica"/>
                <a:ea typeface="Economica"/>
                <a:cs typeface="Economica"/>
                <a:sym typeface="Economica"/>
              </a:defRPr>
            </a:lvl7pPr>
            <a:lvl8pPr lvl="7">
              <a:spcBef>
                <a:spcPct val="0"/>
              </a:spcBef>
              <a:spcAft>
                <a:spcPct val="0"/>
              </a:spcAft>
              <a:buClr>
                <a:schemeClr val="dk1"/>
              </a:buClr>
              <a:buSzPts val="4200"/>
              <a:buFont typeface="Economica"/>
              <a:buNone/>
              <a:defRPr sz="4200">
                <a:solidFill>
                  <a:schemeClr val="dk1"/>
                </a:solidFill>
                <a:latin typeface="Economica"/>
                <a:ea typeface="Economica"/>
                <a:cs typeface="Economica"/>
                <a:sym typeface="Economica"/>
              </a:defRPr>
            </a:lvl8pPr>
            <a:lvl9pPr lvl="8">
              <a:spcBef>
                <a:spcPct val="0"/>
              </a:spcBef>
              <a:spcAft>
                <a:spcPct val="0"/>
              </a:spcAft>
              <a:buClr>
                <a:schemeClr val="dk1"/>
              </a:buClr>
              <a:buSzPts val="4200"/>
              <a:buFont typeface="Economica"/>
              <a:buNone/>
              <a:defRPr sz="4200">
                <a:solidFill>
                  <a:schemeClr val="dk1"/>
                </a:solidFill>
                <a:latin typeface="Economica"/>
                <a:ea typeface="Economica"/>
                <a:cs typeface="Economica"/>
                <a:sym typeface="Economica"/>
              </a:defRPr>
            </a:lvl9pPr>
          </a:lstStyle>
          <a:p/>
        </p:txBody>
      </p:sp>
      <p:sp>
        <p:nvSpPr>
          <p:cNvPr id="7" name="Google Shape;7;p1"/>
          <p:cNvSpPr txBox="1"/>
          <p:nvPr>
            <p:ph type="body" idx="1"/>
          </p:nvPr>
        </p:nvSpPr>
        <p:spPr>
          <a:xfrm>
            <a:off x="311700" y="1225225"/>
            <a:ext cx="8520600" cy="3354000"/>
          </a:xfrm>
          <a:prstGeom prst="rect">
            <a:avLst/>
          </a:prstGeom>
          <a:noFill/>
          <a:ln>
            <a:noFill/>
          </a:ln>
        </p:spPr>
        <p:txBody>
          <a:bodyPr spcFirstLastPara="1" wrap="square" lIns="91425" tIns="91425" rIns="91425" bIns="91425" anchor="t" anchorCtr="0"/>
          <a:lstStyle>
            <a:defPPr>
              <a:defRPr kern="1200" smtId="4294967295"/>
            </a:defPPr>
            <a:lvl1pPr marL="457200" marR="0" lvl="0" indent="-228600" algn="l" rtl="0">
              <a:lnSpc>
                <a:spcPct val="115000"/>
              </a:lnSpc>
              <a:spcBef>
                <a:spcPct val="0"/>
              </a:spcBef>
              <a:spcAft>
                <a:spcPct val="0"/>
              </a:spcAft>
              <a:buClr>
                <a:schemeClr val="dk1"/>
              </a:buClr>
              <a:buSzPts val="1800"/>
              <a:buFont typeface="Open Sans"/>
              <a:buNone/>
              <a:defRPr sz="1800" b="0" i="0" u="none" strike="noStrike" cap="none">
                <a:solidFill>
                  <a:schemeClr val="dk1"/>
                </a:solidFill>
                <a:latin typeface="Open Sans"/>
                <a:ea typeface="Open Sans"/>
                <a:cs typeface="Open Sans"/>
                <a:sym typeface="Open Sans"/>
              </a:defRPr>
            </a:lvl1pPr>
            <a:lvl2pPr marL="914400" marR="0" lvl="1" indent="-228600" algn="l" rtl="0">
              <a:lnSpc>
                <a:spcPct val="115000"/>
              </a:lnSpc>
              <a:spcBef>
                <a:spcPts val="1600"/>
              </a:spcBef>
              <a:spcAft>
                <a:spcPct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2pPr>
            <a:lvl3pPr marL="1371600" marR="0" lvl="2" indent="-228600" algn="l" rtl="0">
              <a:lnSpc>
                <a:spcPct val="115000"/>
              </a:lnSpc>
              <a:spcBef>
                <a:spcPts val="1600"/>
              </a:spcBef>
              <a:spcAft>
                <a:spcPct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3pPr>
            <a:lvl4pPr marL="1828800" marR="0" lvl="3" indent="-228600" algn="l" rtl="0">
              <a:lnSpc>
                <a:spcPct val="115000"/>
              </a:lnSpc>
              <a:spcBef>
                <a:spcPts val="1600"/>
              </a:spcBef>
              <a:spcAft>
                <a:spcPct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4pPr>
            <a:lvl5pPr marL="2286000" marR="0" lvl="4" indent="-228600" algn="l" rtl="0">
              <a:lnSpc>
                <a:spcPct val="115000"/>
              </a:lnSpc>
              <a:spcBef>
                <a:spcPts val="1600"/>
              </a:spcBef>
              <a:spcAft>
                <a:spcPct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5pPr>
            <a:lvl6pPr marL="2743200" marR="0" lvl="5" indent="-228600" algn="l" rtl="0">
              <a:lnSpc>
                <a:spcPct val="115000"/>
              </a:lnSpc>
              <a:spcBef>
                <a:spcPts val="1600"/>
              </a:spcBef>
              <a:spcAft>
                <a:spcPct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6pPr>
            <a:lvl7pPr marL="3200400" marR="0" lvl="6" indent="-228600" algn="l" rtl="0">
              <a:lnSpc>
                <a:spcPct val="115000"/>
              </a:lnSpc>
              <a:spcBef>
                <a:spcPts val="1600"/>
              </a:spcBef>
              <a:spcAft>
                <a:spcPct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7pPr>
            <a:lvl8pPr marL="3657600" marR="0" lvl="7" indent="-228600" algn="l" rtl="0">
              <a:lnSpc>
                <a:spcPct val="115000"/>
              </a:lnSpc>
              <a:spcBef>
                <a:spcPts val="1600"/>
              </a:spcBef>
              <a:spcAft>
                <a:spcPct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8pPr>
            <a:lvl9pPr marL="4114800" marR="0" lvl="8" indent="-228600" algn="l" rtl="0">
              <a:lnSpc>
                <a:spcPct val="115000"/>
              </a:lnSpc>
              <a:spcBef>
                <a:spcPts val="1600"/>
              </a:spcBef>
              <a:spcAft>
                <a:spcPts val="160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9pPr>
          </a:lstStyle>
          <a:p/>
        </p:txBody>
      </p:sp>
      <p:sp>
        <p:nvSpPr>
          <p:cNvPr id="8" name="Google Shape;8;p1"/>
          <p:cNvSpPr txBox="1"/>
          <p:nvPr>
            <p:ph type="sldNum" idx="12"/>
          </p:nvPr>
        </p:nvSpPr>
        <p:spPr>
          <a:xfrm>
            <a:off x="8472457" y="4663216"/>
            <a:ext cx="548700" cy="393600"/>
          </a:xfrm>
          <a:prstGeom prst="rect">
            <a:avLst/>
          </a:prstGeom>
          <a:noFill/>
          <a:ln>
            <a:noFill/>
          </a:ln>
        </p:spPr>
        <p:txBody>
          <a:bodyPr spcFirstLastPara="1" wrap="square" lIns="91425" tIns="91425" rIns="91425" bIns="91425" anchor="ctr" anchorCtr="0">
            <a:noAutofit/>
          </a:bodyPr>
          <a:lstStyle>
            <a:defPPr>
              <a:defRPr kern="1200" smtId="4294967295"/>
            </a:defPPr>
            <a:lvl1pPr marL="0" marR="0" lvl="0" indent="0" algn="r" rtl="0">
              <a:lnSpc>
                <a:spcPct val="100000"/>
              </a:lnSpc>
              <a:spcBef>
                <a:spcPct val="0"/>
              </a:spcBef>
              <a:spcAft>
                <a:spcPct val="0"/>
              </a:spcAft>
              <a:buClr>
                <a:schemeClr val="dk1"/>
              </a:buClr>
              <a:buSzPts val="1000"/>
              <a:buFont typeface="Economica"/>
              <a:buNone/>
              <a:defRPr sz="1000" b="0" i="0" u="none" strike="noStrike" cap="none">
                <a:solidFill>
                  <a:schemeClr val="dk1"/>
                </a:solidFill>
                <a:latin typeface="Economica"/>
                <a:ea typeface="Economica"/>
                <a:cs typeface="Economica"/>
                <a:sym typeface="Economica"/>
              </a:defRPr>
            </a:lvl1pPr>
            <a:lvl2pPr marL="0" marR="0" lvl="1" indent="0" algn="r" rtl="0">
              <a:lnSpc>
                <a:spcPct val="100000"/>
              </a:lnSpc>
              <a:spcBef>
                <a:spcPct val="0"/>
              </a:spcBef>
              <a:spcAft>
                <a:spcPct val="0"/>
              </a:spcAft>
              <a:buClr>
                <a:schemeClr val="dk1"/>
              </a:buClr>
              <a:buSzPts val="1000"/>
              <a:buFont typeface="Economica"/>
              <a:buNone/>
              <a:defRPr sz="1000" b="0" i="0" u="none" strike="noStrike" cap="none">
                <a:solidFill>
                  <a:schemeClr val="dk1"/>
                </a:solidFill>
                <a:latin typeface="Economica"/>
                <a:ea typeface="Economica"/>
                <a:cs typeface="Economica"/>
                <a:sym typeface="Economica"/>
              </a:defRPr>
            </a:lvl2pPr>
            <a:lvl3pPr marL="0" marR="0" lvl="2" indent="0" algn="r" rtl="0">
              <a:lnSpc>
                <a:spcPct val="100000"/>
              </a:lnSpc>
              <a:spcBef>
                <a:spcPct val="0"/>
              </a:spcBef>
              <a:spcAft>
                <a:spcPct val="0"/>
              </a:spcAft>
              <a:buClr>
                <a:schemeClr val="dk1"/>
              </a:buClr>
              <a:buSzPts val="1000"/>
              <a:buFont typeface="Economica"/>
              <a:buNone/>
              <a:defRPr sz="1000" b="0" i="0" u="none" strike="noStrike" cap="none">
                <a:solidFill>
                  <a:schemeClr val="dk1"/>
                </a:solidFill>
                <a:latin typeface="Economica"/>
                <a:ea typeface="Economica"/>
                <a:cs typeface="Economica"/>
                <a:sym typeface="Economica"/>
              </a:defRPr>
            </a:lvl3pPr>
            <a:lvl4pPr marL="0" marR="0" lvl="3" indent="0" algn="r" rtl="0">
              <a:lnSpc>
                <a:spcPct val="100000"/>
              </a:lnSpc>
              <a:spcBef>
                <a:spcPct val="0"/>
              </a:spcBef>
              <a:spcAft>
                <a:spcPct val="0"/>
              </a:spcAft>
              <a:buClr>
                <a:schemeClr val="dk1"/>
              </a:buClr>
              <a:buSzPts val="1000"/>
              <a:buFont typeface="Economica"/>
              <a:buNone/>
              <a:defRPr sz="1000" b="0" i="0" u="none" strike="noStrike" cap="none">
                <a:solidFill>
                  <a:schemeClr val="dk1"/>
                </a:solidFill>
                <a:latin typeface="Economica"/>
                <a:ea typeface="Economica"/>
                <a:cs typeface="Economica"/>
                <a:sym typeface="Economica"/>
              </a:defRPr>
            </a:lvl4pPr>
            <a:lvl5pPr marL="0" marR="0" lvl="4" indent="0" algn="r" rtl="0">
              <a:lnSpc>
                <a:spcPct val="100000"/>
              </a:lnSpc>
              <a:spcBef>
                <a:spcPct val="0"/>
              </a:spcBef>
              <a:spcAft>
                <a:spcPct val="0"/>
              </a:spcAft>
              <a:buClr>
                <a:schemeClr val="dk1"/>
              </a:buClr>
              <a:buSzPts val="1000"/>
              <a:buFont typeface="Economica"/>
              <a:buNone/>
              <a:defRPr sz="1000" b="0" i="0" u="none" strike="noStrike" cap="none">
                <a:solidFill>
                  <a:schemeClr val="dk1"/>
                </a:solidFill>
                <a:latin typeface="Economica"/>
                <a:ea typeface="Economica"/>
                <a:cs typeface="Economica"/>
                <a:sym typeface="Economica"/>
              </a:defRPr>
            </a:lvl5pPr>
            <a:lvl6pPr marL="0" marR="0" lvl="5" indent="0" algn="r" rtl="0">
              <a:lnSpc>
                <a:spcPct val="100000"/>
              </a:lnSpc>
              <a:spcBef>
                <a:spcPct val="0"/>
              </a:spcBef>
              <a:spcAft>
                <a:spcPct val="0"/>
              </a:spcAft>
              <a:buClr>
                <a:schemeClr val="dk1"/>
              </a:buClr>
              <a:buSzPts val="1000"/>
              <a:buFont typeface="Economica"/>
              <a:buNone/>
              <a:defRPr sz="1000" b="0" i="0" u="none" strike="noStrike" cap="none">
                <a:solidFill>
                  <a:schemeClr val="dk1"/>
                </a:solidFill>
                <a:latin typeface="Economica"/>
                <a:ea typeface="Economica"/>
                <a:cs typeface="Economica"/>
                <a:sym typeface="Economica"/>
              </a:defRPr>
            </a:lvl6pPr>
            <a:lvl7pPr marL="0" marR="0" lvl="6" indent="0" algn="r" rtl="0">
              <a:lnSpc>
                <a:spcPct val="100000"/>
              </a:lnSpc>
              <a:spcBef>
                <a:spcPct val="0"/>
              </a:spcBef>
              <a:spcAft>
                <a:spcPct val="0"/>
              </a:spcAft>
              <a:buClr>
                <a:schemeClr val="dk1"/>
              </a:buClr>
              <a:buSzPts val="1000"/>
              <a:buFont typeface="Economica"/>
              <a:buNone/>
              <a:defRPr sz="1000" b="0" i="0" u="none" strike="noStrike" cap="none">
                <a:solidFill>
                  <a:schemeClr val="dk1"/>
                </a:solidFill>
                <a:latin typeface="Economica"/>
                <a:ea typeface="Economica"/>
                <a:cs typeface="Economica"/>
                <a:sym typeface="Economica"/>
              </a:defRPr>
            </a:lvl7pPr>
            <a:lvl8pPr marL="0" marR="0" lvl="7" indent="0" algn="r" rtl="0">
              <a:lnSpc>
                <a:spcPct val="100000"/>
              </a:lnSpc>
              <a:spcBef>
                <a:spcPct val="0"/>
              </a:spcBef>
              <a:spcAft>
                <a:spcPct val="0"/>
              </a:spcAft>
              <a:buClr>
                <a:schemeClr val="dk1"/>
              </a:buClr>
              <a:buSzPts val="1000"/>
              <a:buFont typeface="Economica"/>
              <a:buNone/>
              <a:defRPr sz="1000" b="0" i="0" u="none" strike="noStrike" cap="none">
                <a:solidFill>
                  <a:schemeClr val="dk1"/>
                </a:solidFill>
                <a:latin typeface="Economica"/>
                <a:ea typeface="Economica"/>
                <a:cs typeface="Economica"/>
                <a:sym typeface="Economica"/>
              </a:defRPr>
            </a:lvl8pPr>
            <a:lvl9pPr marL="0" marR="0" lvl="8" indent="0" algn="r" rtl="0">
              <a:lnSpc>
                <a:spcPct val="100000"/>
              </a:lnSpc>
              <a:spcBef>
                <a:spcPct val="0"/>
              </a:spcBef>
              <a:spcAft>
                <a:spcPct val="0"/>
              </a:spcAft>
              <a:buClr>
                <a:schemeClr val="dk1"/>
              </a:buClr>
              <a:buSzPts val="1000"/>
              <a:buFont typeface="Economica"/>
              <a:buNone/>
              <a:defRPr sz="1000" b="0" i="0" u="none" strike="noStrike" cap="none">
                <a:solidFill>
                  <a:schemeClr val="dk1"/>
                </a:solidFill>
                <a:latin typeface="Economica"/>
                <a:ea typeface="Economica"/>
                <a:cs typeface="Economica"/>
                <a:sym typeface="Economica"/>
              </a:defRPr>
            </a:lvl9pPr>
          </a:lstStyle>
          <a:p>
            <a:pPr marL="0" lvl="0" indent="0" algn="r" rtl="0">
              <a:spcBef>
                <a:spcPct val="0"/>
              </a:spcBef>
              <a:spcAft>
                <a:spcPct val="0"/>
              </a:spcAft>
              <a:buNone/>
            </a:pPr>
            <a:fld id="{00000000-1234-1234-1234-123412341234}" type="slidenum">
              <a:rPr lang="c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ransition/>
  <p:timing/>
  <p:txStyles>
    <p:titleStyle>
      <a:defPPr marR="0" lvl="0" algn="l" rtl="0">
        <a:lnSpc>
          <a:spcPct val="100000"/>
        </a:lnSpc>
        <a:spcBef>
          <a:spcPct val="0"/>
        </a:spcBef>
        <a:spcAft>
          <a:spcPct val="0"/>
        </a:spcAft>
        <a:defRPr kern="1200" smtId="4294967295"/>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ct val="0"/>
        </a:spcBef>
        <a:spcAft>
          <a:spcPct val="0"/>
        </a:spcAft>
        <a:defRPr kern="1200" smtId="4294967295"/>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ct val="0"/>
        </a:spcBef>
        <a:spcAft>
          <a:spcPct val="0"/>
        </a:spcAft>
        <a:defRPr kern="1200" smtId="4294967295"/>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1.xml" /><Relationship Id="rId3" Type="http://schemas.openxmlformats.org/officeDocument/2006/relationships/image" Target="../media/image1.jpeg" /><Relationship Id="rId4" Type="http://schemas.openxmlformats.org/officeDocument/2006/relationships/image" Target="../media/image2.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 Id="rId3" Type="http://schemas.openxmlformats.org/officeDocument/2006/relationships/image" Target="../media/image3.png" /><Relationship Id="rId4" Type="http://schemas.openxmlformats.org/officeDocument/2006/relationships/image" Target="../media/image4.png" /><Relationship Id="rId5" Type="http://schemas.openxmlformats.org/officeDocument/2006/relationships/image" Target="../media/image5.png" /><Relationship Id="rId6" Type="http://schemas.openxmlformats.org/officeDocument/2006/relationships/image" Target="../media/image6.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 Id="rId3" Type="http://schemas.openxmlformats.org/officeDocument/2006/relationships/image" Target="../media/image7.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 Id="rId3" Type="http://schemas.openxmlformats.org/officeDocument/2006/relationships/image" Target="../media/image8.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 Id="rId3" Type="http://schemas.openxmlformats.org/officeDocument/2006/relationships/hyperlink" Target="http://www.crossroadsmusic.cz" TargetMode="External" /><Relationship Id="rId4" Type="http://schemas.openxmlformats.org/officeDocument/2006/relationships/hyperlink" Target="http://www.nouvelleprague.cz" TargetMode="External" /><Relationship Id="rId5" Type="http://schemas.openxmlformats.org/officeDocument/2006/relationships/hyperlink" Target="http://www.rozhlas.cz/radiowave" TargetMode="Externa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 Id="rId3" Type="http://schemas.openxmlformats.org/officeDocument/2006/relationships/image" Target="../media/image9.png" /><Relationship Id="rId4" Type="http://schemas.openxmlformats.org/officeDocument/2006/relationships/image" Target="../media/image10.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 Id="rId3" Type="http://schemas.openxmlformats.org/officeDocument/2006/relationships/hyperlink" Target="http://www.fullmoonmagazine.cz" TargetMode="External" /><Relationship Id="rId4" Type="http://schemas.openxmlformats.org/officeDocument/2006/relationships/hyperlink" Target="http://www.fullmoonzine.cz" TargetMode="External" /><Relationship Id="rId5" Type="http://schemas.openxmlformats.org/officeDocument/2006/relationships/image" Target="../media/image11.png" /><Relationship Id="rId6" Type="http://schemas.openxmlformats.org/officeDocument/2006/relationships/image" Target="../media/image1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 Id="rId3" Type="http://schemas.openxmlformats.org/officeDocument/2006/relationships/hyperlink" Target="http://www.fakker.cz" TargetMode="External" /><Relationship Id="rId4" Type="http://schemas.openxmlformats.org/officeDocument/2006/relationships/image" Target="../media/image1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 Id="rId3" Type="http://schemas.openxmlformats.org/officeDocument/2006/relationships/hyperlink" Target="http://www.casopisharmonie.cz" TargetMode="External" /><Relationship Id="rId4" Type="http://schemas.openxmlformats.org/officeDocument/2006/relationships/image" Target="../media/image1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 Id="rId3" Type="http://schemas.openxmlformats.org/officeDocument/2006/relationships/hyperlink" Target="http://www.headliner.cz" TargetMode="External" /><Relationship Id="rId4" Type="http://schemas.openxmlformats.org/officeDocument/2006/relationships/image" Target="../media/image15.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 Id="rId3" Type="http://schemas.openxmlformats.org/officeDocument/2006/relationships/hyperlink" Target="http://www.muzikus.cz" TargetMode="External" /><Relationship Id="rId4" Type="http://schemas.openxmlformats.org/officeDocument/2006/relationships/image" Target="../media/image16.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 Id="rId3" Type="http://schemas.openxmlformats.org/officeDocument/2006/relationships/hyperlink" Target="http://www.rockandall.cz" TargetMode="External" /><Relationship Id="rId4" Type="http://schemas.openxmlformats.org/officeDocument/2006/relationships/image" Target="../media/image17.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xml" /><Relationship Id="rId3" Type="http://schemas.openxmlformats.org/officeDocument/2006/relationships/hyperlink" Target="http://www.rockandpop.cz" TargetMode="External" /><Relationship Id="rId4" Type="http://schemas.openxmlformats.org/officeDocument/2006/relationships/image" Target="../media/image18.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xml" /><Relationship Id="rId3" Type="http://schemas.openxmlformats.org/officeDocument/2006/relationships/hyperlink" Target="http://www.magazinuni.cz" TargetMode="External" /><Relationship Id="rId4" Type="http://schemas.openxmlformats.org/officeDocument/2006/relationships/image" Target="../media/image19.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9.xml" /><Relationship Id="rId3" Type="http://schemas.openxmlformats.org/officeDocument/2006/relationships/hyperlink" Target="http://www.soundczech.cz" TargetMode="External" /><Relationship Id="rId4" Type="http://schemas.openxmlformats.org/officeDocument/2006/relationships/image" Target="../media/image20.jpeg" /><Relationship Id="rId5" Type="http://schemas.openxmlformats.org/officeDocument/2006/relationships/image" Target="../media/image2.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0.xml" /><Relationship Id="rId3" Type="http://schemas.openxmlformats.org/officeDocument/2006/relationships/hyperlink" Target="http://www.soundczech.cz" TargetMode="External" /><Relationship Id="rId4" Type="http://schemas.openxmlformats.org/officeDocument/2006/relationships/image" Target="../media/image20.jpeg" /><Relationship Id="rId5" Type="http://schemas.openxmlformats.org/officeDocument/2006/relationships/image" Target="../media/image2.png"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61" name="Shape 61"/>
        <p:cNvGrpSpPr/>
        <p:nvPr/>
      </p:nvGrpSpPr>
      <p:grpSpPr>
        <a:xfrm>
          <a:off x="0" y="0"/>
          <a:ext cx="0" cy="0"/>
        </a:xfrm>
      </p:grpSpPr>
      <p:sp>
        <p:nvSpPr>
          <p:cNvPr id="62" name="Google Shape;62;p13"/>
          <p:cNvSpPr txBox="1"/>
          <p:nvPr>
            <p:ph type="ctrTitle"/>
          </p:nvPr>
        </p:nvSpPr>
        <p:spPr>
          <a:xfrm>
            <a:off x="3044700" y="1444255"/>
            <a:ext cx="3054600" cy="1537199"/>
          </a:xfrm>
          <a:prstGeom prst="rect">
            <a:avLst/>
          </a:prstGeom>
          <a:noFill/>
          <a:ln>
            <a:noFill/>
          </a:ln>
        </p:spPr>
        <p:txBody>
          <a:bodyPr spcFirstLastPara="1" wrap="square" lIns="91425" tIns="91425" rIns="91425" bIns="91425" anchor="b" anchorCtr="0">
            <a:noAutofit/>
          </a:bodyPr>
          <a:lstStyle>
            <a:defPPr>
              <a:defRPr kern="1200" smtId="4294967295"/>
            </a:defPPr>
          </a:lstStyle>
          <a:p>
            <a:pPr marL="0" lvl="0" indent="0" algn="ctr" rtl="0">
              <a:lnSpc>
                <a:spcPct val="100000"/>
              </a:lnSpc>
              <a:spcBef>
                <a:spcPct val="0"/>
              </a:spcBef>
              <a:spcAft>
                <a:spcPct val="0"/>
              </a:spcAft>
              <a:buSzPts val="3600"/>
              <a:buNone/>
            </a:pPr>
            <a:r>
              <a:rPr lang="cs" sz="3600">
                <a:solidFill>
                  <a:srgbClr val="000000"/>
                </a:solidFill>
              </a:rPr>
              <a:t>A -very- brief introduction to the Czech music scene.</a:t>
            </a:r>
            <a:endParaRPr/>
          </a:p>
          <a:p>
            <a:pPr marL="0" lvl="0" indent="0" algn="ctr" rtl="0">
              <a:lnSpc>
                <a:spcPct val="100000"/>
              </a:lnSpc>
              <a:spcBef>
                <a:spcPct val="0"/>
              </a:spcBef>
              <a:spcAft>
                <a:spcPct val="0"/>
              </a:spcAft>
              <a:buSzPts val="1300"/>
              <a:buNone/>
            </a:pPr>
            <a:endParaRPr sz="1300">
              <a:solidFill>
                <a:srgbClr val="333333"/>
              </a:solidFill>
              <a:highlight>
                <a:srgbClr val="D0E8F2"/>
              </a:highlight>
            </a:endParaRPr>
          </a:p>
        </p:txBody>
      </p:sp>
      <p:pic>
        <p:nvPicPr>
          <p:cNvPr id="63" name="Google Shape;63;p13"/>
          <p:cNvPicPr preferRelativeResize="0"/>
          <p:nvPr/>
        </p:nvPicPr>
        <p:blipFill>
          <a:blip r:embed="rId3">
            <a:alphaModFix/>
          </a:blip>
          <a:stretch>
            <a:fillRect/>
          </a:stretch>
        </p:blipFill>
        <p:spPr>
          <a:xfrm>
            <a:off x="186975" y="105600"/>
            <a:ext cx="1127000" cy="1886275"/>
          </a:xfrm>
          <a:prstGeom prst="rect">
            <a:avLst/>
          </a:prstGeom>
          <a:noFill/>
          <a:ln>
            <a:noFill/>
          </a:ln>
        </p:spPr>
      </p:pic>
      <p:pic>
        <p:nvPicPr>
          <p:cNvPr id="64" name="Google Shape;64;p13" descr="Image result for arts and theatre institute logo ati"/>
          <p:cNvPicPr preferRelativeResize="0"/>
          <p:nvPr/>
        </p:nvPicPr>
        <p:blipFill>
          <a:blip r:embed="rId4">
            <a:alphaModFix/>
          </a:blip>
          <a:stretch>
            <a:fillRect/>
          </a:stretch>
        </p:blipFill>
        <p:spPr>
          <a:xfrm>
            <a:off x="7415475" y="3886398"/>
            <a:ext cx="1274650" cy="935452"/>
          </a:xfrm>
          <a:prstGeom prst="rect">
            <a:avLst/>
          </a:prstGeom>
          <a:noFill/>
          <a:ln>
            <a:noFill/>
          </a:ln>
        </p:spPr>
      </p:pic>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68" name="Shape 68"/>
        <p:cNvGrpSpPr/>
        <p:nvPr/>
      </p:nvGrpSpPr>
      <p:grpSpPr>
        <a:xfrm>
          <a:off x="0" y="0"/>
          <a:ext cx="0" cy="0"/>
        </a:xfrm>
      </p:grpSpPr>
      <p:sp>
        <p:nvSpPr>
          <p:cNvPr id="69" name="Google Shape;69;p14"/>
          <p:cNvSpPr txBox="1"/>
          <p:nvPr>
            <p:ph type="title"/>
          </p:nvPr>
        </p:nvSpPr>
        <p:spPr>
          <a:xfrm>
            <a:off x="311700" y="315925"/>
            <a:ext cx="8520600" cy="831300"/>
          </a:xfrm>
          <a:prstGeom prst="rect">
            <a:avLst/>
          </a:prstGeom>
        </p:spPr>
        <p:txBody>
          <a:bodyPr spcFirstLastPara="1" wrap="square" lIns="91425" tIns="91425" rIns="91425" bIns="91425" anchor="b" anchorCtr="0">
            <a:noAutofit/>
          </a:bodyPr>
          <a:lstStyle>
            <a:defPPr>
              <a:defRPr kern="1200" smtId="4294967295"/>
            </a:defPPr>
          </a:lstStyle>
          <a:p>
            <a:pPr marL="0" lvl="0" indent="0" algn="l" rtl="0">
              <a:spcBef>
                <a:spcPct val="0"/>
              </a:spcBef>
              <a:spcAft>
                <a:spcPct val="0"/>
              </a:spcAft>
              <a:buNone/>
            </a:pPr>
            <a:r>
              <a:rPr lang="cs"/>
              <a:t>Czech Republic</a:t>
            </a:r>
            <a:endParaRPr/>
          </a:p>
        </p:txBody>
      </p:sp>
      <p:sp>
        <p:nvSpPr>
          <p:cNvPr id="70" name="Google Shape;70;p14"/>
          <p:cNvSpPr txBox="1"/>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defPPr>
              <a:defRPr kern="1200" smtId="4294967295"/>
            </a:defPPr>
          </a:lstStyle>
          <a:p>
            <a:pPr marL="0" lvl="0" indent="0" algn="l" rtl="0">
              <a:spcBef>
                <a:spcPct val="0"/>
              </a:spcBef>
              <a:spcAft>
                <a:spcPct val="0"/>
              </a:spcAft>
              <a:buNone/>
            </a:pPr>
            <a:r>
              <a:rPr lang="cs" sz="1050" b="1">
                <a:latin typeface="Arial"/>
                <a:ea typeface="Arial"/>
                <a:cs typeface="Arial"/>
                <a:sym typeface="Arial"/>
              </a:rPr>
              <a:t>General information:</a:t>
            </a:r>
            <a:endParaRPr sz="1050" b="1">
              <a:latin typeface="Arial"/>
              <a:ea typeface="Arial"/>
              <a:cs typeface="Arial"/>
              <a:sym typeface="Arial"/>
            </a:endParaRPr>
          </a:p>
          <a:p>
            <a:pPr marL="0" lvl="0" indent="0" algn="l" rtl="0">
              <a:spcBef>
                <a:spcPts val="200"/>
              </a:spcBef>
              <a:spcAft>
                <a:spcPct val="0"/>
              </a:spcAft>
              <a:buClr>
                <a:schemeClr val="dk1"/>
              </a:buClr>
              <a:buSzPts val="1100"/>
              <a:buFont typeface="Arial"/>
              <a:buNone/>
            </a:pPr>
            <a:endParaRPr sz="1050" b="1">
              <a:latin typeface="Arial"/>
              <a:ea typeface="Arial"/>
              <a:cs typeface="Arial"/>
              <a:sym typeface="Arial"/>
            </a:endParaRPr>
          </a:p>
          <a:p>
            <a:pPr marL="457200" lvl="0" indent="-304800" algn="l" rtl="0">
              <a:spcBef>
                <a:spcPts val="200"/>
              </a:spcBef>
              <a:spcAft>
                <a:spcPct val="0"/>
              </a:spcAft>
              <a:buSzPts val="1200"/>
              <a:buFont typeface="Arial"/>
              <a:buChar char="●"/>
            </a:pPr>
            <a:r>
              <a:rPr lang="cs" sz="1200">
                <a:latin typeface="Arial"/>
                <a:ea typeface="Arial"/>
                <a:cs typeface="Arial"/>
                <a:sym typeface="Arial"/>
              </a:rPr>
              <a:t>EU member since 2004 / Part of Schengen Area </a:t>
            </a:r>
            <a:endParaRPr sz="1200">
              <a:latin typeface="Arial"/>
              <a:ea typeface="Arial"/>
              <a:cs typeface="Arial"/>
              <a:sym typeface="Arial"/>
            </a:endParaRPr>
          </a:p>
          <a:p>
            <a:pPr marL="0" lvl="0" indent="0" algn="l" rtl="0">
              <a:spcBef>
                <a:spcPct val="0"/>
              </a:spcBef>
              <a:spcAft>
                <a:spcPct val="0"/>
              </a:spcAft>
              <a:buNone/>
            </a:pPr>
            <a:endParaRPr sz="1200">
              <a:latin typeface="Arial"/>
              <a:ea typeface="Arial"/>
              <a:cs typeface="Arial"/>
              <a:sym typeface="Arial"/>
            </a:endParaRPr>
          </a:p>
          <a:p>
            <a:pPr marL="457200" lvl="0" indent="-304800" algn="l" rtl="0">
              <a:spcBef>
                <a:spcPct val="0"/>
              </a:spcBef>
              <a:spcAft>
                <a:spcPct val="0"/>
              </a:spcAft>
              <a:buSzPts val="1200"/>
              <a:buFont typeface="Arial"/>
              <a:buChar char="●"/>
            </a:pPr>
            <a:r>
              <a:rPr lang="cs" sz="1200">
                <a:latin typeface="Arial"/>
                <a:ea typeface="Arial"/>
                <a:cs typeface="Arial"/>
                <a:sym typeface="Arial"/>
              </a:rPr>
              <a:t>Population and residents of Country by Ethnicity</a:t>
            </a:r>
            <a:r>
              <a:rPr lang="cs" sz="900">
                <a:latin typeface="Arial"/>
                <a:ea typeface="Arial"/>
                <a:cs typeface="Arial"/>
                <a:sym typeface="Arial"/>
              </a:rPr>
              <a:t>: </a:t>
            </a:r>
            <a:endParaRPr sz="900">
              <a:latin typeface="Arial"/>
              <a:ea typeface="Arial"/>
              <a:cs typeface="Arial"/>
              <a:sym typeface="Arial"/>
            </a:endParaRPr>
          </a:p>
          <a:p>
            <a:pPr marL="914400" lvl="1" indent="-304800" algn="l" rtl="0">
              <a:spcBef>
                <a:spcPct val="0"/>
              </a:spcBef>
              <a:spcAft>
                <a:spcPct val="0"/>
              </a:spcAft>
              <a:buSzPts val="1200"/>
              <a:buFont typeface="Arial"/>
              <a:buChar char="○"/>
            </a:pPr>
            <a:r>
              <a:rPr lang="cs" sz="1100">
                <a:latin typeface="Arial"/>
                <a:ea typeface="Arial"/>
                <a:cs typeface="Arial"/>
                <a:sym typeface="Arial"/>
              </a:rPr>
              <a:t>10,58 million: </a:t>
            </a:r>
            <a:endParaRPr sz="1100">
              <a:latin typeface="Arial"/>
              <a:ea typeface="Arial"/>
              <a:cs typeface="Arial"/>
              <a:sym typeface="Arial"/>
            </a:endParaRPr>
          </a:p>
          <a:p>
            <a:pPr marL="1371600" lvl="2" indent="-292100" algn="l" rtl="0">
              <a:spcBef>
                <a:spcPct val="0"/>
              </a:spcBef>
              <a:spcAft>
                <a:spcPct val="0"/>
              </a:spcAft>
              <a:buSzPts val="1000"/>
              <a:buFont typeface="Arial"/>
              <a:buChar char="■"/>
            </a:pPr>
            <a:r>
              <a:rPr lang="cs" sz="1000">
                <a:latin typeface="Arial"/>
                <a:ea typeface="Arial"/>
                <a:cs typeface="Arial"/>
                <a:sym typeface="Arial"/>
              </a:rPr>
              <a:t>64% Czech, </a:t>
            </a:r>
            <a:endParaRPr sz="1000">
              <a:latin typeface="Arial"/>
              <a:ea typeface="Arial"/>
              <a:cs typeface="Arial"/>
              <a:sym typeface="Arial"/>
            </a:endParaRPr>
          </a:p>
          <a:p>
            <a:pPr marL="1371600" lvl="2" indent="-292100" algn="l" rtl="0">
              <a:spcBef>
                <a:spcPct val="0"/>
              </a:spcBef>
              <a:spcAft>
                <a:spcPct val="0"/>
              </a:spcAft>
              <a:buSzPts val="1000"/>
              <a:buFont typeface="Arial"/>
              <a:buChar char="■"/>
            </a:pPr>
            <a:r>
              <a:rPr lang="cs" sz="1000">
                <a:latin typeface="Arial"/>
                <a:ea typeface="Arial"/>
                <a:cs typeface="Arial"/>
                <a:sym typeface="Arial"/>
              </a:rPr>
              <a:t>5% Moravian, </a:t>
            </a:r>
            <a:endParaRPr sz="1000">
              <a:latin typeface="Arial"/>
              <a:ea typeface="Arial"/>
              <a:cs typeface="Arial"/>
              <a:sym typeface="Arial"/>
            </a:endParaRPr>
          </a:p>
          <a:p>
            <a:pPr marL="1371600" lvl="2" indent="-292100" algn="l" rtl="0">
              <a:spcBef>
                <a:spcPct val="0"/>
              </a:spcBef>
              <a:spcAft>
                <a:spcPct val="0"/>
              </a:spcAft>
              <a:buSzPts val="1000"/>
              <a:buFont typeface="Arial"/>
              <a:buChar char="■"/>
            </a:pPr>
            <a:r>
              <a:rPr lang="cs" sz="1000">
                <a:latin typeface="Arial"/>
                <a:ea typeface="Arial"/>
                <a:cs typeface="Arial"/>
                <a:sym typeface="Arial"/>
              </a:rPr>
              <a:t>1.4% Slovak, </a:t>
            </a:r>
            <a:endParaRPr sz="1000">
              <a:latin typeface="Arial"/>
              <a:ea typeface="Arial"/>
              <a:cs typeface="Arial"/>
              <a:sym typeface="Arial"/>
            </a:endParaRPr>
          </a:p>
          <a:p>
            <a:pPr marL="1371600" lvl="2" indent="-292100" algn="l" rtl="0">
              <a:spcBef>
                <a:spcPct val="0"/>
              </a:spcBef>
              <a:spcAft>
                <a:spcPct val="0"/>
              </a:spcAft>
              <a:buSzPts val="1000"/>
              <a:buFont typeface="Arial"/>
              <a:buChar char="■"/>
            </a:pPr>
            <a:r>
              <a:rPr lang="cs" sz="1000">
                <a:latin typeface="Arial"/>
                <a:ea typeface="Arial"/>
                <a:cs typeface="Arial"/>
                <a:sym typeface="Arial"/>
              </a:rPr>
              <a:t>0.4% Poles, 0.2% German</a:t>
            </a:r>
            <a:endParaRPr sz="1000">
              <a:latin typeface="Arial"/>
              <a:ea typeface="Arial"/>
              <a:cs typeface="Arial"/>
              <a:sym typeface="Arial"/>
            </a:endParaRPr>
          </a:p>
          <a:p>
            <a:pPr marL="1371600" lvl="2" indent="-292100" algn="l" rtl="0">
              <a:spcBef>
                <a:spcPct val="0"/>
              </a:spcBef>
              <a:spcAft>
                <a:spcPct val="0"/>
              </a:spcAft>
              <a:buSzPts val="1000"/>
              <a:buFont typeface="Arial"/>
              <a:buChar char="■"/>
            </a:pPr>
            <a:r>
              <a:rPr lang="cs" sz="1000">
                <a:latin typeface="Arial"/>
                <a:ea typeface="Arial"/>
                <a:cs typeface="Arial"/>
                <a:sym typeface="Arial"/>
              </a:rPr>
              <a:t>At the last census in 2011, “nationality” was optional and about 26% left this blank. It’s estimated that the Czech Republic is home to 250,000 Romani people, as well as 440,000 foreigners…. now its apx 700.000-</a:t>
            </a:r>
            <a:endParaRPr sz="1000">
              <a:latin typeface="Arial"/>
              <a:ea typeface="Arial"/>
              <a:cs typeface="Arial"/>
              <a:sym typeface="Arial"/>
            </a:endParaRPr>
          </a:p>
          <a:p>
            <a:pPr marL="1371600" lvl="0" indent="0" algn="l" rtl="0">
              <a:spcBef>
                <a:spcPct val="0"/>
              </a:spcBef>
              <a:spcAft>
                <a:spcPct val="0"/>
              </a:spcAft>
              <a:buNone/>
            </a:pPr>
            <a:endParaRPr sz="900">
              <a:latin typeface="Arial"/>
              <a:ea typeface="Arial"/>
              <a:cs typeface="Arial"/>
              <a:sym typeface="Arial"/>
            </a:endParaRPr>
          </a:p>
          <a:p>
            <a:pPr marL="457200" lvl="0" indent="-285750" algn="l" rtl="0">
              <a:spcBef>
                <a:spcPct val="0"/>
              </a:spcBef>
              <a:spcAft>
                <a:spcPct val="0"/>
              </a:spcAft>
              <a:buSzPts val="900"/>
              <a:buFont typeface="Arial"/>
              <a:buChar char="●"/>
            </a:pPr>
            <a:r>
              <a:rPr lang="cs" sz="1200">
                <a:latin typeface="Arial"/>
                <a:ea typeface="Arial"/>
                <a:cs typeface="Arial"/>
                <a:sym typeface="Arial"/>
              </a:rPr>
              <a:t>Currency value against EUR : 1 EUR - 25.8 CZK</a:t>
            </a:r>
            <a:endParaRPr sz="1200">
              <a:latin typeface="Arial"/>
              <a:ea typeface="Arial"/>
              <a:cs typeface="Arial"/>
              <a:sym typeface="Arial"/>
            </a:endParaRPr>
          </a:p>
          <a:p>
            <a:pPr marL="0" lvl="0" indent="0" algn="l" rtl="0">
              <a:spcBef>
                <a:spcPct val="0"/>
              </a:spcBef>
              <a:spcAft>
                <a:spcPct val="0"/>
              </a:spcAft>
              <a:buNone/>
            </a:pPr>
            <a:endParaRPr sz="1200">
              <a:latin typeface="Arial"/>
              <a:ea typeface="Arial"/>
              <a:cs typeface="Arial"/>
              <a:sym typeface="Arial"/>
            </a:endParaRPr>
          </a:p>
          <a:p>
            <a:pPr marL="457200" lvl="0" indent="-298450" algn="l" rtl="0">
              <a:spcBef>
                <a:spcPct val="0"/>
              </a:spcBef>
              <a:spcAft>
                <a:spcPct val="0"/>
              </a:spcAft>
              <a:buSzPts val="1100"/>
              <a:buFont typeface="Arial"/>
              <a:buChar char="●"/>
            </a:pPr>
            <a:r>
              <a:rPr lang="cs" sz="1100">
                <a:latin typeface="Arial"/>
                <a:ea typeface="Arial"/>
                <a:cs typeface="Arial"/>
                <a:sym typeface="Arial"/>
              </a:rPr>
              <a:t>GDP Per Capita : 36,784 USD </a:t>
            </a:r>
            <a:endParaRPr sz="1100">
              <a:latin typeface="Arial"/>
              <a:ea typeface="Arial"/>
              <a:cs typeface="Arial"/>
              <a:sym typeface="Arial"/>
            </a:endParaRPr>
          </a:p>
          <a:p>
            <a:pPr marL="457200" lvl="0" indent="0" algn="l" rtl="0">
              <a:spcBef>
                <a:spcPct val="0"/>
              </a:spcBef>
              <a:spcAft>
                <a:spcPct val="0"/>
              </a:spcAft>
              <a:buNone/>
            </a:pPr>
            <a:endParaRPr sz="900">
              <a:latin typeface="Arial"/>
              <a:ea typeface="Arial"/>
              <a:cs typeface="Arial"/>
              <a:sym typeface="Arial"/>
            </a:endParaRPr>
          </a:p>
          <a:p>
            <a:pPr marL="457200" lvl="0" indent="0" algn="l" rtl="0">
              <a:spcBef>
                <a:spcPct val="0"/>
              </a:spcBef>
              <a:spcAft>
                <a:spcPct val="0"/>
              </a:spcAft>
              <a:buNone/>
            </a:pPr>
            <a:endParaRPr sz="1200">
              <a:latin typeface="Arial"/>
              <a:ea typeface="Arial"/>
              <a:cs typeface="Arial"/>
              <a:sym typeface="Arial"/>
            </a:endParaRPr>
          </a:p>
          <a:p>
            <a:pPr marL="0" lvl="0" indent="0" algn="l" rtl="0">
              <a:spcBef>
                <a:spcPct val="0"/>
              </a:spcBef>
              <a:spcAft>
                <a:spcPct val="0"/>
              </a:spcAft>
              <a:buNone/>
            </a:pPr>
            <a:endParaRPr sz="1200">
              <a:latin typeface="Arial"/>
              <a:ea typeface="Arial"/>
              <a:cs typeface="Arial"/>
              <a:sym typeface="Arial"/>
            </a:endParaRPr>
          </a:p>
          <a:p>
            <a:pPr marL="0" lvl="0" indent="0" algn="l" rtl="0">
              <a:spcBef>
                <a:spcPct val="0"/>
              </a:spcBef>
              <a:spcAft>
                <a:spcPts val="1600"/>
              </a:spcAft>
              <a:buNone/>
            </a:pPr>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74" name="Shape 74"/>
        <p:cNvGrpSpPr/>
        <p:nvPr/>
      </p:nvGrpSpPr>
      <p:grpSpPr>
        <a:xfrm>
          <a:off x="0" y="0"/>
          <a:ext cx="0" cy="0"/>
        </a:xfrm>
      </p:grpSpPr>
      <p:sp>
        <p:nvSpPr>
          <p:cNvPr id="75" name="Google Shape;75;p15"/>
          <p:cNvSpPr txBox="1"/>
          <p:nvPr>
            <p:ph type="title"/>
          </p:nvPr>
        </p:nvSpPr>
        <p:spPr>
          <a:xfrm>
            <a:off x="311700" y="315925"/>
            <a:ext cx="8520600" cy="831300"/>
          </a:xfrm>
          <a:prstGeom prst="rect">
            <a:avLst/>
          </a:prstGeom>
          <a:noFill/>
          <a:ln>
            <a:noFill/>
          </a:ln>
        </p:spPr>
        <p:txBody>
          <a:bodyPr spcFirstLastPara="1" wrap="square" lIns="91425" tIns="91425" rIns="91425" bIns="91425" anchor="b" anchorCtr="0">
            <a:noAutofit/>
          </a:bodyPr>
          <a:lstStyle>
            <a:defPPr>
              <a:defRPr kern="1200" smtId="4294967295"/>
            </a:defPPr>
          </a:lstStyle>
          <a:p>
            <a:pPr marL="0" lvl="0" indent="0" algn="l" rtl="0">
              <a:lnSpc>
                <a:spcPct val="100000"/>
              </a:lnSpc>
              <a:spcBef>
                <a:spcPct val="0"/>
              </a:spcBef>
              <a:spcAft>
                <a:spcPct val="0"/>
              </a:spcAft>
              <a:buSzPts val="4200"/>
              <a:buNone/>
            </a:pPr>
            <a:endParaRPr/>
          </a:p>
        </p:txBody>
      </p:sp>
      <p:sp>
        <p:nvSpPr>
          <p:cNvPr id="76" name="Google Shape;76;p15"/>
          <p:cNvSpPr txBox="1"/>
          <p:nvPr>
            <p:ph type="body" idx="1"/>
          </p:nvPr>
        </p:nvSpPr>
        <p:spPr>
          <a:xfrm>
            <a:off x="311700" y="1225225"/>
            <a:ext cx="8520600" cy="3354000"/>
          </a:xfrm>
          <a:prstGeom prst="rect">
            <a:avLst/>
          </a:prstGeom>
          <a:noFill/>
          <a:ln>
            <a:noFill/>
          </a:ln>
        </p:spPr>
        <p:txBody>
          <a:bodyPr spcFirstLastPara="1" wrap="square" lIns="91425" tIns="91425" rIns="91425" bIns="91425" anchor="t" anchorCtr="0">
            <a:noAutofit/>
          </a:bodyPr>
          <a:lstStyle>
            <a:defPPr>
              <a:defRPr kern="1200" smtId="4294967295"/>
            </a:defPPr>
          </a:lstStyle>
          <a:p>
            <a:pPr marL="0" lvl="0" indent="0" algn="l" rtl="0">
              <a:lnSpc>
                <a:spcPct val="115000"/>
              </a:lnSpc>
              <a:spcBef>
                <a:spcPct val="0"/>
              </a:spcBef>
              <a:spcAft>
                <a:spcPct val="0"/>
              </a:spcAft>
              <a:buSzPts val="1800"/>
              <a:buNone/>
            </a:pPr>
            <a:endParaRPr/>
          </a:p>
        </p:txBody>
      </p:sp>
      <p:pic>
        <p:nvPicPr>
          <p:cNvPr id="77" name="Google Shape;77;p15"/>
          <p:cNvPicPr preferRelativeResize="0"/>
          <p:nvPr/>
        </p:nvPicPr>
        <p:blipFill>
          <a:blip r:embed="rId3">
            <a:alphaModFix/>
          </a:blip>
          <a:stretch>
            <a:fillRect/>
          </a:stretch>
        </p:blipFill>
        <p:spPr>
          <a:xfrm>
            <a:off x="311700" y="315925"/>
            <a:ext cx="2140575" cy="2599250"/>
          </a:xfrm>
          <a:prstGeom prst="rect">
            <a:avLst/>
          </a:prstGeom>
          <a:noFill/>
          <a:ln>
            <a:noFill/>
          </a:ln>
        </p:spPr>
      </p:pic>
      <p:sp>
        <p:nvSpPr>
          <p:cNvPr id="78" name="Google Shape;78;p15"/>
          <p:cNvSpPr txBox="1"/>
          <p:nvPr/>
        </p:nvSpPr>
        <p:spPr>
          <a:xfrm>
            <a:off x="415000" y="2993050"/>
            <a:ext cx="1886400" cy="830100"/>
          </a:xfrm>
          <a:prstGeom prst="rect">
            <a:avLst/>
          </a:prstGeom>
          <a:noFill/>
          <a:ln>
            <a:noFill/>
          </a:ln>
        </p:spPr>
        <p:txBody>
          <a:bodyPr spcFirstLastPara="1" wrap="square" lIns="91425" tIns="91425" rIns="91425" bIns="91425" anchor="t" anchorCtr="0">
            <a:noAutofit/>
          </a:bodyPr>
          <a:lstStyle>
            <a:defPPr>
              <a:defRPr kern="1200" smtId="4294967295"/>
            </a:defPPr>
          </a:lstStyle>
          <a:p>
            <a:pPr marL="0" marR="0" lvl="0" indent="0" algn="ctr" rtl="0">
              <a:lnSpc>
                <a:spcPct val="100000"/>
              </a:lnSpc>
              <a:spcBef>
                <a:spcPct val="0"/>
              </a:spcBef>
              <a:spcAft>
                <a:spcPct val="0"/>
              </a:spcAft>
              <a:buClr>
                <a:srgbClr val="000000"/>
              </a:buClr>
              <a:buSzPts val="1400"/>
              <a:buFont typeface="Arial"/>
              <a:buNone/>
            </a:pPr>
            <a:r>
              <a:rPr lang="cs" sz="1400" b="0" i="0" u="none" strike="noStrike" cap="none">
                <a:solidFill>
                  <a:srgbClr val="000000"/>
                </a:solidFill>
                <a:latin typeface="Arial"/>
                <a:ea typeface="Arial"/>
                <a:cs typeface="Arial"/>
                <a:sym typeface="Arial"/>
              </a:rPr>
              <a:t>Bedřich Smetana</a:t>
            </a:r>
            <a:endParaRPr/>
          </a:p>
          <a:p>
            <a:pPr marL="0" marR="0" lvl="0" indent="0" algn="ctr" rtl="0">
              <a:lnSpc>
                <a:spcPct val="100000"/>
              </a:lnSpc>
              <a:spcBef>
                <a:spcPct val="0"/>
              </a:spcBef>
              <a:spcAft>
                <a:spcPct val="0"/>
              </a:spcAft>
              <a:buClr>
                <a:srgbClr val="000000"/>
              </a:buClr>
              <a:buSzPts val="1400"/>
              <a:buFont typeface="Arial"/>
              <a:buNone/>
            </a:pPr>
            <a:r>
              <a:rPr lang="cs" sz="1400" b="0" i="0" u="none" strike="noStrike" cap="none">
                <a:solidFill>
                  <a:srgbClr val="000000"/>
                </a:solidFill>
                <a:latin typeface="Arial"/>
                <a:ea typeface="Arial"/>
                <a:cs typeface="Arial"/>
                <a:sym typeface="Arial"/>
              </a:rPr>
              <a:t>1824 - 1884</a:t>
            </a:r>
            <a:endParaRPr/>
          </a:p>
        </p:txBody>
      </p:sp>
      <p:pic>
        <p:nvPicPr>
          <p:cNvPr id="79" name="Google Shape;79;p15"/>
          <p:cNvPicPr preferRelativeResize="0"/>
          <p:nvPr/>
        </p:nvPicPr>
        <p:blipFill>
          <a:blip r:embed="rId4">
            <a:alphaModFix/>
          </a:blip>
          <a:stretch>
            <a:fillRect/>
          </a:stretch>
        </p:blipFill>
        <p:spPr>
          <a:xfrm>
            <a:off x="2762575" y="315925"/>
            <a:ext cx="2062500" cy="2555728"/>
          </a:xfrm>
          <a:prstGeom prst="rect">
            <a:avLst/>
          </a:prstGeom>
          <a:noFill/>
          <a:ln>
            <a:noFill/>
          </a:ln>
        </p:spPr>
      </p:pic>
      <p:sp>
        <p:nvSpPr>
          <p:cNvPr id="80" name="Google Shape;80;p15"/>
          <p:cNvSpPr txBox="1"/>
          <p:nvPr/>
        </p:nvSpPr>
        <p:spPr>
          <a:xfrm>
            <a:off x="2687012" y="2993050"/>
            <a:ext cx="2062500" cy="603900"/>
          </a:xfrm>
          <a:prstGeom prst="rect">
            <a:avLst/>
          </a:prstGeom>
          <a:noFill/>
          <a:ln>
            <a:noFill/>
          </a:ln>
        </p:spPr>
        <p:txBody>
          <a:bodyPr spcFirstLastPara="1" wrap="square" lIns="91425" tIns="91425" rIns="91425" bIns="91425" anchor="t" anchorCtr="0">
            <a:noAutofit/>
          </a:bodyPr>
          <a:lstStyle>
            <a:defPPr>
              <a:defRPr kern="1200" smtId="4294967295"/>
            </a:defPPr>
          </a:lstStyle>
          <a:p>
            <a:pPr marL="0" marR="0" lvl="0" indent="0" algn="l" rtl="0">
              <a:lnSpc>
                <a:spcPct val="100000"/>
              </a:lnSpc>
              <a:spcBef>
                <a:spcPct val="0"/>
              </a:spcBef>
              <a:spcAft>
                <a:spcPct val="0"/>
              </a:spcAft>
              <a:buClr>
                <a:srgbClr val="000000"/>
              </a:buClr>
              <a:buSzPts val="1400"/>
              <a:buFont typeface="Arial"/>
              <a:buNone/>
            </a:pPr>
            <a:r>
              <a:rPr lang="cs" sz="1400" b="0" i="0" u="none" strike="noStrike" cap="none">
                <a:solidFill>
                  <a:srgbClr val="000000"/>
                </a:solidFill>
                <a:latin typeface="Arial"/>
                <a:ea typeface="Arial"/>
                <a:cs typeface="Arial"/>
                <a:sym typeface="Arial"/>
              </a:rPr>
              <a:t>Antonín Dvořák</a:t>
            </a:r>
            <a:endParaRPr/>
          </a:p>
          <a:p>
            <a:pPr marL="0" marR="0" lvl="0" indent="0" algn="l" rtl="0">
              <a:lnSpc>
                <a:spcPct val="100000"/>
              </a:lnSpc>
              <a:spcBef>
                <a:spcPct val="0"/>
              </a:spcBef>
              <a:spcAft>
                <a:spcPct val="0"/>
              </a:spcAft>
              <a:buClr>
                <a:srgbClr val="000000"/>
              </a:buClr>
              <a:buSzPts val="1400"/>
              <a:buFont typeface="Arial"/>
              <a:buNone/>
            </a:pPr>
            <a:r>
              <a:rPr lang="cs" sz="1400" b="0" i="0" u="none" strike="noStrike" cap="none">
                <a:solidFill>
                  <a:srgbClr val="000000"/>
                </a:solidFill>
                <a:latin typeface="Arial"/>
                <a:ea typeface="Arial"/>
                <a:cs typeface="Arial"/>
                <a:sym typeface="Arial"/>
              </a:rPr>
              <a:t>1841 - 1904</a:t>
            </a:r>
            <a:endParaRPr/>
          </a:p>
        </p:txBody>
      </p:sp>
      <p:pic>
        <p:nvPicPr>
          <p:cNvPr id="81" name="Google Shape;81;p15"/>
          <p:cNvPicPr preferRelativeResize="0"/>
          <p:nvPr/>
        </p:nvPicPr>
        <p:blipFill>
          <a:blip r:embed="rId5">
            <a:alphaModFix/>
          </a:blip>
          <a:stretch>
            <a:fillRect/>
          </a:stretch>
        </p:blipFill>
        <p:spPr>
          <a:xfrm>
            <a:off x="5059246" y="315924"/>
            <a:ext cx="1797353" cy="2599250"/>
          </a:xfrm>
          <a:prstGeom prst="rect">
            <a:avLst/>
          </a:prstGeom>
          <a:noFill/>
          <a:ln>
            <a:noFill/>
          </a:ln>
        </p:spPr>
      </p:pic>
      <p:sp>
        <p:nvSpPr>
          <p:cNvPr id="82" name="Google Shape;82;p15"/>
          <p:cNvSpPr txBox="1"/>
          <p:nvPr/>
        </p:nvSpPr>
        <p:spPr>
          <a:xfrm>
            <a:off x="5057325" y="2993050"/>
            <a:ext cx="1801200" cy="666600"/>
          </a:xfrm>
          <a:prstGeom prst="rect">
            <a:avLst/>
          </a:prstGeom>
          <a:noFill/>
          <a:ln>
            <a:noFill/>
          </a:ln>
        </p:spPr>
        <p:txBody>
          <a:bodyPr spcFirstLastPara="1" wrap="square" lIns="91425" tIns="91425" rIns="91425" bIns="91425" anchor="t" anchorCtr="0">
            <a:noAutofit/>
          </a:bodyPr>
          <a:lstStyle>
            <a:defPPr>
              <a:defRPr kern="1200" smtId="4294967295"/>
            </a:defPPr>
          </a:lstStyle>
          <a:p>
            <a:pPr marL="0" marR="0" lvl="0" indent="0" algn="l" rtl="0">
              <a:lnSpc>
                <a:spcPct val="100000"/>
              </a:lnSpc>
              <a:spcBef>
                <a:spcPct val="0"/>
              </a:spcBef>
              <a:spcAft>
                <a:spcPct val="0"/>
              </a:spcAft>
              <a:buClr>
                <a:srgbClr val="000000"/>
              </a:buClr>
              <a:buSzPts val="1400"/>
              <a:buFont typeface="Arial"/>
              <a:buNone/>
            </a:pPr>
            <a:r>
              <a:rPr lang="cs" sz="1400" b="0" i="0" u="none" strike="noStrike" cap="none">
                <a:solidFill>
                  <a:srgbClr val="000000"/>
                </a:solidFill>
                <a:latin typeface="Arial"/>
                <a:ea typeface="Arial"/>
                <a:cs typeface="Arial"/>
                <a:sym typeface="Arial"/>
              </a:rPr>
              <a:t>Leoš Janáček</a:t>
            </a:r>
            <a:endParaRPr/>
          </a:p>
          <a:p>
            <a:pPr marL="0" marR="0" lvl="0" indent="0" algn="l" rtl="0">
              <a:lnSpc>
                <a:spcPct val="100000"/>
              </a:lnSpc>
              <a:spcBef>
                <a:spcPct val="0"/>
              </a:spcBef>
              <a:spcAft>
                <a:spcPct val="0"/>
              </a:spcAft>
              <a:buClr>
                <a:srgbClr val="000000"/>
              </a:buClr>
              <a:buSzPts val="1400"/>
              <a:buFont typeface="Arial"/>
              <a:buNone/>
            </a:pPr>
            <a:r>
              <a:rPr lang="cs" sz="1400" b="0" i="0" u="none" strike="noStrike" cap="none">
                <a:solidFill>
                  <a:srgbClr val="000000"/>
                </a:solidFill>
                <a:latin typeface="Arial"/>
                <a:ea typeface="Arial"/>
                <a:cs typeface="Arial"/>
                <a:sym typeface="Arial"/>
              </a:rPr>
              <a:t>1854 - 1928</a:t>
            </a:r>
            <a:endParaRPr/>
          </a:p>
        </p:txBody>
      </p:sp>
      <p:pic>
        <p:nvPicPr>
          <p:cNvPr id="83" name="Google Shape;83;p15"/>
          <p:cNvPicPr preferRelativeResize="0"/>
          <p:nvPr/>
        </p:nvPicPr>
        <p:blipFill>
          <a:blip r:embed="rId6">
            <a:alphaModFix/>
          </a:blip>
          <a:stretch>
            <a:fillRect/>
          </a:stretch>
        </p:blipFill>
        <p:spPr>
          <a:xfrm>
            <a:off x="7034950" y="301211"/>
            <a:ext cx="1797349" cy="2628664"/>
          </a:xfrm>
          <a:prstGeom prst="rect">
            <a:avLst/>
          </a:prstGeom>
          <a:noFill/>
          <a:ln>
            <a:noFill/>
          </a:ln>
        </p:spPr>
      </p:pic>
      <p:sp>
        <p:nvSpPr>
          <p:cNvPr id="84" name="Google Shape;84;p15"/>
          <p:cNvSpPr txBox="1"/>
          <p:nvPr/>
        </p:nvSpPr>
        <p:spPr>
          <a:xfrm>
            <a:off x="6990425" y="3112600"/>
            <a:ext cx="1886400" cy="364800"/>
          </a:xfrm>
          <a:prstGeom prst="rect">
            <a:avLst/>
          </a:prstGeom>
          <a:noFill/>
          <a:ln>
            <a:noFill/>
          </a:ln>
        </p:spPr>
        <p:txBody>
          <a:bodyPr spcFirstLastPara="1" wrap="square" lIns="91425" tIns="91425" rIns="91425" bIns="91425" anchor="t" anchorCtr="0">
            <a:noAutofit/>
          </a:bodyPr>
          <a:lstStyle>
            <a:defPPr>
              <a:defRPr kern="1200" smtId="4294967295"/>
            </a:defPPr>
          </a:lstStyle>
          <a:p>
            <a:pPr marL="0" marR="0" lvl="0" indent="0" algn="ctr" rtl="0">
              <a:lnSpc>
                <a:spcPct val="100000"/>
              </a:lnSpc>
              <a:spcBef>
                <a:spcPct val="0"/>
              </a:spcBef>
              <a:spcAft>
                <a:spcPct val="0"/>
              </a:spcAft>
              <a:buClr>
                <a:srgbClr val="000000"/>
              </a:buClr>
              <a:buSzPts val="1400"/>
              <a:buFont typeface="Arial"/>
              <a:buNone/>
            </a:pPr>
            <a:r>
              <a:rPr lang="cs" sz="1400" b="0" i="0" u="none" strike="noStrike" cap="none">
                <a:solidFill>
                  <a:srgbClr val="000000"/>
                </a:solidFill>
                <a:latin typeface="Arial"/>
                <a:ea typeface="Arial"/>
                <a:cs typeface="Arial"/>
                <a:sym typeface="Arial"/>
              </a:rPr>
              <a:t>Bohuslav Martinů</a:t>
            </a:r>
            <a:endParaRPr/>
          </a:p>
          <a:p>
            <a:pPr marL="0" marR="0" lvl="0" indent="0" algn="ctr" rtl="0">
              <a:lnSpc>
                <a:spcPct val="100000"/>
              </a:lnSpc>
              <a:spcBef>
                <a:spcPct val="0"/>
              </a:spcBef>
              <a:spcAft>
                <a:spcPct val="0"/>
              </a:spcAft>
              <a:buClr>
                <a:srgbClr val="000000"/>
              </a:buClr>
              <a:buSzPts val="1400"/>
              <a:buFont typeface="Arial"/>
              <a:buNone/>
            </a:pPr>
            <a:r>
              <a:rPr lang="cs" sz="1400" b="0" i="0" u="none" strike="noStrike" cap="none">
                <a:solidFill>
                  <a:srgbClr val="000000"/>
                </a:solidFill>
                <a:latin typeface="Arial"/>
                <a:ea typeface="Arial"/>
                <a:cs typeface="Arial"/>
                <a:sym typeface="Arial"/>
              </a:rPr>
              <a:t>1890 - 1959</a:t>
            </a:r>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88" name="Shape 88"/>
        <p:cNvGrpSpPr/>
        <p:nvPr/>
      </p:nvGrpSpPr>
      <p:grpSpPr>
        <a:xfrm>
          <a:off x="0" y="0"/>
          <a:ext cx="0" cy="0"/>
        </a:xfrm>
      </p:grpSpPr>
      <p:sp>
        <p:nvSpPr>
          <p:cNvPr id="89" name="Google Shape;89;p16"/>
          <p:cNvSpPr txBox="1"/>
          <p:nvPr>
            <p:ph type="title"/>
          </p:nvPr>
        </p:nvSpPr>
        <p:spPr>
          <a:xfrm>
            <a:off x="311700" y="315925"/>
            <a:ext cx="8520600" cy="831300"/>
          </a:xfrm>
          <a:prstGeom prst="rect">
            <a:avLst/>
          </a:prstGeom>
          <a:noFill/>
          <a:ln>
            <a:noFill/>
          </a:ln>
        </p:spPr>
        <p:txBody>
          <a:bodyPr spcFirstLastPara="1" wrap="square" lIns="91425" tIns="91425" rIns="91425" bIns="91425" anchor="b" anchorCtr="0">
            <a:noAutofit/>
          </a:bodyPr>
          <a:lstStyle>
            <a:defPPr>
              <a:defRPr kern="1200" smtId="4294967295"/>
            </a:defPPr>
          </a:lstStyle>
          <a:p>
            <a:pPr marL="0" lvl="0" indent="0" algn="l" rtl="0">
              <a:lnSpc>
                <a:spcPct val="100000"/>
              </a:lnSpc>
              <a:spcBef>
                <a:spcPct val="0"/>
              </a:spcBef>
              <a:spcAft>
                <a:spcPct val="0"/>
              </a:spcAft>
              <a:buSzPts val="1450"/>
              <a:buNone/>
            </a:pPr>
            <a:r>
              <a:rPr lang="cs" sz="1450">
                <a:solidFill>
                  <a:srgbClr val="33393F"/>
                </a:solidFill>
                <a:highlight>
                  <a:srgbClr val="FFFFFF"/>
                </a:highlight>
                <a:latin typeface="Georgia"/>
                <a:ea typeface="Georgia"/>
                <a:cs typeface="Georgia"/>
                <a:sym typeface="Georgia"/>
              </a:rPr>
              <a:t>“Long-haired, neurotic drug addicts and mental cases who take delight in the grossest of perversions and deliberately sing vulgar, anti-social songs.”</a:t>
            </a:r>
            <a:r>
              <a:rPr lang="cs" sz="1450" i="1">
                <a:solidFill>
                  <a:srgbClr val="33393F"/>
                </a:solidFill>
                <a:highlight>
                  <a:srgbClr val="FFFFFF"/>
                </a:highlight>
                <a:latin typeface="Georgia"/>
                <a:ea typeface="Georgia"/>
                <a:cs typeface="Georgia"/>
                <a:sym typeface="Georgia"/>
              </a:rPr>
              <a:t>– Review of the Plastic People of the Universe in Czechoslovakian paper Rude Pravo ( a state sponsored news paper in the 70’ies).</a:t>
            </a:r>
            <a:endParaRPr/>
          </a:p>
        </p:txBody>
      </p:sp>
      <p:sp>
        <p:nvSpPr>
          <p:cNvPr id="90" name="Google Shape;90;p16"/>
          <p:cNvSpPr txBox="1"/>
          <p:nvPr>
            <p:ph type="body" idx="1"/>
          </p:nvPr>
        </p:nvSpPr>
        <p:spPr>
          <a:xfrm>
            <a:off x="311700" y="1225225"/>
            <a:ext cx="8520600" cy="3354000"/>
          </a:xfrm>
          <a:prstGeom prst="rect">
            <a:avLst/>
          </a:prstGeom>
          <a:noFill/>
          <a:ln>
            <a:noFill/>
          </a:ln>
        </p:spPr>
        <p:txBody>
          <a:bodyPr spcFirstLastPara="1" wrap="square" lIns="91425" tIns="91425" rIns="91425" bIns="91425" anchor="t" anchorCtr="0">
            <a:noAutofit/>
          </a:bodyPr>
          <a:lstStyle>
            <a:defPPr>
              <a:defRPr kern="1200" smtId="4294967295"/>
            </a:defPPr>
          </a:lstStyle>
          <a:p>
            <a:pPr marL="0" lvl="0" indent="0" algn="l" rtl="0">
              <a:lnSpc>
                <a:spcPct val="115000"/>
              </a:lnSpc>
              <a:spcBef>
                <a:spcPct val="0"/>
              </a:spcBef>
              <a:spcAft>
                <a:spcPct val="0"/>
              </a:spcAft>
              <a:buSzPts val="1800"/>
              <a:buNone/>
            </a:pPr>
            <a:endParaRPr/>
          </a:p>
        </p:txBody>
      </p:sp>
      <p:pic>
        <p:nvPicPr>
          <p:cNvPr id="91" name="Google Shape;91;p16"/>
          <p:cNvPicPr preferRelativeResize="0"/>
          <p:nvPr/>
        </p:nvPicPr>
        <p:blipFill>
          <a:blip r:embed="rId3">
            <a:alphaModFix/>
          </a:blip>
          <a:stretch>
            <a:fillRect/>
          </a:stretch>
        </p:blipFill>
        <p:spPr>
          <a:xfrm>
            <a:off x="448426" y="1225222"/>
            <a:ext cx="5645598" cy="3665875"/>
          </a:xfrm>
          <a:prstGeom prst="rect">
            <a:avLst/>
          </a:prstGeom>
          <a:noFill/>
          <a:ln>
            <a:noFill/>
          </a:ln>
        </p:spPr>
      </p:pic>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95" name="Shape 95"/>
        <p:cNvGrpSpPr/>
        <p:nvPr/>
      </p:nvGrpSpPr>
      <p:grpSpPr>
        <a:xfrm>
          <a:off x="0" y="0"/>
          <a:ext cx="0" cy="0"/>
        </a:xfrm>
      </p:grpSpPr>
      <p:sp>
        <p:nvSpPr>
          <p:cNvPr id="96" name="Google Shape;96;p17"/>
          <p:cNvSpPr txBox="1"/>
          <p:nvPr>
            <p:ph type="title"/>
          </p:nvPr>
        </p:nvSpPr>
        <p:spPr>
          <a:xfrm>
            <a:off x="311700" y="315925"/>
            <a:ext cx="8520600" cy="831300"/>
          </a:xfrm>
          <a:prstGeom prst="rect">
            <a:avLst/>
          </a:prstGeom>
          <a:noFill/>
          <a:ln>
            <a:noFill/>
          </a:ln>
        </p:spPr>
        <p:txBody>
          <a:bodyPr spcFirstLastPara="1" wrap="square" lIns="91425" tIns="91425" rIns="91425" bIns="91425" anchor="b" anchorCtr="0">
            <a:noAutofit/>
          </a:bodyPr>
          <a:lstStyle>
            <a:defPPr>
              <a:defRPr kern="1200" smtId="4294967295"/>
            </a:defPPr>
          </a:lstStyle>
          <a:p>
            <a:pPr marL="0" lvl="0" indent="0" algn="l" rtl="0">
              <a:lnSpc>
                <a:spcPct val="100000"/>
              </a:lnSpc>
              <a:spcBef>
                <a:spcPct val="0"/>
              </a:spcBef>
              <a:spcAft>
                <a:spcPct val="0"/>
              </a:spcAft>
              <a:buSzPts val="4200"/>
              <a:buNone/>
            </a:pPr>
            <a:endParaRPr/>
          </a:p>
        </p:txBody>
      </p:sp>
      <p:sp>
        <p:nvSpPr>
          <p:cNvPr id="97" name="Google Shape;97;p17"/>
          <p:cNvSpPr txBox="1"/>
          <p:nvPr>
            <p:ph type="body" idx="1"/>
          </p:nvPr>
        </p:nvSpPr>
        <p:spPr>
          <a:xfrm>
            <a:off x="311700" y="1225225"/>
            <a:ext cx="8520600" cy="3354000"/>
          </a:xfrm>
          <a:prstGeom prst="rect">
            <a:avLst/>
          </a:prstGeom>
          <a:noFill/>
          <a:ln>
            <a:noFill/>
          </a:ln>
        </p:spPr>
        <p:txBody>
          <a:bodyPr spcFirstLastPara="1" wrap="square" lIns="91425" tIns="91425" rIns="91425" bIns="91425" anchor="t" anchorCtr="0">
            <a:noAutofit/>
          </a:bodyPr>
          <a:lstStyle>
            <a:defPPr>
              <a:defRPr kern="1200" smtId="4294967295"/>
            </a:defPPr>
          </a:lstStyle>
          <a:p>
            <a:pPr marL="0" lvl="0" indent="0" algn="l" rtl="0">
              <a:lnSpc>
                <a:spcPct val="115000"/>
              </a:lnSpc>
              <a:spcBef>
                <a:spcPct val="0"/>
              </a:spcBef>
              <a:spcAft>
                <a:spcPct val="0"/>
              </a:spcAft>
              <a:buSzPts val="1800"/>
              <a:buNone/>
            </a:pPr>
            <a:endParaRPr/>
          </a:p>
        </p:txBody>
      </p:sp>
      <p:pic>
        <p:nvPicPr>
          <p:cNvPr id="98" name="Google Shape;98;p17"/>
          <p:cNvPicPr preferRelativeResize="0"/>
          <p:nvPr/>
        </p:nvPicPr>
        <p:blipFill>
          <a:blip r:embed="rId3">
            <a:alphaModFix/>
          </a:blip>
          <a:stretch>
            <a:fillRect/>
          </a:stretch>
        </p:blipFill>
        <p:spPr>
          <a:xfrm>
            <a:off x="878383" y="157962"/>
            <a:ext cx="7231743" cy="4827575"/>
          </a:xfrm>
          <a:prstGeom prst="rect">
            <a:avLst/>
          </a:prstGeom>
          <a:noFill/>
          <a:ln>
            <a:noFill/>
          </a:ln>
        </p:spPr>
      </p:pic>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02" name="Shape 102"/>
        <p:cNvGrpSpPr/>
        <p:nvPr/>
      </p:nvGrpSpPr>
      <p:grpSpPr>
        <a:xfrm>
          <a:off x="0" y="0"/>
          <a:ext cx="0" cy="0"/>
        </a:xfrm>
      </p:grpSpPr>
      <p:sp>
        <p:nvSpPr>
          <p:cNvPr id="103" name="Google Shape;103;p18"/>
          <p:cNvSpPr txBox="1"/>
          <p:nvPr>
            <p:ph type="title"/>
          </p:nvPr>
        </p:nvSpPr>
        <p:spPr>
          <a:xfrm>
            <a:off x="311700" y="315925"/>
            <a:ext cx="8520600" cy="831300"/>
          </a:xfrm>
          <a:prstGeom prst="rect">
            <a:avLst/>
          </a:prstGeom>
          <a:noFill/>
          <a:ln>
            <a:noFill/>
          </a:ln>
        </p:spPr>
        <p:txBody>
          <a:bodyPr spcFirstLastPara="1" wrap="square" lIns="91425" tIns="91425" rIns="91425" bIns="91425" anchor="b" anchorCtr="0">
            <a:noAutofit/>
          </a:bodyPr>
          <a:lstStyle>
            <a:defPPr>
              <a:defRPr kern="1200" smtId="4294967295"/>
            </a:defPPr>
          </a:lstStyle>
          <a:p>
            <a:pPr marL="0" lvl="0" indent="0" algn="l" rtl="0">
              <a:lnSpc>
                <a:spcPct val="100000"/>
              </a:lnSpc>
              <a:spcBef>
                <a:spcPct val="0"/>
              </a:spcBef>
              <a:spcAft>
                <a:spcPct val="0"/>
              </a:spcAft>
              <a:buSzPts val="4200"/>
              <a:buNone/>
            </a:pPr>
            <a:r>
              <a:rPr lang="cs"/>
              <a:t>Music festivals</a:t>
            </a:r>
            <a:endParaRPr/>
          </a:p>
        </p:txBody>
      </p:sp>
      <p:sp>
        <p:nvSpPr>
          <p:cNvPr id="104" name="Google Shape;104;p18"/>
          <p:cNvSpPr txBox="1"/>
          <p:nvPr>
            <p:ph type="body" idx="1"/>
          </p:nvPr>
        </p:nvSpPr>
        <p:spPr>
          <a:xfrm>
            <a:off x="311700" y="1225225"/>
            <a:ext cx="8520600" cy="3354000"/>
          </a:xfrm>
          <a:prstGeom prst="rect">
            <a:avLst/>
          </a:prstGeom>
          <a:noFill/>
          <a:ln>
            <a:noFill/>
          </a:ln>
        </p:spPr>
        <p:txBody>
          <a:bodyPr spcFirstLastPara="1" wrap="square" lIns="91425" tIns="91425" rIns="91425" bIns="91425" anchor="t" anchorCtr="0">
            <a:noAutofit/>
          </a:bodyPr>
          <a:lstStyle>
            <a:defPPr>
              <a:defRPr kern="1200" smtId="4294967295"/>
            </a:defPPr>
          </a:lstStyle>
          <a:p>
            <a:pPr marL="457200" lvl="0" indent="-285750" algn="l" rtl="0">
              <a:spcBef>
                <a:spcPct val="0"/>
              </a:spcBef>
              <a:spcAft>
                <a:spcPct val="0"/>
              </a:spcAft>
              <a:buSzPts val="900"/>
              <a:buFont typeface="Arial"/>
              <a:buChar char="●"/>
            </a:pPr>
            <a:r>
              <a:rPr lang="cs" sz="900" b="1">
                <a:latin typeface="Arial"/>
                <a:ea typeface="Arial"/>
                <a:cs typeface="Arial"/>
                <a:sym typeface="Arial"/>
              </a:rPr>
              <a:t>BEATS FOR LOVE </a:t>
            </a:r>
            <a:r>
              <a:rPr lang="cs" sz="900">
                <a:latin typeface="Arial"/>
                <a:ea typeface="Arial"/>
                <a:cs typeface="Arial"/>
                <a:sym typeface="Arial"/>
              </a:rPr>
              <a:t>3.-6. 7. 2019</a:t>
            </a:r>
            <a:r>
              <a:rPr lang="cs" sz="900" b="1">
                <a:latin typeface="Arial"/>
                <a:ea typeface="Arial"/>
                <a:cs typeface="Arial"/>
                <a:sym typeface="Arial"/>
              </a:rPr>
              <a:t> </a:t>
            </a:r>
            <a:r>
              <a:rPr lang="cs" sz="900">
                <a:latin typeface="Arial"/>
                <a:ea typeface="Arial"/>
                <a:cs typeface="Arial"/>
                <a:sym typeface="Arial"/>
              </a:rPr>
              <a:t>(Ostrava) b4l.cz - pop, electronic</a:t>
            </a:r>
            <a:endParaRPr sz="900">
              <a:latin typeface="Arial"/>
              <a:ea typeface="Arial"/>
              <a:cs typeface="Arial"/>
              <a:sym typeface="Arial"/>
            </a:endParaRPr>
          </a:p>
          <a:p>
            <a:pPr marL="457200" lvl="0" indent="-285750" algn="l" rtl="0">
              <a:spcBef>
                <a:spcPct val="0"/>
              </a:spcBef>
              <a:spcAft>
                <a:spcPct val="0"/>
              </a:spcAft>
              <a:buSzPts val="900"/>
              <a:buFont typeface="Arial"/>
              <a:buChar char="●"/>
            </a:pPr>
            <a:r>
              <a:rPr lang="cs" sz="900" b="1">
                <a:latin typeface="Arial"/>
                <a:ea typeface="Arial"/>
                <a:cs typeface="Arial"/>
                <a:sym typeface="Arial"/>
              </a:rPr>
              <a:t>BRUTAL ASSAULT </a:t>
            </a:r>
            <a:r>
              <a:rPr lang="cs" sz="900">
                <a:latin typeface="Arial"/>
                <a:ea typeface="Arial"/>
                <a:cs typeface="Arial"/>
                <a:sym typeface="Arial"/>
              </a:rPr>
              <a:t>7.-10-8 2019 (Jaroméř) brutalassault.cz - metal, heavy</a:t>
            </a:r>
            <a:endParaRPr sz="900" b="1">
              <a:latin typeface="Arial"/>
              <a:ea typeface="Arial"/>
              <a:cs typeface="Arial"/>
              <a:sym typeface="Arial"/>
            </a:endParaRPr>
          </a:p>
          <a:p>
            <a:pPr marL="457200" lvl="0" indent="-285750" algn="l" rtl="0">
              <a:spcBef>
                <a:spcPct val="0"/>
              </a:spcBef>
              <a:spcAft>
                <a:spcPct val="0"/>
              </a:spcAft>
              <a:buSzPts val="900"/>
              <a:buFont typeface="Arial"/>
              <a:buChar char="●"/>
            </a:pPr>
            <a:r>
              <a:rPr lang="cs" sz="900" b="1">
                <a:latin typeface="Arial"/>
                <a:ea typeface="Arial"/>
                <a:cs typeface="Arial"/>
                <a:sym typeface="Arial"/>
              </a:rPr>
              <a:t>COLOURS OF OSTRAVA </a:t>
            </a:r>
            <a:r>
              <a:rPr lang="cs" sz="900">
                <a:latin typeface="Arial"/>
                <a:ea typeface="Arial"/>
                <a:cs typeface="Arial"/>
                <a:sym typeface="Arial"/>
              </a:rPr>
              <a:t>17.-20. 7. 2019 (Ostrava) colours.cz - world music, fusion, pop, rock</a:t>
            </a:r>
            <a:endParaRPr sz="900">
              <a:latin typeface="Arial"/>
              <a:ea typeface="Arial"/>
              <a:cs typeface="Arial"/>
              <a:sym typeface="Arial"/>
            </a:endParaRPr>
          </a:p>
          <a:p>
            <a:pPr marL="457200" lvl="0" indent="-285750" algn="l" rtl="0">
              <a:spcBef>
                <a:spcPct val="0"/>
              </a:spcBef>
              <a:spcAft>
                <a:spcPct val="0"/>
              </a:spcAft>
              <a:buSzPts val="900"/>
              <a:buFont typeface="Arial"/>
              <a:buChar char="●"/>
            </a:pPr>
            <a:r>
              <a:rPr lang="cs" sz="900" b="1">
                <a:latin typeface="Arial"/>
                <a:ea typeface="Arial"/>
                <a:cs typeface="Arial"/>
                <a:sym typeface="Arial"/>
              </a:rPr>
              <a:t>FOLKOVÉ PRÁZDNINY </a:t>
            </a:r>
            <a:r>
              <a:rPr lang="cs" sz="900">
                <a:latin typeface="Arial"/>
                <a:ea typeface="Arial"/>
                <a:cs typeface="Arial"/>
                <a:sym typeface="Arial"/>
              </a:rPr>
              <a:t>27. 7. – 3. 8. 2019 (Náměšť nad Oslavou)- folk</a:t>
            </a:r>
            <a:endParaRPr sz="900">
              <a:latin typeface="Arial"/>
              <a:ea typeface="Arial"/>
              <a:cs typeface="Arial"/>
              <a:sym typeface="Arial"/>
            </a:endParaRPr>
          </a:p>
          <a:p>
            <a:pPr marL="457200" lvl="0" indent="-285750" algn="l" rtl="0">
              <a:spcBef>
                <a:spcPct val="0"/>
              </a:spcBef>
              <a:spcAft>
                <a:spcPct val="0"/>
              </a:spcAft>
              <a:buSzPts val="900"/>
              <a:buFont typeface="Arial"/>
              <a:buChar char="●"/>
            </a:pPr>
            <a:r>
              <a:rPr lang="cs" sz="900" b="1">
                <a:latin typeface="Arial"/>
                <a:ea typeface="Arial"/>
                <a:cs typeface="Arial"/>
                <a:sym typeface="Arial"/>
              </a:rPr>
              <a:t>HIP HOP KEMP </a:t>
            </a:r>
            <a:r>
              <a:rPr lang="cs" sz="900">
                <a:latin typeface="Arial"/>
                <a:ea typeface="Arial"/>
                <a:cs typeface="Arial"/>
                <a:sym typeface="Arial"/>
              </a:rPr>
              <a:t>15.–17. 8. 2019 (Hradec Králové) hiphopkemp.cz - hiphop</a:t>
            </a:r>
            <a:endParaRPr sz="900">
              <a:latin typeface="Arial"/>
              <a:ea typeface="Arial"/>
              <a:cs typeface="Arial"/>
              <a:sym typeface="Arial"/>
            </a:endParaRPr>
          </a:p>
          <a:p>
            <a:pPr marL="457200" lvl="0" indent="-285750" algn="l" rtl="0">
              <a:spcBef>
                <a:spcPct val="0"/>
              </a:spcBef>
              <a:spcAft>
                <a:spcPct val="0"/>
              </a:spcAft>
              <a:buSzPts val="900"/>
              <a:buFont typeface="Arial"/>
              <a:buChar char="●"/>
            </a:pPr>
            <a:r>
              <a:rPr lang="cs" sz="900" b="1">
                <a:latin typeface="Arial"/>
                <a:ea typeface="Arial"/>
                <a:cs typeface="Arial"/>
                <a:sym typeface="Arial"/>
              </a:rPr>
              <a:t>JAZZFEST BRNO (</a:t>
            </a:r>
            <a:r>
              <a:rPr lang="cs" sz="900">
                <a:latin typeface="Arial"/>
                <a:ea typeface="Arial"/>
                <a:cs typeface="Arial"/>
                <a:sym typeface="Arial"/>
              </a:rPr>
              <a:t>a concert series during spring) - jazz</a:t>
            </a:r>
            <a:endParaRPr sz="900">
              <a:latin typeface="Arial"/>
              <a:ea typeface="Arial"/>
              <a:cs typeface="Arial"/>
              <a:sym typeface="Arial"/>
            </a:endParaRPr>
          </a:p>
          <a:p>
            <a:pPr marL="457200" lvl="0" indent="-285750" algn="l" rtl="0">
              <a:spcBef>
                <a:spcPct val="0"/>
              </a:spcBef>
              <a:spcAft>
                <a:spcPct val="0"/>
              </a:spcAft>
              <a:buSzPts val="900"/>
              <a:buFont typeface="Arial"/>
              <a:buChar char="●"/>
            </a:pPr>
            <a:r>
              <a:rPr lang="cs" sz="900" b="1">
                <a:latin typeface="Arial"/>
                <a:ea typeface="Arial"/>
                <a:cs typeface="Arial"/>
                <a:sym typeface="Arial"/>
              </a:rPr>
              <a:t>LET IT ROLL </a:t>
            </a:r>
            <a:r>
              <a:rPr lang="cs" sz="900">
                <a:latin typeface="Arial"/>
                <a:ea typeface="Arial"/>
                <a:cs typeface="Arial"/>
                <a:sym typeface="Arial"/>
              </a:rPr>
              <a:t>1.–4. 8. 2019 (Milovice) letitroll.eu</a:t>
            </a:r>
            <a:r>
              <a:rPr lang="cs" sz="900" b="1">
                <a:latin typeface="Arial"/>
                <a:ea typeface="Arial"/>
                <a:cs typeface="Arial"/>
                <a:sym typeface="Arial"/>
              </a:rPr>
              <a:t> -</a:t>
            </a:r>
            <a:r>
              <a:rPr lang="cs" sz="900">
                <a:latin typeface="Arial"/>
                <a:ea typeface="Arial"/>
                <a:cs typeface="Arial"/>
                <a:sym typeface="Arial"/>
              </a:rPr>
              <a:t> electronic, drum’n’bass - EU’s major d’n’b gathering</a:t>
            </a:r>
            <a:endParaRPr sz="900">
              <a:latin typeface="Arial"/>
              <a:ea typeface="Arial"/>
              <a:cs typeface="Arial"/>
              <a:sym typeface="Arial"/>
            </a:endParaRPr>
          </a:p>
          <a:p>
            <a:pPr marL="457200" lvl="0" indent="-285750" algn="l" rtl="0">
              <a:spcBef>
                <a:spcPct val="0"/>
              </a:spcBef>
              <a:spcAft>
                <a:spcPct val="0"/>
              </a:spcAft>
              <a:buSzPts val="900"/>
              <a:buFont typeface="Arial"/>
              <a:buChar char="●"/>
            </a:pPr>
            <a:r>
              <a:rPr lang="cs" sz="900" b="1">
                <a:latin typeface="Arial"/>
                <a:ea typeface="Arial"/>
                <a:cs typeface="Arial"/>
                <a:sym typeface="Arial"/>
              </a:rPr>
              <a:t>METRONOME FESTIVAL PRAGUE  </a:t>
            </a:r>
            <a:r>
              <a:rPr lang="cs" sz="900">
                <a:latin typeface="Arial"/>
                <a:ea typeface="Arial"/>
                <a:cs typeface="Arial"/>
                <a:sym typeface="Arial"/>
              </a:rPr>
              <a:t>21.–22. 6. 2019 (Prague) metronomefestival.cz  - pop rock</a:t>
            </a:r>
            <a:endParaRPr sz="900">
              <a:latin typeface="Arial"/>
              <a:ea typeface="Arial"/>
              <a:cs typeface="Arial"/>
              <a:sym typeface="Arial"/>
            </a:endParaRPr>
          </a:p>
          <a:p>
            <a:pPr marL="457200" lvl="0" indent="-285750" algn="l" rtl="0">
              <a:spcBef>
                <a:spcPct val="0"/>
              </a:spcBef>
              <a:spcAft>
                <a:spcPct val="0"/>
              </a:spcAft>
              <a:buSzPts val="900"/>
              <a:buFont typeface="Arial"/>
              <a:buChar char="●"/>
            </a:pPr>
            <a:r>
              <a:rPr lang="cs" sz="900" b="1">
                <a:latin typeface="Arial"/>
                <a:ea typeface="Arial"/>
                <a:cs typeface="Arial"/>
                <a:sym typeface="Arial"/>
              </a:rPr>
              <a:t>MIGHTY SOUNDS </a:t>
            </a:r>
            <a:r>
              <a:rPr lang="cs" sz="900">
                <a:latin typeface="Arial"/>
                <a:ea typeface="Arial"/>
                <a:cs typeface="Arial"/>
                <a:sym typeface="Arial"/>
              </a:rPr>
              <a:t>12.–14. 7. 2019 (Tábor) mightysounds.cz - ska, reggae, punk,</a:t>
            </a:r>
            <a:endParaRPr sz="900">
              <a:latin typeface="Arial"/>
              <a:ea typeface="Arial"/>
              <a:cs typeface="Arial"/>
              <a:sym typeface="Arial"/>
            </a:endParaRPr>
          </a:p>
          <a:p>
            <a:pPr marL="457200" lvl="0" indent="-285750" algn="l" rtl="0">
              <a:spcBef>
                <a:spcPct val="0"/>
              </a:spcBef>
              <a:spcAft>
                <a:spcPct val="0"/>
              </a:spcAft>
              <a:buSzPts val="900"/>
              <a:buFont typeface="Arial"/>
              <a:buChar char="●"/>
            </a:pPr>
            <a:r>
              <a:rPr lang="cs" sz="900" b="1">
                <a:latin typeface="Arial"/>
                <a:ea typeface="Arial"/>
                <a:cs typeface="Arial"/>
                <a:sym typeface="Arial"/>
              </a:rPr>
              <a:t>MLADÍ LADÍ JAZZ </a:t>
            </a:r>
            <a:r>
              <a:rPr lang="cs" sz="900">
                <a:latin typeface="Arial"/>
                <a:ea typeface="Arial"/>
                <a:cs typeface="Arial"/>
                <a:sym typeface="Arial"/>
              </a:rPr>
              <a:t>30. 3.–30. 4. 2019 (Prague) mladiladijazz.cz - jazz fusion</a:t>
            </a:r>
            <a:endParaRPr sz="900">
              <a:latin typeface="Arial"/>
              <a:ea typeface="Arial"/>
              <a:cs typeface="Arial"/>
              <a:sym typeface="Arial"/>
            </a:endParaRPr>
          </a:p>
          <a:p>
            <a:pPr marL="457200" lvl="0" indent="-285750" algn="l" rtl="0">
              <a:spcBef>
                <a:spcPct val="0"/>
              </a:spcBef>
              <a:spcAft>
                <a:spcPct val="0"/>
              </a:spcAft>
              <a:buSzPts val="900"/>
              <a:buFont typeface="Arial"/>
              <a:buChar char="●"/>
            </a:pPr>
            <a:r>
              <a:rPr lang="cs" sz="900" b="1">
                <a:latin typeface="Arial"/>
                <a:ea typeface="Arial"/>
                <a:cs typeface="Arial"/>
                <a:sym typeface="Arial"/>
              </a:rPr>
              <a:t>RESPECT FESTIVAL</a:t>
            </a:r>
            <a:r>
              <a:rPr lang="cs" sz="900">
                <a:latin typeface="Arial"/>
                <a:ea typeface="Arial"/>
                <a:cs typeface="Arial"/>
                <a:sym typeface="Arial"/>
              </a:rPr>
              <a:t> 15.-16.6 2019 (Prague) - world music, folk</a:t>
            </a:r>
            <a:endParaRPr sz="900">
              <a:latin typeface="Arial"/>
              <a:ea typeface="Arial"/>
              <a:cs typeface="Arial"/>
              <a:sym typeface="Arial"/>
            </a:endParaRPr>
          </a:p>
          <a:p>
            <a:pPr marL="457200" lvl="0" indent="-285750" algn="l" rtl="0">
              <a:spcBef>
                <a:spcPct val="0"/>
              </a:spcBef>
              <a:spcAft>
                <a:spcPct val="0"/>
              </a:spcAft>
              <a:buSzPts val="900"/>
              <a:buFont typeface="Arial"/>
              <a:buChar char="●"/>
            </a:pPr>
            <a:r>
              <a:rPr lang="cs" sz="900" b="1">
                <a:latin typeface="Arial"/>
                <a:ea typeface="Arial"/>
                <a:cs typeface="Arial"/>
                <a:sym typeface="Arial"/>
              </a:rPr>
              <a:t>ROCK FOR PEOPLE  </a:t>
            </a:r>
            <a:r>
              <a:rPr lang="cs" sz="900">
                <a:latin typeface="Arial"/>
                <a:ea typeface="Arial"/>
                <a:cs typeface="Arial"/>
                <a:sym typeface="Arial"/>
              </a:rPr>
              <a:t>4.–6. 7. 2019  ( Hradec Králové) rockforpeople.cz - rock, fusion</a:t>
            </a:r>
            <a:endParaRPr sz="900">
              <a:latin typeface="Arial"/>
              <a:ea typeface="Arial"/>
              <a:cs typeface="Arial"/>
              <a:sym typeface="Arial"/>
            </a:endParaRPr>
          </a:p>
          <a:p>
            <a:pPr marL="457200" lvl="0" indent="-285750" algn="l" rtl="0">
              <a:spcBef>
                <a:spcPct val="0"/>
              </a:spcBef>
              <a:spcAft>
                <a:spcPct val="0"/>
              </a:spcAft>
              <a:buSzPts val="900"/>
              <a:buFont typeface="Arial"/>
              <a:buChar char="●"/>
            </a:pPr>
            <a:r>
              <a:rPr lang="cs" sz="900" b="1">
                <a:latin typeface="Arial"/>
                <a:ea typeface="Arial"/>
                <a:cs typeface="Arial"/>
                <a:sym typeface="Arial"/>
              </a:rPr>
              <a:t>STRUNY PODZIMU (Strings of Autumn) October-November concert series (Prague)- classical, contemporary, experimental</a:t>
            </a:r>
            <a:endParaRPr sz="900">
              <a:latin typeface="Arial"/>
              <a:ea typeface="Arial"/>
              <a:cs typeface="Arial"/>
              <a:sym typeface="Arial"/>
            </a:endParaRPr>
          </a:p>
          <a:p>
            <a:pPr marL="0" lvl="0" indent="0" algn="l" rtl="0">
              <a:spcBef>
                <a:spcPct val="0"/>
              </a:spcBef>
              <a:spcAft>
                <a:spcPct val="0"/>
              </a:spcAft>
              <a:buSzPts val="1100"/>
              <a:buNone/>
            </a:pPr>
            <a:endParaRPr sz="900">
              <a:latin typeface="Arial"/>
              <a:ea typeface="Arial"/>
              <a:cs typeface="Arial"/>
              <a:sym typeface="Arial"/>
            </a:endParaRPr>
          </a:p>
          <a:p>
            <a:pPr marL="0" lvl="0" indent="0" algn="l" rtl="0">
              <a:spcBef>
                <a:spcPct val="0"/>
              </a:spcBef>
              <a:spcAft>
                <a:spcPct val="0"/>
              </a:spcAft>
              <a:buClr>
                <a:schemeClr val="dk1"/>
              </a:buClr>
              <a:buSzPts val="1100"/>
              <a:buFont typeface="Arial"/>
              <a:buNone/>
            </a:pPr>
            <a:r>
              <a:rPr lang="cs" sz="900">
                <a:latin typeface="Arial"/>
                <a:ea typeface="Arial"/>
                <a:cs typeface="Arial"/>
                <a:sym typeface="Arial"/>
              </a:rPr>
              <a:t>FESTAS: Czech Festival Association - Funded in 2017 ( represents ariund 30 Cz Festivals) </a:t>
            </a:r>
            <a:endParaRPr sz="900">
              <a:latin typeface="Arial"/>
              <a:ea typeface="Arial"/>
              <a:cs typeface="Arial"/>
              <a:sym typeface="Arial"/>
            </a:endParaRPr>
          </a:p>
          <a:p>
            <a:pPr marL="0" lvl="0" indent="0" algn="l" rtl="0">
              <a:lnSpc>
                <a:spcPct val="115000"/>
              </a:lnSpc>
              <a:spcBef>
                <a:spcPts val="1600"/>
              </a:spcBef>
              <a:spcAft>
                <a:spcPct val="0"/>
              </a:spcAft>
              <a:buSzPts val="1800"/>
              <a:buNone/>
            </a:pPr>
            <a:endParaRPr>
              <a:latin typeface="Times New Roman"/>
              <a:ea typeface="Times New Roman"/>
              <a:cs typeface="Times New Roman"/>
              <a:sym typeface="Times New Roman"/>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08" name="Shape 108"/>
        <p:cNvGrpSpPr/>
        <p:nvPr/>
      </p:nvGrpSpPr>
      <p:grpSpPr>
        <a:xfrm>
          <a:off x="0" y="0"/>
          <a:ext cx="0" cy="0"/>
        </a:xfrm>
      </p:grpSpPr>
      <p:sp>
        <p:nvSpPr>
          <p:cNvPr id="109" name="Google Shape;109;p19"/>
          <p:cNvSpPr txBox="1"/>
          <p:nvPr>
            <p:ph type="title"/>
          </p:nvPr>
        </p:nvSpPr>
        <p:spPr>
          <a:xfrm>
            <a:off x="311700" y="315925"/>
            <a:ext cx="8520600" cy="831300"/>
          </a:xfrm>
          <a:prstGeom prst="rect">
            <a:avLst/>
          </a:prstGeom>
          <a:noFill/>
          <a:ln>
            <a:noFill/>
          </a:ln>
        </p:spPr>
        <p:txBody>
          <a:bodyPr spcFirstLastPara="1" wrap="square" lIns="91425" tIns="91425" rIns="91425" bIns="91425" anchor="b" anchorCtr="0">
            <a:noAutofit/>
          </a:bodyPr>
          <a:lstStyle>
            <a:defPPr>
              <a:defRPr kern="1200" smtId="4294967295"/>
            </a:defPPr>
          </a:lstStyle>
          <a:p>
            <a:pPr marL="0" lvl="0" indent="0" algn="l" rtl="0">
              <a:lnSpc>
                <a:spcPct val="100000"/>
              </a:lnSpc>
              <a:spcBef>
                <a:spcPct val="0"/>
              </a:spcBef>
              <a:spcAft>
                <a:spcPct val="0"/>
              </a:spcAft>
              <a:buSzPts val="4200"/>
              <a:buNone/>
            </a:pPr>
            <a:r>
              <a:rPr lang="cs"/>
              <a:t>Showcases</a:t>
            </a:r>
            <a:endParaRPr/>
          </a:p>
        </p:txBody>
      </p:sp>
      <p:sp>
        <p:nvSpPr>
          <p:cNvPr id="110" name="Google Shape;110;p19"/>
          <p:cNvSpPr txBox="1"/>
          <p:nvPr>
            <p:ph type="body" idx="1"/>
          </p:nvPr>
        </p:nvSpPr>
        <p:spPr>
          <a:xfrm>
            <a:off x="311700" y="1225225"/>
            <a:ext cx="8520600" cy="3354000"/>
          </a:xfrm>
          <a:prstGeom prst="rect">
            <a:avLst/>
          </a:prstGeom>
          <a:noFill/>
          <a:ln>
            <a:noFill/>
          </a:ln>
        </p:spPr>
        <p:txBody>
          <a:bodyPr spcFirstLastPara="1" wrap="square" lIns="91425" tIns="91425" rIns="91425" bIns="91425" anchor="t" anchorCtr="0">
            <a:noAutofit/>
          </a:bodyPr>
          <a:lstStyle>
            <a:defPPr>
              <a:defRPr kern="1200" smtId="4294967295"/>
            </a:defPPr>
          </a:lstStyle>
          <a:p>
            <a:pPr marL="0" lvl="0" indent="0" algn="l" rtl="0">
              <a:lnSpc>
                <a:spcPct val="115000"/>
              </a:lnSpc>
              <a:spcBef>
                <a:spcPct val="0"/>
              </a:spcBef>
              <a:spcAft>
                <a:spcPct val="0"/>
              </a:spcAft>
              <a:buSzPts val="1800"/>
              <a:buNone/>
            </a:pPr>
            <a:r>
              <a:rPr lang="cs" b="1">
                <a:solidFill>
                  <a:srgbClr val="000000"/>
                </a:solidFill>
                <a:latin typeface="Arial"/>
                <a:ea typeface="Arial"/>
                <a:cs typeface="Arial"/>
                <a:sym typeface="Arial"/>
              </a:rPr>
              <a:t>Czech Music Crossroads </a:t>
            </a:r>
            <a:r>
              <a:rPr lang="cs">
                <a:solidFill>
                  <a:srgbClr val="000000"/>
                </a:solidFill>
                <a:latin typeface="Arial"/>
                <a:ea typeface="Arial"/>
                <a:cs typeface="Arial"/>
                <a:sym typeface="Arial"/>
              </a:rPr>
              <a:t>15.16.7 </a:t>
            </a:r>
            <a:r>
              <a:rPr lang="cs" u="sng">
                <a:solidFill>
                  <a:schemeClr val="hlink"/>
                </a:solidFill>
                <a:latin typeface="Arial"/>
                <a:ea typeface="Arial"/>
                <a:cs typeface="Arial"/>
                <a:sym typeface="Arial"/>
                <a:hlinkClick r:id="rId3"/>
              </a:rPr>
              <a:t>www.crossroadsmusic.cz</a:t>
            </a:r>
            <a:r>
              <a:rPr lang="cs">
                <a:solidFill>
                  <a:srgbClr val="000000"/>
                </a:solidFill>
                <a:latin typeface="Arial"/>
                <a:ea typeface="Arial"/>
                <a:cs typeface="Arial"/>
                <a:sym typeface="Arial"/>
              </a:rPr>
              <a:t> - with focus on the V4 region</a:t>
            </a:r>
            <a:endParaRPr>
              <a:solidFill>
                <a:srgbClr val="000000"/>
              </a:solidFill>
              <a:latin typeface="Arial"/>
              <a:ea typeface="Arial"/>
              <a:cs typeface="Arial"/>
              <a:sym typeface="Arial"/>
            </a:endParaRPr>
          </a:p>
          <a:p>
            <a:pPr marL="0" lvl="0" indent="0" algn="l" rtl="0">
              <a:lnSpc>
                <a:spcPct val="115000"/>
              </a:lnSpc>
              <a:spcBef>
                <a:spcPts val="1600"/>
              </a:spcBef>
              <a:spcAft>
                <a:spcPct val="0"/>
              </a:spcAft>
              <a:buSzPts val="1800"/>
              <a:buNone/>
            </a:pPr>
            <a:r>
              <a:rPr lang="cs" b="1">
                <a:solidFill>
                  <a:srgbClr val="000000"/>
                </a:solidFill>
                <a:latin typeface="Arial"/>
                <a:ea typeface="Arial"/>
                <a:cs typeface="Arial"/>
                <a:sym typeface="Arial"/>
              </a:rPr>
              <a:t>Nouvelle Prague</a:t>
            </a:r>
            <a:r>
              <a:rPr lang="cs">
                <a:solidFill>
                  <a:srgbClr val="000000"/>
                </a:solidFill>
                <a:latin typeface="Arial"/>
                <a:ea typeface="Arial"/>
                <a:cs typeface="Arial"/>
                <a:sym typeface="Arial"/>
              </a:rPr>
              <a:t> ( 8-9.11. 2019) </a:t>
            </a:r>
            <a:r>
              <a:rPr lang="cs" u="sng">
                <a:solidFill>
                  <a:schemeClr val="hlink"/>
                </a:solidFill>
                <a:latin typeface="Arial"/>
                <a:ea typeface="Arial"/>
                <a:cs typeface="Arial"/>
                <a:sym typeface="Arial"/>
                <a:hlinkClick r:id="rId4"/>
              </a:rPr>
              <a:t>www.nouvelleprague.cz</a:t>
            </a:r>
            <a:r>
              <a:rPr lang="cs">
                <a:solidFill>
                  <a:srgbClr val="000000"/>
                </a:solidFill>
                <a:latin typeface="Arial"/>
                <a:ea typeface="Arial"/>
                <a:cs typeface="Arial"/>
                <a:sym typeface="Arial"/>
              </a:rPr>
              <a:t>  regional music sector meeting point linking CEE to intl music, and creative industry</a:t>
            </a:r>
            <a:endParaRPr>
              <a:latin typeface="Arial"/>
              <a:ea typeface="Arial"/>
              <a:cs typeface="Arial"/>
              <a:sym typeface="Arial"/>
            </a:endParaRPr>
          </a:p>
          <a:p>
            <a:pPr marL="0" lvl="0" indent="0" algn="l" rtl="0">
              <a:lnSpc>
                <a:spcPct val="115000"/>
              </a:lnSpc>
              <a:spcBef>
                <a:spcPts val="1600"/>
              </a:spcBef>
              <a:spcAft>
                <a:spcPct val="0"/>
              </a:spcAft>
              <a:buSzPts val="1800"/>
              <a:buNone/>
            </a:pPr>
            <a:r>
              <a:rPr lang="cs" b="1">
                <a:solidFill>
                  <a:srgbClr val="000000"/>
                </a:solidFill>
                <a:latin typeface="Arial"/>
                <a:ea typeface="Arial"/>
                <a:cs typeface="Arial"/>
                <a:sym typeface="Arial"/>
              </a:rPr>
              <a:t>Czeching</a:t>
            </a:r>
            <a:r>
              <a:rPr lang="cs">
                <a:solidFill>
                  <a:srgbClr val="000000"/>
                </a:solidFill>
                <a:latin typeface="Arial"/>
                <a:ea typeface="Arial"/>
                <a:cs typeface="Arial"/>
                <a:sym typeface="Arial"/>
              </a:rPr>
              <a:t> </a:t>
            </a:r>
            <a:r>
              <a:rPr lang="cs" u="sng">
                <a:solidFill>
                  <a:schemeClr val="hlink"/>
                </a:solidFill>
                <a:highlight>
                  <a:srgbClr val="FFFFFF"/>
                </a:highlight>
                <a:latin typeface="Arial"/>
                <a:ea typeface="Arial"/>
                <a:cs typeface="Arial"/>
                <a:sym typeface="Arial"/>
                <a:hlinkClick r:id="rId5"/>
              </a:rPr>
              <a:t>www.rozhlas.cz/radiowave</a:t>
            </a:r>
            <a:r>
              <a:rPr lang="cs">
                <a:solidFill>
                  <a:srgbClr val="000000"/>
                </a:solidFill>
                <a:highlight>
                  <a:srgbClr val="FFFFFF"/>
                </a:highlight>
                <a:latin typeface="Arial"/>
                <a:ea typeface="Arial"/>
                <a:cs typeface="Arial"/>
                <a:sym typeface="Arial"/>
              </a:rPr>
              <a:t> (september) CŘ -Radio Wave station’s talent contest/mentoring session/ showcase </a:t>
            </a:r>
            <a:endParaRPr>
              <a:solidFill>
                <a:srgbClr val="000000"/>
              </a:solidFill>
              <a:highlight>
                <a:srgbClr val="FFFFFF"/>
              </a:highlight>
              <a:latin typeface="Arial"/>
              <a:ea typeface="Arial"/>
              <a:cs typeface="Arial"/>
              <a:sym typeface="Arial"/>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14" name="Shape 114"/>
        <p:cNvGrpSpPr/>
        <p:nvPr/>
      </p:nvGrpSpPr>
      <p:grpSpPr>
        <a:xfrm>
          <a:off x="0" y="0"/>
          <a:ext cx="0" cy="0"/>
        </a:xfrm>
      </p:grpSpPr>
      <p:sp>
        <p:nvSpPr>
          <p:cNvPr id="115" name="Google Shape;115;p20"/>
          <p:cNvSpPr txBox="1"/>
          <p:nvPr>
            <p:ph type="title"/>
          </p:nvPr>
        </p:nvSpPr>
        <p:spPr>
          <a:xfrm>
            <a:off x="311700" y="315925"/>
            <a:ext cx="8520600" cy="831300"/>
          </a:xfrm>
          <a:prstGeom prst="rect">
            <a:avLst/>
          </a:prstGeom>
          <a:noFill/>
          <a:ln>
            <a:noFill/>
          </a:ln>
        </p:spPr>
        <p:txBody>
          <a:bodyPr spcFirstLastPara="1" wrap="square" lIns="91425" tIns="91425" rIns="91425" bIns="91425" anchor="b" anchorCtr="0">
            <a:noAutofit/>
          </a:bodyPr>
          <a:lstStyle>
            <a:defPPr>
              <a:defRPr kern="1200" smtId="4294967295"/>
            </a:defPPr>
          </a:lstStyle>
          <a:p>
            <a:pPr marL="0" lvl="0" indent="0" algn="l" rtl="0">
              <a:lnSpc>
                <a:spcPct val="100000"/>
              </a:lnSpc>
              <a:spcBef>
                <a:spcPct val="0"/>
              </a:spcBef>
              <a:spcAft>
                <a:spcPct val="0"/>
              </a:spcAft>
              <a:buSzPts val="4200"/>
              <a:buNone/>
            </a:pPr>
            <a:r>
              <a:rPr lang="cs"/>
              <a:t>Main Venues </a:t>
            </a:r>
            <a:endParaRPr/>
          </a:p>
          <a:p>
            <a:pPr marL="0" lvl="0" indent="0" algn="l" rtl="0">
              <a:lnSpc>
                <a:spcPct val="100000"/>
              </a:lnSpc>
              <a:spcBef>
                <a:spcPct val="0"/>
              </a:spcBef>
              <a:spcAft>
                <a:spcPct val="0"/>
              </a:spcAft>
              <a:buSzPts val="4200"/>
              <a:buNone/>
            </a:pPr>
            <a:r>
              <a:rPr lang="cs" sz="1200">
                <a:latin typeface="Arial"/>
                <a:ea typeface="Arial"/>
                <a:cs typeface="Arial"/>
                <a:sym typeface="Arial"/>
              </a:rPr>
              <a:t>The live music scene is utterly vivid in Czech Republic so out of the 400 optional clubs, find a shortlist below. </a:t>
            </a:r>
            <a:r>
              <a:rPr lang="cs" sz="1100">
                <a:latin typeface="Arial"/>
                <a:ea typeface="Arial"/>
                <a:cs typeface="Arial"/>
                <a:sym typeface="Arial"/>
              </a:rPr>
              <a:t>(alphabetical order)</a:t>
            </a:r>
            <a:endParaRPr/>
          </a:p>
        </p:txBody>
      </p:sp>
      <p:sp>
        <p:nvSpPr>
          <p:cNvPr id="116" name="Google Shape;116;p20"/>
          <p:cNvSpPr txBox="1"/>
          <p:nvPr>
            <p:ph type="body" idx="1"/>
          </p:nvPr>
        </p:nvSpPr>
        <p:spPr>
          <a:xfrm>
            <a:off x="311700" y="700225"/>
            <a:ext cx="8520600" cy="2645400"/>
          </a:xfrm>
          <a:prstGeom prst="rect">
            <a:avLst/>
          </a:prstGeom>
          <a:noFill/>
          <a:ln>
            <a:noFill/>
          </a:ln>
        </p:spPr>
        <p:txBody>
          <a:bodyPr spcFirstLastPara="1" wrap="square" lIns="91425" tIns="91425" rIns="91425" bIns="91425" anchor="t" anchorCtr="0">
            <a:noAutofit/>
          </a:bodyPr>
          <a:lstStyle>
            <a:defPPr>
              <a:defRPr kern="1200" smtId="4294967295"/>
            </a:defPPr>
          </a:lstStyle>
          <a:p>
            <a:pPr marL="457200" lvl="0" indent="0" algn="l" rtl="0">
              <a:spcBef>
                <a:spcPct val="0"/>
              </a:spcBef>
              <a:spcAft>
                <a:spcPct val="0"/>
              </a:spcAft>
              <a:buNone/>
            </a:pPr>
            <a:endParaRPr sz="1100">
              <a:latin typeface="Arial"/>
              <a:ea typeface="Arial"/>
              <a:cs typeface="Arial"/>
              <a:sym typeface="Arial"/>
            </a:endParaRPr>
          </a:p>
          <a:p>
            <a:pPr marL="457200" lvl="0" indent="-292100" algn="l" rtl="0">
              <a:spcBef>
                <a:spcPts val="1600"/>
              </a:spcBef>
              <a:spcAft>
                <a:spcPct val="0"/>
              </a:spcAft>
              <a:buSzPts val="1000"/>
              <a:buFont typeface="Arial"/>
              <a:buChar char="●"/>
            </a:pPr>
            <a:r>
              <a:rPr lang="cs" sz="1000">
                <a:latin typeface="Arial"/>
                <a:ea typeface="Arial"/>
                <a:cs typeface="Arial"/>
                <a:sym typeface="Arial"/>
              </a:rPr>
              <a:t>Cafe V Lese, Praha (capacity 250)</a:t>
            </a:r>
            <a:endParaRPr sz="1000">
              <a:latin typeface="Arial"/>
              <a:ea typeface="Arial"/>
              <a:cs typeface="Arial"/>
              <a:sym typeface="Arial"/>
            </a:endParaRPr>
          </a:p>
          <a:p>
            <a:pPr marL="457200" lvl="0" indent="-292100" algn="l" rtl="0">
              <a:spcBef>
                <a:spcPct val="0"/>
              </a:spcBef>
              <a:spcAft>
                <a:spcPct val="0"/>
              </a:spcAft>
              <a:buSzPts val="1000"/>
              <a:buFont typeface="Arial"/>
              <a:buChar char="●"/>
            </a:pPr>
            <a:r>
              <a:rPr lang="cs" sz="1000">
                <a:latin typeface="Arial"/>
                <a:ea typeface="Arial"/>
                <a:cs typeface="Arial"/>
                <a:sym typeface="Arial"/>
              </a:rPr>
              <a:t>Fleda, Brno (800)</a:t>
            </a:r>
            <a:endParaRPr sz="1000">
              <a:latin typeface="Arial"/>
              <a:ea typeface="Arial"/>
              <a:cs typeface="Arial"/>
              <a:sym typeface="Arial"/>
            </a:endParaRPr>
          </a:p>
          <a:p>
            <a:pPr marL="457200" lvl="0" indent="-292100" algn="l" rtl="0">
              <a:spcBef>
                <a:spcPct val="0"/>
              </a:spcBef>
              <a:spcAft>
                <a:spcPct val="0"/>
              </a:spcAft>
              <a:buSzPts val="1000"/>
              <a:buFont typeface="Arial"/>
              <a:buChar char="●"/>
            </a:pPr>
            <a:r>
              <a:rPr lang="cs" sz="1000">
                <a:latin typeface="Arial"/>
                <a:ea typeface="Arial"/>
                <a:cs typeface="Arial"/>
                <a:sym typeface="Arial"/>
              </a:rPr>
              <a:t>Forum Karlín, Praha (3000) </a:t>
            </a:r>
            <a:endParaRPr sz="1000">
              <a:latin typeface="Arial"/>
              <a:ea typeface="Arial"/>
              <a:cs typeface="Arial"/>
              <a:sym typeface="Arial"/>
            </a:endParaRPr>
          </a:p>
          <a:p>
            <a:pPr marL="457200" lvl="0" indent="-292100" algn="l" rtl="0">
              <a:spcBef>
                <a:spcPct val="0"/>
              </a:spcBef>
              <a:spcAft>
                <a:spcPct val="0"/>
              </a:spcAft>
              <a:buSzPts val="1000"/>
              <a:buFont typeface="Arial"/>
              <a:buChar char="●"/>
            </a:pPr>
            <a:r>
              <a:rPr lang="cs" sz="1000">
                <a:latin typeface="Arial"/>
                <a:ea typeface="Arial"/>
                <a:cs typeface="Arial"/>
                <a:sym typeface="Arial"/>
              </a:rPr>
              <a:t>Futurum Music Bar, Praha (400) </a:t>
            </a:r>
            <a:endParaRPr sz="1000">
              <a:latin typeface="Arial"/>
              <a:ea typeface="Arial"/>
              <a:cs typeface="Arial"/>
              <a:sym typeface="Arial"/>
            </a:endParaRPr>
          </a:p>
          <a:p>
            <a:pPr marL="457200" lvl="0" indent="-292100" algn="l" rtl="0">
              <a:spcBef>
                <a:spcPct val="0"/>
              </a:spcBef>
              <a:spcAft>
                <a:spcPct val="0"/>
              </a:spcAft>
              <a:buSzPts val="1000"/>
              <a:buFont typeface="Arial"/>
              <a:buChar char="●"/>
            </a:pPr>
            <a:r>
              <a:rPr lang="cs" sz="1000">
                <a:latin typeface="Arial"/>
                <a:ea typeface="Arial"/>
                <a:cs typeface="Arial"/>
                <a:sym typeface="Arial"/>
              </a:rPr>
              <a:t>Kabinet Múz, Brno (250) </a:t>
            </a:r>
            <a:endParaRPr sz="1000">
              <a:latin typeface="Arial"/>
              <a:ea typeface="Arial"/>
              <a:cs typeface="Arial"/>
              <a:sym typeface="Arial"/>
            </a:endParaRPr>
          </a:p>
          <a:p>
            <a:pPr marL="457200" lvl="0" indent="-292100" algn="l" rtl="0">
              <a:spcBef>
                <a:spcPct val="0"/>
              </a:spcBef>
              <a:spcAft>
                <a:spcPct val="0"/>
              </a:spcAft>
              <a:buSzPts val="1000"/>
              <a:buFont typeface="Arial"/>
              <a:buChar char="●"/>
            </a:pPr>
            <a:r>
              <a:rPr lang="cs" sz="1000">
                <a:latin typeface="Arial"/>
                <a:ea typeface="Arial"/>
                <a:cs typeface="Arial"/>
                <a:sym typeface="Arial"/>
              </a:rPr>
              <a:t>Lucerna Music Bar, Praha (1 000) </a:t>
            </a:r>
            <a:endParaRPr sz="1000">
              <a:latin typeface="Arial"/>
              <a:ea typeface="Arial"/>
              <a:cs typeface="Arial"/>
              <a:sym typeface="Arial"/>
            </a:endParaRPr>
          </a:p>
          <a:p>
            <a:pPr marL="457200" lvl="0" indent="-292100" algn="l" rtl="0">
              <a:spcBef>
                <a:spcPct val="0"/>
              </a:spcBef>
              <a:spcAft>
                <a:spcPct val="0"/>
              </a:spcAft>
              <a:buSzPts val="1000"/>
              <a:buFont typeface="Arial"/>
              <a:buChar char="●"/>
            </a:pPr>
            <a:r>
              <a:rPr lang="cs" sz="1000">
                <a:latin typeface="Arial"/>
                <a:ea typeface="Arial"/>
                <a:cs typeface="Arial"/>
                <a:sym typeface="Arial"/>
              </a:rPr>
              <a:t>MeetFactory, Praha (1000)</a:t>
            </a:r>
            <a:endParaRPr sz="1000">
              <a:latin typeface="Arial"/>
              <a:ea typeface="Arial"/>
              <a:cs typeface="Arial"/>
              <a:sym typeface="Arial"/>
            </a:endParaRPr>
          </a:p>
          <a:p>
            <a:pPr marL="457200" lvl="0" indent="-292100" algn="l" rtl="0">
              <a:spcBef>
                <a:spcPct val="0"/>
              </a:spcBef>
              <a:spcAft>
                <a:spcPct val="0"/>
              </a:spcAft>
              <a:buSzPts val="1000"/>
              <a:buFont typeface="Arial"/>
              <a:buChar char="●"/>
            </a:pPr>
            <a:r>
              <a:rPr lang="cs" sz="1000">
                <a:latin typeface="Arial"/>
                <a:ea typeface="Arial"/>
                <a:cs typeface="Arial"/>
                <a:sym typeface="Arial"/>
              </a:rPr>
              <a:t>O2 Arena, Praha (18 000)</a:t>
            </a:r>
            <a:endParaRPr sz="1000">
              <a:latin typeface="Arial"/>
              <a:ea typeface="Arial"/>
              <a:cs typeface="Arial"/>
              <a:sym typeface="Arial"/>
            </a:endParaRPr>
          </a:p>
          <a:p>
            <a:pPr marL="457200" lvl="0" indent="-292100" algn="l" rtl="0">
              <a:spcBef>
                <a:spcPct val="0"/>
              </a:spcBef>
              <a:spcAft>
                <a:spcPct val="0"/>
              </a:spcAft>
              <a:buSzPts val="1000"/>
              <a:buFont typeface="Arial"/>
              <a:buChar char="●"/>
            </a:pPr>
            <a:r>
              <a:rPr lang="cs" sz="1000">
                <a:latin typeface="Arial"/>
                <a:ea typeface="Arial"/>
                <a:cs typeface="Arial"/>
                <a:sym typeface="Arial"/>
              </a:rPr>
              <a:t>Palac Akropolis, Praha (900) </a:t>
            </a:r>
            <a:endParaRPr sz="1000">
              <a:latin typeface="Arial"/>
              <a:ea typeface="Arial"/>
              <a:cs typeface="Arial"/>
              <a:sym typeface="Arial"/>
            </a:endParaRPr>
          </a:p>
          <a:p>
            <a:pPr marL="457200" lvl="0" indent="-292100" algn="l" rtl="0">
              <a:spcBef>
                <a:spcPct val="0"/>
              </a:spcBef>
              <a:spcAft>
                <a:spcPct val="0"/>
              </a:spcAft>
              <a:buSzPts val="1000"/>
              <a:buFont typeface="Arial"/>
              <a:buChar char="●"/>
            </a:pPr>
            <a:r>
              <a:rPr lang="cs" sz="1000">
                <a:latin typeface="Arial"/>
                <a:ea typeface="Arial"/>
                <a:cs typeface="Arial"/>
                <a:sym typeface="Arial"/>
              </a:rPr>
              <a:t>Radost FX, Praha (800)</a:t>
            </a:r>
            <a:endParaRPr sz="1000">
              <a:latin typeface="Arial"/>
              <a:ea typeface="Arial"/>
              <a:cs typeface="Arial"/>
              <a:sym typeface="Arial"/>
            </a:endParaRPr>
          </a:p>
          <a:p>
            <a:pPr marL="457200" lvl="0" indent="-292100" algn="l" rtl="0">
              <a:spcBef>
                <a:spcPct val="0"/>
              </a:spcBef>
              <a:spcAft>
                <a:spcPct val="0"/>
              </a:spcAft>
              <a:buSzPts val="1000"/>
              <a:buFont typeface="Arial"/>
              <a:buChar char="●"/>
            </a:pPr>
            <a:r>
              <a:rPr lang="cs" sz="1000">
                <a:latin typeface="Arial"/>
                <a:ea typeface="Arial"/>
                <a:cs typeface="Arial"/>
                <a:sym typeface="Arial"/>
              </a:rPr>
              <a:t>Rock Café, Praha (600)</a:t>
            </a:r>
            <a:endParaRPr sz="1000">
              <a:latin typeface="Arial"/>
              <a:ea typeface="Arial"/>
              <a:cs typeface="Arial"/>
              <a:sym typeface="Arial"/>
            </a:endParaRPr>
          </a:p>
          <a:p>
            <a:pPr marL="457200" lvl="0" indent="-292100" algn="l" rtl="0">
              <a:spcBef>
                <a:spcPct val="0"/>
              </a:spcBef>
              <a:spcAft>
                <a:spcPct val="0"/>
              </a:spcAft>
              <a:buSzPts val="1000"/>
              <a:buFont typeface="Arial"/>
              <a:buChar char="●"/>
            </a:pPr>
            <a:r>
              <a:rPr lang="cs" sz="1000">
                <a:latin typeface="Arial"/>
                <a:ea typeface="Arial"/>
                <a:cs typeface="Arial"/>
                <a:sym typeface="Arial"/>
              </a:rPr>
              <a:t>Roxy, Praha (1 000)</a:t>
            </a:r>
            <a:endParaRPr sz="1000">
              <a:latin typeface="Arial"/>
              <a:ea typeface="Arial"/>
              <a:cs typeface="Arial"/>
              <a:sym typeface="Arial"/>
            </a:endParaRPr>
          </a:p>
          <a:p>
            <a:pPr marL="457200" lvl="0" indent="-292100" algn="l" rtl="0">
              <a:spcBef>
                <a:spcPct val="0"/>
              </a:spcBef>
              <a:spcAft>
                <a:spcPct val="0"/>
              </a:spcAft>
              <a:buSzPts val="1000"/>
              <a:buFont typeface="Arial"/>
              <a:buChar char="●"/>
            </a:pPr>
            <a:r>
              <a:rPr lang="cs" sz="1000">
                <a:latin typeface="Arial"/>
                <a:ea typeface="Arial"/>
                <a:cs typeface="Arial"/>
                <a:sym typeface="Arial"/>
              </a:rPr>
              <a:t>Cross Club, Praha (300 plus 100)</a:t>
            </a:r>
            <a:endParaRPr sz="1000">
              <a:latin typeface="Arial"/>
              <a:ea typeface="Arial"/>
              <a:cs typeface="Arial"/>
              <a:sym typeface="Arial"/>
            </a:endParaRPr>
          </a:p>
          <a:p>
            <a:pPr marL="457200" lvl="0" indent="-292100" algn="l" rtl="0">
              <a:spcBef>
                <a:spcPct val="0"/>
              </a:spcBef>
              <a:spcAft>
                <a:spcPct val="0"/>
              </a:spcAft>
              <a:buSzPts val="1000"/>
              <a:buFont typeface="Arial"/>
              <a:buChar char="●"/>
            </a:pPr>
            <a:r>
              <a:rPr lang="cs" sz="1000">
                <a:latin typeface="Arial"/>
                <a:ea typeface="Arial"/>
                <a:cs typeface="Arial"/>
                <a:sym typeface="Arial"/>
              </a:rPr>
              <a:t>Sono, Brno (2000)</a:t>
            </a:r>
            <a:endParaRPr sz="1000">
              <a:latin typeface="Arial"/>
              <a:ea typeface="Arial"/>
              <a:cs typeface="Arial"/>
              <a:sym typeface="Arial"/>
            </a:endParaRPr>
          </a:p>
          <a:p>
            <a:pPr marL="457200" lvl="0" indent="-292100" algn="l" rtl="0">
              <a:spcBef>
                <a:spcPct val="0"/>
              </a:spcBef>
              <a:spcAft>
                <a:spcPct val="0"/>
              </a:spcAft>
              <a:buSzPts val="1000"/>
              <a:buFont typeface="Arial"/>
              <a:buChar char="●"/>
            </a:pPr>
            <a:r>
              <a:rPr lang="cs" sz="1000">
                <a:latin typeface="Arial"/>
                <a:ea typeface="Arial"/>
                <a:cs typeface="Arial"/>
                <a:sym typeface="Arial"/>
              </a:rPr>
              <a:t>Tip sport Arena, Praha (13 238).....</a:t>
            </a:r>
            <a:endParaRPr sz="1000">
              <a:latin typeface="Arial"/>
              <a:ea typeface="Arial"/>
              <a:cs typeface="Arial"/>
              <a:sym typeface="Arial"/>
            </a:endParaRPr>
          </a:p>
          <a:p>
            <a:pPr marL="0" lvl="0" indent="0" algn="l" rtl="0">
              <a:spcBef>
                <a:spcPts val="1600"/>
              </a:spcBef>
              <a:spcAft>
                <a:spcPct val="0"/>
              </a:spcAft>
              <a:buNone/>
            </a:pPr>
            <a:r>
              <a:rPr lang="cs" sz="1000" b="1">
                <a:latin typeface="Arial"/>
                <a:ea typeface="Arial"/>
                <a:cs typeface="Arial"/>
                <a:sym typeface="Arial"/>
              </a:rPr>
              <a:t>AVERAGE TICKET PRICE FOR: </a:t>
            </a:r>
            <a:r>
              <a:rPr lang="cs" sz="1000">
                <a:latin typeface="Arial"/>
                <a:ea typeface="Arial"/>
                <a:cs typeface="Arial"/>
                <a:sym typeface="Arial"/>
              </a:rPr>
              <a:t>local acts performing: 150 CZK (apx 6 EUR)international acts performing: 350 CZK (apx 14EUR)</a:t>
            </a:r>
            <a:endParaRPr sz="1000">
              <a:latin typeface="Arial"/>
              <a:ea typeface="Arial"/>
              <a:cs typeface="Arial"/>
              <a:sym typeface="Arial"/>
            </a:endParaRPr>
          </a:p>
          <a:p>
            <a:pPr marL="0" lvl="0" indent="0" algn="l" rtl="0">
              <a:spcBef>
                <a:spcPts val="1600"/>
              </a:spcBef>
              <a:spcAft>
                <a:spcPct val="0"/>
              </a:spcAft>
              <a:buClr>
                <a:schemeClr val="dk1"/>
              </a:buClr>
              <a:buSzPts val="1100"/>
              <a:buFont typeface="Arial"/>
              <a:buNone/>
            </a:pPr>
            <a:r>
              <a:rPr lang="cs" sz="1000" b="1">
                <a:latin typeface="Arial"/>
                <a:ea typeface="Arial"/>
                <a:cs typeface="Arial"/>
                <a:sym typeface="Arial"/>
              </a:rPr>
              <a:t>MOST POPULAR LOCAL MUSIC GENRES: </a:t>
            </a:r>
            <a:r>
              <a:rPr lang="cs" sz="1000">
                <a:latin typeface="Arial"/>
                <a:ea typeface="Arial"/>
                <a:cs typeface="Arial"/>
                <a:sym typeface="Arial"/>
              </a:rPr>
              <a:t>metal, rock, pop, folk, jazz, drum and bass, techno and electronic.</a:t>
            </a:r>
            <a:endParaRPr sz="1000">
              <a:latin typeface="Arial"/>
              <a:ea typeface="Arial"/>
              <a:cs typeface="Arial"/>
              <a:sym typeface="Arial"/>
            </a:endParaRPr>
          </a:p>
          <a:p>
            <a:pPr marL="0" lvl="0" indent="0" algn="l" rtl="0">
              <a:spcBef>
                <a:spcPts val="1600"/>
              </a:spcBef>
              <a:spcAft>
                <a:spcPts val="1600"/>
              </a:spcAft>
              <a:buNone/>
            </a:pPr>
            <a:endParaRPr sz="800">
              <a:latin typeface="Arial"/>
              <a:ea typeface="Arial"/>
              <a:cs typeface="Arial"/>
              <a:sym typeface="Arial"/>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20" name="Shape 120"/>
        <p:cNvGrpSpPr/>
        <p:nvPr/>
      </p:nvGrpSpPr>
      <p:grpSpPr>
        <a:xfrm>
          <a:off x="0" y="0"/>
          <a:ext cx="0" cy="0"/>
        </a:xfrm>
      </p:grpSpPr>
      <p:sp>
        <p:nvSpPr>
          <p:cNvPr id="121" name="Google Shape;121;p21"/>
          <p:cNvSpPr txBox="1"/>
          <p:nvPr>
            <p:ph type="title"/>
          </p:nvPr>
        </p:nvSpPr>
        <p:spPr>
          <a:xfrm>
            <a:off x="311700" y="315925"/>
            <a:ext cx="8520600" cy="831300"/>
          </a:xfrm>
          <a:prstGeom prst="rect">
            <a:avLst/>
          </a:prstGeom>
          <a:noFill/>
          <a:ln>
            <a:noFill/>
          </a:ln>
        </p:spPr>
        <p:txBody>
          <a:bodyPr spcFirstLastPara="1" wrap="square" lIns="91425" tIns="91425" rIns="91425" bIns="91425" anchor="b" anchorCtr="0">
            <a:noAutofit/>
          </a:bodyPr>
          <a:lstStyle>
            <a:defPPr>
              <a:defRPr kern="1200" smtId="4294967295"/>
            </a:defPPr>
          </a:lstStyle>
          <a:p>
            <a:pPr marL="0" lvl="0" indent="0" algn="l" rtl="0">
              <a:lnSpc>
                <a:spcPct val="100000"/>
              </a:lnSpc>
              <a:spcBef>
                <a:spcPct val="0"/>
              </a:spcBef>
              <a:spcAft>
                <a:spcPct val="0"/>
              </a:spcAft>
              <a:buSzPts val="4200"/>
              <a:buNone/>
            </a:pPr>
            <a:r>
              <a:rPr lang="cs"/>
              <a:t>Music Awards</a:t>
            </a:r>
            <a:endParaRPr/>
          </a:p>
        </p:txBody>
      </p:sp>
      <p:sp>
        <p:nvSpPr>
          <p:cNvPr id="122" name="Google Shape;122;p21"/>
          <p:cNvSpPr txBox="1"/>
          <p:nvPr>
            <p:ph type="body" idx="1"/>
          </p:nvPr>
        </p:nvSpPr>
        <p:spPr>
          <a:xfrm>
            <a:off x="311700" y="1225225"/>
            <a:ext cx="8520600" cy="3354000"/>
          </a:xfrm>
          <a:prstGeom prst="rect">
            <a:avLst/>
          </a:prstGeom>
          <a:noFill/>
          <a:ln>
            <a:noFill/>
          </a:ln>
        </p:spPr>
        <p:txBody>
          <a:bodyPr spcFirstLastPara="1" wrap="square" lIns="91425" tIns="91425" rIns="91425" bIns="91425" anchor="t" anchorCtr="0">
            <a:noAutofit/>
          </a:bodyPr>
          <a:lstStyle>
            <a:defPPr>
              <a:defRPr kern="1200" smtId="4294967295"/>
            </a:defPPr>
          </a:lstStyle>
          <a:p>
            <a:pPr marL="0" lvl="0" indent="0" algn="l" rtl="0">
              <a:lnSpc>
                <a:spcPct val="115000"/>
              </a:lnSpc>
              <a:spcBef>
                <a:spcPct val="0"/>
              </a:spcBef>
              <a:spcAft>
                <a:spcPct val="0"/>
              </a:spcAft>
              <a:buSzPts val="1800"/>
              <a:buNone/>
            </a:pPr>
            <a:r>
              <a:rPr lang="cs" b="1">
                <a:solidFill>
                  <a:srgbClr val="000000"/>
                </a:solidFill>
                <a:latin typeface="Times New Roman"/>
                <a:ea typeface="Times New Roman"/>
                <a:cs typeface="Times New Roman"/>
                <a:sym typeface="Times New Roman"/>
              </a:rPr>
              <a:t>Anděl Award </a:t>
            </a:r>
            <a:r>
              <a:rPr lang="cs">
                <a:solidFill>
                  <a:srgbClr val="000000"/>
                </a:solidFill>
                <a:latin typeface="Times New Roman"/>
                <a:ea typeface="Times New Roman"/>
                <a:cs typeface="Times New Roman"/>
                <a:sym typeface="Times New Roman"/>
              </a:rPr>
              <a:t>- since 1997, main and genre awards </a:t>
            </a:r>
            <a:endParaRPr/>
          </a:p>
          <a:p>
            <a:pPr marL="914400" lvl="0" indent="457200" algn="l" rtl="0">
              <a:lnSpc>
                <a:spcPct val="115000"/>
              </a:lnSpc>
              <a:spcBef>
                <a:spcPts val="1600"/>
              </a:spcBef>
              <a:spcAft>
                <a:spcPct val="0"/>
              </a:spcAft>
              <a:buSzPts val="1800"/>
              <a:buNone/>
            </a:pPr>
            <a:r>
              <a:rPr lang="cs">
                <a:solidFill>
                  <a:srgbClr val="000000"/>
                </a:solidFill>
                <a:latin typeface="Times New Roman"/>
                <a:ea typeface="Times New Roman"/>
                <a:cs typeface="Times New Roman"/>
                <a:sym typeface="Times New Roman"/>
              </a:rPr>
              <a:t>(world music, jazz &amp; blues etc.)</a:t>
            </a:r>
            <a:endParaRPr/>
          </a:p>
          <a:p>
            <a:pPr marL="0" lvl="0" indent="0" algn="l" rtl="0">
              <a:lnSpc>
                <a:spcPct val="115000"/>
              </a:lnSpc>
              <a:spcBef>
                <a:spcPts val="1600"/>
              </a:spcBef>
              <a:spcAft>
                <a:spcPct val="0"/>
              </a:spcAft>
              <a:buSzPts val="1800"/>
              <a:buNone/>
            </a:pPr>
            <a:r>
              <a:rPr lang="cs" b="1">
                <a:solidFill>
                  <a:srgbClr val="000000"/>
                </a:solidFill>
                <a:latin typeface="Times New Roman"/>
                <a:ea typeface="Times New Roman"/>
                <a:cs typeface="Times New Roman"/>
                <a:sym typeface="Times New Roman"/>
              </a:rPr>
              <a:t>Vinyla Award</a:t>
            </a:r>
            <a:r>
              <a:rPr lang="cs">
                <a:solidFill>
                  <a:srgbClr val="000000"/>
                </a:solidFill>
                <a:latin typeface="Times New Roman"/>
                <a:ea typeface="Times New Roman"/>
                <a:cs typeface="Times New Roman"/>
                <a:sym typeface="Times New Roman"/>
              </a:rPr>
              <a:t> - founded 2011, </a:t>
            </a:r>
            <a:r>
              <a:rPr lang="cs">
                <a:solidFill>
                  <a:srgbClr val="000000"/>
                </a:solidFill>
                <a:highlight>
                  <a:srgbClr val="FFFFFF"/>
                </a:highlight>
                <a:latin typeface="Times New Roman"/>
                <a:ea typeface="Times New Roman"/>
                <a:cs typeface="Times New Roman"/>
                <a:sym typeface="Times New Roman"/>
              </a:rPr>
              <a:t>annually highlights important artists and achievements in contemporary Czech popular music </a:t>
            </a:r>
            <a:endParaRPr/>
          </a:p>
          <a:p>
            <a:pPr marL="0" lvl="0" indent="0" algn="l" rtl="0">
              <a:lnSpc>
                <a:spcPct val="115000"/>
              </a:lnSpc>
              <a:spcBef>
                <a:spcPts val="1600"/>
              </a:spcBef>
              <a:spcAft>
                <a:spcPct val="0"/>
              </a:spcAft>
              <a:buSzPts val="1800"/>
              <a:buNone/>
            </a:pPr>
            <a:r>
              <a:rPr lang="cs">
                <a:solidFill>
                  <a:srgbClr val="000000"/>
                </a:solidFill>
                <a:highlight>
                  <a:srgbClr val="FFFFFF"/>
                </a:highlight>
                <a:latin typeface="Times New Roman"/>
                <a:ea typeface="Times New Roman"/>
                <a:cs typeface="Times New Roman"/>
                <a:sym typeface="Times New Roman"/>
              </a:rPr>
              <a:t>  </a:t>
            </a:r>
            <a:endParaRPr/>
          </a:p>
          <a:p>
            <a:pPr marL="1371600" lvl="0" indent="0" algn="l" rtl="0">
              <a:lnSpc>
                <a:spcPct val="115000"/>
              </a:lnSpc>
              <a:spcBef>
                <a:spcPts val="1600"/>
              </a:spcBef>
              <a:spcAft>
                <a:spcPct val="0"/>
              </a:spcAft>
              <a:buSzPts val="1800"/>
              <a:buNone/>
            </a:pPr>
            <a:r>
              <a:rPr lang="cs" b="1">
                <a:solidFill>
                  <a:srgbClr val="000000"/>
                </a:solidFill>
                <a:highlight>
                  <a:srgbClr val="FFFFFF"/>
                </a:highlight>
                <a:latin typeface="Times New Roman"/>
                <a:ea typeface="Times New Roman"/>
                <a:cs typeface="Times New Roman"/>
                <a:sym typeface="Times New Roman"/>
              </a:rPr>
              <a:t>Apollo Award</a:t>
            </a:r>
            <a:r>
              <a:rPr lang="cs">
                <a:solidFill>
                  <a:srgbClr val="000000"/>
                </a:solidFill>
                <a:highlight>
                  <a:srgbClr val="FFFFFF"/>
                </a:highlight>
                <a:latin typeface="Times New Roman"/>
                <a:ea typeface="Times New Roman"/>
                <a:cs typeface="Times New Roman"/>
                <a:sym typeface="Times New Roman"/>
              </a:rPr>
              <a:t> - Czech Critics award, founded 2011</a:t>
            </a:r>
            <a:endParaRPr/>
          </a:p>
          <a:p>
            <a:pPr marL="0" lvl="0" indent="0" algn="l" rtl="0">
              <a:lnSpc>
                <a:spcPct val="115000"/>
              </a:lnSpc>
              <a:spcBef>
                <a:spcPts val="1600"/>
              </a:spcBef>
              <a:spcAft>
                <a:spcPct val="0"/>
              </a:spcAft>
              <a:buSzPts val="1200"/>
              <a:buNone/>
            </a:pPr>
            <a:endParaRPr sz="1200">
              <a:solidFill>
                <a:srgbClr val="666666"/>
              </a:solidFill>
              <a:highlight>
                <a:srgbClr val="FFFFFF"/>
              </a:highlight>
              <a:latin typeface="Times New Roman"/>
              <a:ea typeface="Times New Roman"/>
              <a:cs typeface="Times New Roman"/>
              <a:sym typeface="Times New Roman"/>
            </a:endParaRPr>
          </a:p>
          <a:p>
            <a:pPr marL="0" lvl="0" indent="0" algn="l" rtl="0">
              <a:lnSpc>
                <a:spcPct val="115000"/>
              </a:lnSpc>
              <a:spcBef>
                <a:spcPts val="1600"/>
              </a:spcBef>
              <a:spcAft>
                <a:spcPct val="0"/>
              </a:spcAft>
              <a:buSzPts val="1200"/>
              <a:buNone/>
            </a:pPr>
            <a:endParaRPr sz="1200">
              <a:solidFill>
                <a:srgbClr val="666666"/>
              </a:solidFill>
              <a:highlight>
                <a:srgbClr val="FFFFFF"/>
              </a:highlight>
              <a:latin typeface="Times New Roman"/>
              <a:ea typeface="Times New Roman"/>
              <a:cs typeface="Times New Roman"/>
              <a:sym typeface="Times New Roman"/>
            </a:endParaRPr>
          </a:p>
          <a:p>
            <a:pPr marL="0" lvl="0" indent="0" algn="l" rtl="0">
              <a:lnSpc>
                <a:spcPct val="115000"/>
              </a:lnSpc>
              <a:spcBef>
                <a:spcPts val="1600"/>
              </a:spcBef>
              <a:spcAft>
                <a:spcPct val="0"/>
              </a:spcAft>
              <a:buSzPts val="1200"/>
              <a:buNone/>
            </a:pPr>
            <a:endParaRPr sz="1200">
              <a:solidFill>
                <a:srgbClr val="666666"/>
              </a:solidFill>
              <a:highlight>
                <a:srgbClr val="FFFFFF"/>
              </a:highlight>
              <a:latin typeface="Times New Roman"/>
              <a:ea typeface="Times New Roman"/>
              <a:cs typeface="Times New Roman"/>
              <a:sym typeface="Times New Roman"/>
            </a:endParaRPr>
          </a:p>
        </p:txBody>
      </p:sp>
      <p:pic>
        <p:nvPicPr>
          <p:cNvPr id="123" name="Google Shape;123;p21"/>
          <p:cNvPicPr preferRelativeResize="0"/>
          <p:nvPr/>
        </p:nvPicPr>
        <p:blipFill>
          <a:blip r:embed="rId3">
            <a:alphaModFix/>
          </a:blip>
          <a:stretch>
            <a:fillRect/>
          </a:stretch>
        </p:blipFill>
        <p:spPr>
          <a:xfrm>
            <a:off x="7237575" y="188625"/>
            <a:ext cx="1493750" cy="1867175"/>
          </a:xfrm>
          <a:prstGeom prst="rect">
            <a:avLst/>
          </a:prstGeom>
          <a:noFill/>
          <a:ln>
            <a:noFill/>
          </a:ln>
        </p:spPr>
      </p:pic>
      <p:pic>
        <p:nvPicPr>
          <p:cNvPr id="124" name="Google Shape;124;p21"/>
          <p:cNvPicPr preferRelativeResize="0"/>
          <p:nvPr/>
        </p:nvPicPr>
        <p:blipFill>
          <a:blip r:embed="rId4">
            <a:alphaModFix/>
          </a:blip>
          <a:stretch>
            <a:fillRect/>
          </a:stretch>
        </p:blipFill>
        <p:spPr>
          <a:xfrm>
            <a:off x="389550" y="3018200"/>
            <a:ext cx="1099775" cy="1777674"/>
          </a:xfrm>
          <a:prstGeom prst="rect">
            <a:avLst/>
          </a:prstGeom>
          <a:noFill/>
          <a:ln>
            <a:noFill/>
          </a:ln>
        </p:spPr>
      </p:pic>
    </p:spTree>
  </p:cSld>
  <p:clrMapOvr>
    <a:masterClrMapping/>
  </p:clrMapOvr>
  <p:transition/>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28" name="Shape 128"/>
        <p:cNvGrpSpPr/>
        <p:nvPr/>
      </p:nvGrpSpPr>
      <p:grpSpPr>
        <a:xfrm>
          <a:off x="0" y="0"/>
          <a:ext cx="0" cy="0"/>
        </a:xfrm>
      </p:grpSpPr>
      <p:sp>
        <p:nvSpPr>
          <p:cNvPr id="129" name="Google Shape;129;p22"/>
          <p:cNvSpPr txBox="1"/>
          <p:nvPr>
            <p:ph type="title"/>
          </p:nvPr>
        </p:nvSpPr>
        <p:spPr>
          <a:xfrm>
            <a:off x="311700" y="315925"/>
            <a:ext cx="8520600" cy="831300"/>
          </a:xfrm>
          <a:prstGeom prst="rect">
            <a:avLst/>
          </a:prstGeom>
          <a:noFill/>
          <a:ln>
            <a:noFill/>
          </a:ln>
        </p:spPr>
        <p:txBody>
          <a:bodyPr spcFirstLastPara="1" wrap="square" lIns="91425" tIns="91425" rIns="91425" bIns="91425" anchor="b" anchorCtr="0">
            <a:noAutofit/>
          </a:bodyPr>
          <a:lstStyle>
            <a:defPPr>
              <a:defRPr kern="1200" smtId="4294967295"/>
            </a:defPPr>
          </a:lstStyle>
          <a:p>
            <a:pPr marL="0" lvl="0" indent="0" algn="l" rtl="0">
              <a:lnSpc>
                <a:spcPct val="100000"/>
              </a:lnSpc>
              <a:spcBef>
                <a:spcPct val="0"/>
              </a:spcBef>
              <a:spcAft>
                <a:spcPct val="0"/>
              </a:spcAft>
              <a:buSzPts val="4200"/>
              <a:buNone/>
            </a:pPr>
            <a:r>
              <a:rPr lang="cs"/>
              <a:t>Labels</a:t>
            </a:r>
            <a:endParaRPr/>
          </a:p>
        </p:txBody>
      </p:sp>
      <p:sp>
        <p:nvSpPr>
          <p:cNvPr id="130" name="Google Shape;130;p22"/>
          <p:cNvSpPr txBox="1"/>
          <p:nvPr>
            <p:ph type="body" idx="1"/>
          </p:nvPr>
        </p:nvSpPr>
        <p:spPr>
          <a:xfrm>
            <a:off x="311700" y="1225225"/>
            <a:ext cx="8520600" cy="3603900"/>
          </a:xfrm>
          <a:prstGeom prst="rect">
            <a:avLst/>
          </a:prstGeom>
          <a:noFill/>
          <a:ln>
            <a:noFill/>
          </a:ln>
        </p:spPr>
        <p:txBody>
          <a:bodyPr spcFirstLastPara="1" wrap="square" lIns="91425" tIns="91425" rIns="91425" bIns="91425" anchor="t" anchorCtr="0">
            <a:noAutofit/>
          </a:bodyPr>
          <a:lstStyle>
            <a:defPPr>
              <a:defRPr kern="1200" smtId="4294967295"/>
            </a:defPPr>
          </a:lstStyle>
          <a:p>
            <a:pPr marL="0" lvl="0" indent="0" algn="l" rtl="0">
              <a:lnSpc>
                <a:spcPct val="115000"/>
              </a:lnSpc>
              <a:spcBef>
                <a:spcPts val="1600"/>
              </a:spcBef>
              <a:spcAft>
                <a:spcPct val="0"/>
              </a:spcAft>
              <a:buSzPts val="1100"/>
              <a:buNone/>
            </a:pPr>
            <a:r>
              <a:rPr lang="cs" sz="1200">
                <a:latin typeface="Arial"/>
                <a:ea typeface="Arial"/>
                <a:cs typeface="Arial"/>
                <a:sym typeface="Arial"/>
              </a:rPr>
              <a:t>(besides majors, the loudest independents in alphabetical order)</a:t>
            </a:r>
            <a:endParaRPr sz="1200">
              <a:latin typeface="Arial"/>
              <a:ea typeface="Arial"/>
              <a:cs typeface="Arial"/>
              <a:sym typeface="Arial"/>
            </a:endParaRPr>
          </a:p>
          <a:p>
            <a:pPr marL="457200" lvl="0" indent="-304800" algn="l" rtl="0">
              <a:lnSpc>
                <a:spcPct val="115000"/>
              </a:lnSpc>
              <a:spcBef>
                <a:spcPts val="1600"/>
              </a:spcBef>
              <a:spcAft>
                <a:spcPct val="0"/>
              </a:spcAft>
              <a:buSzPts val="1200"/>
              <a:buFont typeface="Arial"/>
              <a:buChar char="●"/>
            </a:pPr>
            <a:r>
              <a:rPr lang="cs" sz="1200">
                <a:latin typeface="Arial"/>
                <a:ea typeface="Arial"/>
                <a:cs typeface="Arial"/>
                <a:sym typeface="Arial"/>
              </a:rPr>
              <a:t>Animal Music,</a:t>
            </a:r>
            <a:endParaRPr sz="1200">
              <a:latin typeface="Arial"/>
              <a:ea typeface="Arial"/>
              <a:cs typeface="Arial"/>
              <a:sym typeface="Arial"/>
            </a:endParaRPr>
          </a:p>
          <a:p>
            <a:pPr marL="457200" lvl="0" indent="-304800" algn="l" rtl="0">
              <a:lnSpc>
                <a:spcPct val="115000"/>
              </a:lnSpc>
              <a:spcBef>
                <a:spcPct val="0"/>
              </a:spcBef>
              <a:spcAft>
                <a:spcPct val="0"/>
              </a:spcAft>
              <a:buSzPts val="1200"/>
              <a:buFont typeface="Arial"/>
              <a:buChar char="●"/>
            </a:pPr>
            <a:r>
              <a:rPr lang="cs" sz="1200">
                <a:latin typeface="Arial"/>
                <a:ea typeface="Arial"/>
                <a:cs typeface="Arial"/>
                <a:sym typeface="Arial"/>
              </a:rPr>
              <a:t>Big Boss, </a:t>
            </a:r>
            <a:endParaRPr sz="1200">
              <a:latin typeface="Arial"/>
              <a:ea typeface="Arial"/>
              <a:cs typeface="Arial"/>
              <a:sym typeface="Arial"/>
            </a:endParaRPr>
          </a:p>
          <a:p>
            <a:pPr marL="457200" lvl="0" indent="-304800" algn="l" rtl="0">
              <a:lnSpc>
                <a:spcPct val="115000"/>
              </a:lnSpc>
              <a:spcBef>
                <a:spcPct val="0"/>
              </a:spcBef>
              <a:spcAft>
                <a:spcPct val="0"/>
              </a:spcAft>
              <a:buSzPts val="1200"/>
              <a:buFont typeface="Arial"/>
              <a:buChar char="●"/>
            </a:pPr>
            <a:r>
              <a:rPr lang="cs" sz="1200">
                <a:latin typeface="Arial"/>
                <a:ea typeface="Arial"/>
                <a:cs typeface="Arial"/>
                <a:sym typeface="Arial"/>
              </a:rPr>
              <a:t>Červený kůň, </a:t>
            </a:r>
            <a:endParaRPr sz="1200">
              <a:latin typeface="Arial"/>
              <a:ea typeface="Arial"/>
              <a:cs typeface="Arial"/>
              <a:sym typeface="Arial"/>
            </a:endParaRPr>
          </a:p>
          <a:p>
            <a:pPr marL="457200" lvl="0" indent="-304800" algn="l" rtl="0">
              <a:lnSpc>
                <a:spcPct val="115000"/>
              </a:lnSpc>
              <a:spcBef>
                <a:spcPct val="0"/>
              </a:spcBef>
              <a:spcAft>
                <a:spcPct val="0"/>
              </a:spcAft>
              <a:buSzPts val="1200"/>
              <a:buFont typeface="Arial"/>
              <a:buChar char="●"/>
            </a:pPr>
            <a:r>
              <a:rPr lang="cs" sz="1200">
                <a:latin typeface="Arial"/>
                <a:ea typeface="Arial"/>
                <a:cs typeface="Arial"/>
                <a:sym typeface="Arial"/>
              </a:rPr>
              <a:t>GenotCentre, </a:t>
            </a:r>
            <a:endParaRPr sz="1200">
              <a:latin typeface="Arial"/>
              <a:ea typeface="Arial"/>
              <a:cs typeface="Arial"/>
              <a:sym typeface="Arial"/>
            </a:endParaRPr>
          </a:p>
          <a:p>
            <a:pPr marL="457200" lvl="0" indent="-304800" algn="l" rtl="0">
              <a:lnSpc>
                <a:spcPct val="115000"/>
              </a:lnSpc>
              <a:spcBef>
                <a:spcPct val="0"/>
              </a:spcBef>
              <a:spcAft>
                <a:spcPct val="0"/>
              </a:spcAft>
              <a:buSzPts val="1200"/>
              <a:buFont typeface="Arial"/>
              <a:buChar char="●"/>
            </a:pPr>
            <a:r>
              <a:rPr lang="cs" sz="1200">
                <a:latin typeface="Arial"/>
                <a:ea typeface="Arial"/>
                <a:cs typeface="Arial"/>
                <a:sym typeface="Arial"/>
              </a:rPr>
              <a:t>Indies Scope, </a:t>
            </a:r>
            <a:endParaRPr sz="1200">
              <a:latin typeface="Arial"/>
              <a:ea typeface="Arial"/>
              <a:cs typeface="Arial"/>
              <a:sym typeface="Arial"/>
            </a:endParaRPr>
          </a:p>
          <a:p>
            <a:pPr marL="457200" lvl="0" indent="-304800" algn="l" rtl="0">
              <a:lnSpc>
                <a:spcPct val="115000"/>
              </a:lnSpc>
              <a:spcBef>
                <a:spcPct val="0"/>
              </a:spcBef>
              <a:spcAft>
                <a:spcPct val="0"/>
              </a:spcAft>
              <a:buSzPts val="1200"/>
              <a:buFont typeface="Arial"/>
              <a:buChar char="●"/>
            </a:pPr>
            <a:r>
              <a:rPr lang="cs" sz="1200">
                <a:latin typeface="Arial"/>
                <a:ea typeface="Arial"/>
                <a:cs typeface="Arial"/>
                <a:sym typeface="Arial"/>
              </a:rPr>
              <a:t>Minority Records, </a:t>
            </a:r>
            <a:endParaRPr sz="1200">
              <a:latin typeface="Arial"/>
              <a:ea typeface="Arial"/>
              <a:cs typeface="Arial"/>
              <a:sym typeface="Arial"/>
            </a:endParaRPr>
          </a:p>
          <a:p>
            <a:pPr marL="457200" lvl="0" indent="-304800" algn="l" rtl="0">
              <a:lnSpc>
                <a:spcPct val="115000"/>
              </a:lnSpc>
              <a:spcBef>
                <a:spcPct val="0"/>
              </a:spcBef>
              <a:spcAft>
                <a:spcPct val="0"/>
              </a:spcAft>
              <a:buSzPts val="1200"/>
              <a:buFont typeface="Arial"/>
              <a:buChar char="●"/>
            </a:pPr>
            <a:r>
              <a:rPr lang="cs" sz="1200">
                <a:latin typeface="Arial"/>
                <a:ea typeface="Arial"/>
                <a:cs typeface="Arial"/>
                <a:sym typeface="Arial"/>
              </a:rPr>
              <a:t>Polí5, </a:t>
            </a:r>
            <a:endParaRPr sz="1200">
              <a:latin typeface="Arial"/>
              <a:ea typeface="Arial"/>
              <a:cs typeface="Arial"/>
              <a:sym typeface="Arial"/>
            </a:endParaRPr>
          </a:p>
          <a:p>
            <a:pPr marL="457200" lvl="0" indent="-304800" algn="l" rtl="0">
              <a:lnSpc>
                <a:spcPct val="115000"/>
              </a:lnSpc>
              <a:spcBef>
                <a:spcPct val="0"/>
              </a:spcBef>
              <a:spcAft>
                <a:spcPct val="0"/>
              </a:spcAft>
              <a:buSzPts val="1200"/>
              <a:buFont typeface="Arial"/>
              <a:buChar char="●"/>
            </a:pPr>
            <a:r>
              <a:rPr lang="cs" sz="1200">
                <a:latin typeface="Arial"/>
                <a:ea typeface="Arial"/>
                <a:cs typeface="Arial"/>
                <a:sym typeface="Arial"/>
              </a:rPr>
              <a:t>Pushteek, </a:t>
            </a:r>
            <a:endParaRPr sz="1200">
              <a:latin typeface="Arial"/>
              <a:ea typeface="Arial"/>
              <a:cs typeface="Arial"/>
              <a:sym typeface="Arial"/>
            </a:endParaRPr>
          </a:p>
          <a:p>
            <a:pPr marL="457200" lvl="0" indent="-304800" algn="l" rtl="0">
              <a:lnSpc>
                <a:spcPct val="115000"/>
              </a:lnSpc>
              <a:spcBef>
                <a:spcPct val="0"/>
              </a:spcBef>
              <a:spcAft>
                <a:spcPct val="0"/>
              </a:spcAft>
              <a:buSzPts val="1200"/>
              <a:buFont typeface="Arial"/>
              <a:buChar char="●"/>
            </a:pPr>
            <a:r>
              <a:rPr lang="cs" sz="1200">
                <a:latin typeface="Arial"/>
                <a:ea typeface="Arial"/>
                <a:cs typeface="Arial"/>
                <a:sym typeface="Arial"/>
              </a:rPr>
              <a:t>Stoned to Death, </a:t>
            </a:r>
            <a:endParaRPr sz="1200">
              <a:latin typeface="Arial"/>
              <a:ea typeface="Arial"/>
              <a:cs typeface="Arial"/>
              <a:sym typeface="Arial"/>
            </a:endParaRPr>
          </a:p>
          <a:p>
            <a:pPr marL="457200" lvl="0" indent="-304800" algn="l" rtl="0">
              <a:lnSpc>
                <a:spcPct val="115000"/>
              </a:lnSpc>
              <a:spcBef>
                <a:spcPct val="0"/>
              </a:spcBef>
              <a:spcAft>
                <a:spcPct val="0"/>
              </a:spcAft>
              <a:buSzPts val="1200"/>
              <a:buFont typeface="Arial"/>
              <a:buChar char="●"/>
            </a:pPr>
            <a:r>
              <a:rPr lang="cs" sz="1200">
                <a:latin typeface="Arial"/>
                <a:ea typeface="Arial"/>
                <a:cs typeface="Arial"/>
                <a:sym typeface="Arial"/>
              </a:rPr>
              <a:t>Supraphon, </a:t>
            </a:r>
            <a:endParaRPr sz="1200">
              <a:latin typeface="Arial"/>
              <a:ea typeface="Arial"/>
              <a:cs typeface="Arial"/>
              <a:sym typeface="Arial"/>
            </a:endParaRPr>
          </a:p>
          <a:p>
            <a:pPr marL="457200" lvl="0" indent="-304800" algn="l" rtl="0">
              <a:lnSpc>
                <a:spcPct val="115000"/>
              </a:lnSpc>
              <a:spcBef>
                <a:spcPct val="0"/>
              </a:spcBef>
              <a:spcAft>
                <a:spcPct val="0"/>
              </a:spcAft>
              <a:buSzPts val="1200"/>
              <a:buFont typeface="Arial"/>
              <a:buChar char="●"/>
            </a:pPr>
            <a:r>
              <a:rPr lang="cs" sz="1200">
                <a:latin typeface="Arial"/>
                <a:ea typeface="Arial"/>
                <a:cs typeface="Arial"/>
                <a:sym typeface="Arial"/>
              </a:rPr>
              <a:t>Tranzistor….</a:t>
            </a:r>
            <a:endParaRPr sz="1200">
              <a:latin typeface="Arial"/>
              <a:ea typeface="Arial"/>
              <a:cs typeface="Arial"/>
              <a:sym typeface="Arial"/>
            </a:endParaRPr>
          </a:p>
          <a:p>
            <a:pPr marL="0" lvl="0" indent="0" algn="l" rtl="0">
              <a:lnSpc>
                <a:spcPct val="115000"/>
              </a:lnSpc>
              <a:spcBef>
                <a:spcPts val="1600"/>
              </a:spcBef>
              <a:spcAft>
                <a:spcPct val="0"/>
              </a:spcAft>
              <a:buSzPts val="1800"/>
              <a:buNone/>
            </a:pPr>
            <a:r>
              <a:rPr lang="cs">
                <a:latin typeface="Times New Roman"/>
                <a:ea typeface="Times New Roman"/>
                <a:cs typeface="Times New Roman"/>
                <a:sym typeface="Times New Roman"/>
              </a:rPr>
              <a:t>….</a:t>
            </a:r>
            <a:r>
              <a:rPr lang="cs" sz="1100">
                <a:latin typeface="Arial"/>
                <a:ea typeface="Arial"/>
                <a:cs typeface="Arial"/>
                <a:sym typeface="Arial"/>
              </a:rPr>
              <a:t>(Platform of independent labels  (Platforma) gathers most of the active Czech labels)</a:t>
            </a:r>
            <a:endParaRPr sz="1100">
              <a:latin typeface="Arial"/>
              <a:ea typeface="Arial"/>
              <a:cs typeface="Arial"/>
              <a:sym typeface="Arial"/>
            </a:endParaRPr>
          </a:p>
          <a:p>
            <a:pPr marL="0" lvl="0" indent="0" algn="l" rtl="0">
              <a:lnSpc>
                <a:spcPct val="115000"/>
              </a:lnSpc>
              <a:spcBef>
                <a:spcPts val="1600"/>
              </a:spcBef>
              <a:spcAft>
                <a:spcPct val="0"/>
              </a:spcAft>
              <a:buSzPts val="1800"/>
              <a:buNone/>
            </a:pPr>
            <a:endParaRPr/>
          </a:p>
          <a:p>
            <a:pPr marL="0" lvl="0" indent="0" algn="l" rtl="0">
              <a:lnSpc>
                <a:spcPct val="115000"/>
              </a:lnSpc>
              <a:spcBef>
                <a:spcPts val="1600"/>
              </a:spcBef>
              <a:spcAft>
                <a:spcPct val="0"/>
              </a:spcAft>
              <a:buSzPts val="1800"/>
              <a:buNone/>
            </a:pPr>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34" name="Shape 134"/>
        <p:cNvGrpSpPr/>
        <p:nvPr/>
      </p:nvGrpSpPr>
      <p:grpSpPr>
        <a:xfrm>
          <a:off x="0" y="0"/>
          <a:ext cx="0" cy="0"/>
        </a:xfrm>
      </p:grpSpPr>
      <p:sp>
        <p:nvSpPr>
          <p:cNvPr id="135" name="Google Shape;135;p23"/>
          <p:cNvSpPr txBox="1"/>
          <p:nvPr>
            <p:ph type="title"/>
          </p:nvPr>
        </p:nvSpPr>
        <p:spPr>
          <a:xfrm>
            <a:off x="311700" y="315925"/>
            <a:ext cx="8520600" cy="831300"/>
          </a:xfrm>
          <a:prstGeom prst="rect">
            <a:avLst/>
          </a:prstGeom>
          <a:noFill/>
          <a:ln>
            <a:noFill/>
          </a:ln>
        </p:spPr>
        <p:txBody>
          <a:bodyPr spcFirstLastPara="1" wrap="square" lIns="91425" tIns="91425" rIns="91425" bIns="91425" anchor="b" anchorCtr="0">
            <a:noAutofit/>
          </a:bodyPr>
          <a:lstStyle>
            <a:defPPr>
              <a:defRPr kern="1200" smtId="4294967295"/>
            </a:defPPr>
          </a:lstStyle>
          <a:p>
            <a:pPr marL="0" lvl="0" indent="0" algn="l" rtl="0">
              <a:lnSpc>
                <a:spcPct val="100000"/>
              </a:lnSpc>
              <a:spcBef>
                <a:spcPct val="0"/>
              </a:spcBef>
              <a:spcAft>
                <a:spcPct val="0"/>
              </a:spcAft>
              <a:buSzPts val="4200"/>
              <a:buNone/>
            </a:pPr>
            <a:r>
              <a:rPr lang="cs"/>
              <a:t>Media</a:t>
            </a:r>
            <a:endParaRPr/>
          </a:p>
        </p:txBody>
      </p:sp>
      <p:sp>
        <p:nvSpPr>
          <p:cNvPr id="136" name="Google Shape;136;p23"/>
          <p:cNvSpPr txBox="1"/>
          <p:nvPr>
            <p:ph type="body" idx="1"/>
          </p:nvPr>
        </p:nvSpPr>
        <p:spPr>
          <a:xfrm>
            <a:off x="311700" y="1225225"/>
            <a:ext cx="8520600" cy="3354000"/>
          </a:xfrm>
          <a:prstGeom prst="rect">
            <a:avLst/>
          </a:prstGeom>
          <a:noFill/>
          <a:ln>
            <a:noFill/>
          </a:ln>
        </p:spPr>
        <p:txBody>
          <a:bodyPr spcFirstLastPara="1" wrap="square" lIns="91425" tIns="91425" rIns="91425" bIns="91425" anchor="t" anchorCtr="0">
            <a:noAutofit/>
          </a:bodyPr>
          <a:lstStyle>
            <a:defPPr>
              <a:defRPr kern="1200" smtId="4294967295"/>
            </a:defPPr>
          </a:lstStyle>
          <a:p>
            <a:pPr marL="0" lvl="0" indent="0" algn="l" rtl="0">
              <a:lnSpc>
                <a:spcPct val="115000"/>
              </a:lnSpc>
              <a:spcBef>
                <a:spcPct val="0"/>
              </a:spcBef>
              <a:spcAft>
                <a:spcPct val="0"/>
              </a:spcAft>
              <a:buSzPts val="1800"/>
              <a:buNone/>
            </a:pPr>
            <a:r>
              <a:rPr lang="cs" b="1">
                <a:latin typeface="Times New Roman"/>
                <a:ea typeface="Times New Roman"/>
                <a:cs typeface="Times New Roman"/>
                <a:sym typeface="Times New Roman"/>
              </a:rPr>
              <a:t>Full Moon Magazine &amp; Full Moon Zine</a:t>
            </a:r>
            <a:endParaRPr/>
          </a:p>
          <a:p>
            <a:pPr marL="0" lvl="0" indent="0" algn="l" rtl="0">
              <a:lnSpc>
                <a:spcPct val="115000"/>
              </a:lnSpc>
              <a:spcBef>
                <a:spcPts val="1600"/>
              </a:spcBef>
              <a:spcAft>
                <a:spcPct val="0"/>
              </a:spcAft>
              <a:buSzPts val="1800"/>
              <a:buNone/>
            </a:pPr>
            <a:r>
              <a:rPr lang="cs" u="sng">
                <a:solidFill>
                  <a:schemeClr val="hlink"/>
                </a:solidFill>
                <a:latin typeface="Times New Roman"/>
                <a:ea typeface="Times New Roman"/>
                <a:cs typeface="Times New Roman"/>
                <a:sym typeface="Times New Roman"/>
                <a:hlinkClick r:id="rId3"/>
              </a:rPr>
              <a:t>www.fullmoonmagazine.cz</a:t>
            </a:r>
            <a:endParaRPr/>
          </a:p>
          <a:p>
            <a:pPr marL="0" lvl="0" indent="0" algn="l" rtl="0">
              <a:lnSpc>
                <a:spcPct val="115000"/>
              </a:lnSpc>
              <a:spcBef>
                <a:spcPts val="1600"/>
              </a:spcBef>
              <a:spcAft>
                <a:spcPct val="0"/>
              </a:spcAft>
              <a:buSzPts val="1800"/>
              <a:buNone/>
            </a:pPr>
            <a:r>
              <a:rPr lang="cs" u="sng">
                <a:solidFill>
                  <a:schemeClr val="hlink"/>
                </a:solidFill>
                <a:latin typeface="Times New Roman"/>
                <a:ea typeface="Times New Roman"/>
                <a:cs typeface="Times New Roman"/>
                <a:sym typeface="Times New Roman"/>
                <a:hlinkClick r:id="rId4"/>
              </a:rPr>
              <a:t>www.fullmoonzine.cz</a:t>
            </a:r>
            <a:endParaRPr/>
          </a:p>
          <a:p>
            <a:pPr marL="0" lvl="0" indent="0" algn="l" rtl="0">
              <a:lnSpc>
                <a:spcPct val="115000"/>
              </a:lnSpc>
              <a:spcBef>
                <a:spcPts val="1600"/>
              </a:spcBef>
              <a:spcAft>
                <a:spcPct val="0"/>
              </a:spcAft>
              <a:buSzPts val="1800"/>
              <a:buNone/>
            </a:pPr>
            <a:endParaRPr/>
          </a:p>
        </p:txBody>
      </p:sp>
      <p:pic>
        <p:nvPicPr>
          <p:cNvPr id="137" name="Google Shape;137;p23"/>
          <p:cNvPicPr preferRelativeResize="0"/>
          <p:nvPr/>
        </p:nvPicPr>
        <p:blipFill>
          <a:blip r:embed="rId5">
            <a:alphaModFix/>
          </a:blip>
          <a:stretch>
            <a:fillRect/>
          </a:stretch>
        </p:blipFill>
        <p:spPr>
          <a:xfrm>
            <a:off x="3656229" y="1886375"/>
            <a:ext cx="2004700" cy="2552875"/>
          </a:xfrm>
          <a:prstGeom prst="rect">
            <a:avLst/>
          </a:prstGeom>
          <a:noFill/>
          <a:ln>
            <a:noFill/>
          </a:ln>
        </p:spPr>
      </p:pic>
      <p:pic>
        <p:nvPicPr>
          <p:cNvPr id="138" name="Google Shape;138;p23"/>
          <p:cNvPicPr preferRelativeResize="0"/>
          <p:nvPr/>
        </p:nvPicPr>
        <p:blipFill>
          <a:blip r:embed="rId6">
            <a:alphaModFix/>
          </a:blip>
          <a:stretch>
            <a:fillRect/>
          </a:stretch>
        </p:blipFill>
        <p:spPr>
          <a:xfrm>
            <a:off x="6339325" y="553325"/>
            <a:ext cx="2093850" cy="2667325"/>
          </a:xfrm>
          <a:prstGeom prst="rect">
            <a:avLst/>
          </a:prstGeom>
          <a:noFill/>
          <a:ln>
            <a:noFill/>
          </a:ln>
        </p:spPr>
      </p:pic>
    </p:spTree>
  </p:cSld>
  <p:clrMapOvr>
    <a:masterClrMapping/>
  </p:clrMapOvr>
  <p:transition/>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42" name="Shape 142"/>
        <p:cNvGrpSpPr/>
        <p:nvPr/>
      </p:nvGrpSpPr>
      <p:grpSpPr>
        <a:xfrm>
          <a:off x="0" y="0"/>
          <a:ext cx="0" cy="0"/>
        </a:xfrm>
      </p:grpSpPr>
      <p:sp>
        <p:nvSpPr>
          <p:cNvPr id="143" name="Google Shape;143;p24"/>
          <p:cNvSpPr txBox="1"/>
          <p:nvPr>
            <p:ph type="title"/>
          </p:nvPr>
        </p:nvSpPr>
        <p:spPr>
          <a:xfrm>
            <a:off x="311700" y="315925"/>
            <a:ext cx="8520600" cy="831300"/>
          </a:xfrm>
          <a:prstGeom prst="rect">
            <a:avLst/>
          </a:prstGeom>
          <a:noFill/>
          <a:ln>
            <a:noFill/>
          </a:ln>
        </p:spPr>
        <p:txBody>
          <a:bodyPr spcFirstLastPara="1" wrap="square" lIns="91425" tIns="91425" rIns="91425" bIns="91425" anchor="b" anchorCtr="0">
            <a:noAutofit/>
          </a:bodyPr>
          <a:lstStyle>
            <a:defPPr>
              <a:defRPr kern="1200" smtId="4294967295"/>
            </a:defPPr>
          </a:lstStyle>
          <a:p>
            <a:pPr marL="0" lvl="0" indent="0" algn="l" rtl="0">
              <a:lnSpc>
                <a:spcPct val="100000"/>
              </a:lnSpc>
              <a:spcBef>
                <a:spcPct val="0"/>
              </a:spcBef>
              <a:spcAft>
                <a:spcPct val="0"/>
              </a:spcAft>
              <a:buSzPts val="4200"/>
              <a:buNone/>
            </a:pPr>
            <a:r>
              <a:rPr lang="cs"/>
              <a:t>Fakker</a:t>
            </a:r>
            <a:endParaRPr/>
          </a:p>
        </p:txBody>
      </p:sp>
      <p:sp>
        <p:nvSpPr>
          <p:cNvPr id="144" name="Google Shape;144;p24"/>
          <p:cNvSpPr txBox="1"/>
          <p:nvPr>
            <p:ph type="body" idx="1"/>
          </p:nvPr>
        </p:nvSpPr>
        <p:spPr>
          <a:xfrm>
            <a:off x="311700" y="1225225"/>
            <a:ext cx="8520600" cy="3354000"/>
          </a:xfrm>
          <a:prstGeom prst="rect">
            <a:avLst/>
          </a:prstGeom>
          <a:noFill/>
          <a:ln>
            <a:noFill/>
          </a:ln>
        </p:spPr>
        <p:txBody>
          <a:bodyPr spcFirstLastPara="1" wrap="square" lIns="91425" tIns="91425" rIns="91425" bIns="91425" anchor="t" anchorCtr="0">
            <a:noAutofit/>
          </a:bodyPr>
          <a:lstStyle>
            <a:defPPr>
              <a:defRPr kern="1200" smtId="4294967295"/>
            </a:defPPr>
          </a:lstStyle>
          <a:p>
            <a:pPr marL="0" lvl="0" indent="0" algn="l" rtl="0">
              <a:lnSpc>
                <a:spcPct val="115000"/>
              </a:lnSpc>
              <a:spcBef>
                <a:spcPct val="0"/>
              </a:spcBef>
              <a:spcAft>
                <a:spcPct val="0"/>
              </a:spcAft>
              <a:buSzPts val="1800"/>
              <a:buNone/>
            </a:pPr>
            <a:r>
              <a:rPr lang="cs" u="sng">
                <a:solidFill>
                  <a:schemeClr val="hlink"/>
                </a:solidFill>
                <a:hlinkClick r:id="rId3"/>
              </a:rPr>
              <a:t>www.fakker.cz</a:t>
            </a:r>
            <a:r>
              <a:rPr lang="cs"/>
              <a:t> </a:t>
            </a:r>
            <a:endParaRPr/>
          </a:p>
        </p:txBody>
      </p:sp>
      <p:pic>
        <p:nvPicPr>
          <p:cNvPr id="145" name="Google Shape;145;p24"/>
          <p:cNvPicPr preferRelativeResize="0"/>
          <p:nvPr/>
        </p:nvPicPr>
        <p:blipFill>
          <a:blip r:embed="rId4">
            <a:alphaModFix/>
          </a:blip>
          <a:stretch>
            <a:fillRect/>
          </a:stretch>
        </p:blipFill>
        <p:spPr>
          <a:xfrm>
            <a:off x="3445276" y="521900"/>
            <a:ext cx="2854375" cy="4099700"/>
          </a:xfrm>
          <a:prstGeom prst="rect">
            <a:avLst/>
          </a:prstGeom>
          <a:noFill/>
          <a:ln>
            <a:noFill/>
          </a:ln>
        </p:spPr>
      </p:pic>
    </p:spTree>
  </p:cSld>
  <p:clrMapOvr>
    <a:masterClrMapping/>
  </p:clrMapOvr>
  <p:transition/>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49" name="Shape 149"/>
        <p:cNvGrpSpPr/>
        <p:nvPr/>
      </p:nvGrpSpPr>
      <p:grpSpPr>
        <a:xfrm>
          <a:off x="0" y="0"/>
          <a:ext cx="0" cy="0"/>
        </a:xfrm>
      </p:grpSpPr>
      <p:sp>
        <p:nvSpPr>
          <p:cNvPr id="150" name="Google Shape;150;p25"/>
          <p:cNvSpPr txBox="1"/>
          <p:nvPr>
            <p:ph type="title"/>
          </p:nvPr>
        </p:nvSpPr>
        <p:spPr>
          <a:xfrm>
            <a:off x="311700" y="315925"/>
            <a:ext cx="8520600" cy="831300"/>
          </a:xfrm>
          <a:prstGeom prst="rect">
            <a:avLst/>
          </a:prstGeom>
          <a:noFill/>
          <a:ln>
            <a:noFill/>
          </a:ln>
        </p:spPr>
        <p:txBody>
          <a:bodyPr spcFirstLastPara="1" wrap="square" lIns="91425" tIns="91425" rIns="91425" bIns="91425" anchor="b" anchorCtr="0">
            <a:noAutofit/>
          </a:bodyPr>
          <a:lstStyle>
            <a:defPPr>
              <a:defRPr kern="1200" smtId="4294967295"/>
            </a:defPPr>
          </a:lstStyle>
          <a:p>
            <a:pPr marL="0" lvl="0" indent="0" algn="l" rtl="0">
              <a:lnSpc>
                <a:spcPct val="100000"/>
              </a:lnSpc>
              <a:spcBef>
                <a:spcPct val="0"/>
              </a:spcBef>
              <a:spcAft>
                <a:spcPct val="0"/>
              </a:spcAft>
              <a:buSzPts val="4200"/>
              <a:buNone/>
            </a:pPr>
            <a:r>
              <a:rPr lang="cs"/>
              <a:t>Harmonie</a:t>
            </a:r>
            <a:endParaRPr/>
          </a:p>
        </p:txBody>
      </p:sp>
      <p:sp>
        <p:nvSpPr>
          <p:cNvPr id="151" name="Google Shape;151;p25"/>
          <p:cNvSpPr txBox="1"/>
          <p:nvPr>
            <p:ph type="body" idx="1"/>
          </p:nvPr>
        </p:nvSpPr>
        <p:spPr>
          <a:xfrm>
            <a:off x="311700" y="1225225"/>
            <a:ext cx="8520600" cy="3354000"/>
          </a:xfrm>
          <a:prstGeom prst="rect">
            <a:avLst/>
          </a:prstGeom>
          <a:noFill/>
          <a:ln>
            <a:noFill/>
          </a:ln>
        </p:spPr>
        <p:txBody>
          <a:bodyPr spcFirstLastPara="1" wrap="square" lIns="91425" tIns="91425" rIns="91425" bIns="91425" anchor="t" anchorCtr="0">
            <a:noAutofit/>
          </a:bodyPr>
          <a:lstStyle>
            <a:defPPr>
              <a:defRPr kern="1200" smtId="4294967295"/>
            </a:defPPr>
          </a:lstStyle>
          <a:p>
            <a:pPr marL="0" lvl="0" indent="0" algn="l" rtl="0">
              <a:lnSpc>
                <a:spcPct val="115000"/>
              </a:lnSpc>
              <a:spcBef>
                <a:spcPct val="0"/>
              </a:spcBef>
              <a:spcAft>
                <a:spcPct val="0"/>
              </a:spcAft>
              <a:buSzPts val="1800"/>
              <a:buNone/>
            </a:pPr>
            <a:r>
              <a:rPr lang="cs" u="sng">
                <a:solidFill>
                  <a:schemeClr val="hlink"/>
                </a:solidFill>
                <a:hlinkClick r:id="rId3"/>
              </a:rPr>
              <a:t>www.casopisharmonie.cz</a:t>
            </a:r>
            <a:endParaRPr/>
          </a:p>
          <a:p>
            <a:pPr marL="0" lvl="0" indent="0" algn="l" rtl="0">
              <a:lnSpc>
                <a:spcPct val="115000"/>
              </a:lnSpc>
              <a:spcBef>
                <a:spcPts val="1600"/>
              </a:spcBef>
              <a:spcAft>
                <a:spcPct val="0"/>
              </a:spcAft>
              <a:buSzPts val="1800"/>
              <a:buNone/>
            </a:pPr>
            <a:endParaRPr/>
          </a:p>
        </p:txBody>
      </p:sp>
      <p:pic>
        <p:nvPicPr>
          <p:cNvPr id="152" name="Google Shape;152;p25"/>
          <p:cNvPicPr preferRelativeResize="0"/>
          <p:nvPr/>
        </p:nvPicPr>
        <p:blipFill>
          <a:blip r:embed="rId4">
            <a:alphaModFix/>
          </a:blip>
          <a:stretch>
            <a:fillRect/>
          </a:stretch>
        </p:blipFill>
        <p:spPr>
          <a:xfrm>
            <a:off x="3518702" y="670249"/>
            <a:ext cx="2907525" cy="4133125"/>
          </a:xfrm>
          <a:prstGeom prst="rect">
            <a:avLst/>
          </a:prstGeom>
          <a:noFill/>
          <a:ln>
            <a:noFill/>
          </a:ln>
        </p:spPr>
      </p:pic>
    </p:spTree>
  </p:cSld>
  <p:clrMapOvr>
    <a:masterClrMapping/>
  </p:clrMapOvr>
  <p:transition/>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56" name="Shape 156"/>
        <p:cNvGrpSpPr/>
        <p:nvPr/>
      </p:nvGrpSpPr>
      <p:grpSpPr>
        <a:xfrm>
          <a:off x="0" y="0"/>
          <a:ext cx="0" cy="0"/>
        </a:xfrm>
      </p:grpSpPr>
      <p:sp>
        <p:nvSpPr>
          <p:cNvPr id="157" name="Google Shape;157;p26"/>
          <p:cNvSpPr txBox="1"/>
          <p:nvPr>
            <p:ph type="title"/>
          </p:nvPr>
        </p:nvSpPr>
        <p:spPr>
          <a:xfrm>
            <a:off x="311700" y="315925"/>
            <a:ext cx="8520600" cy="831300"/>
          </a:xfrm>
          <a:prstGeom prst="rect">
            <a:avLst/>
          </a:prstGeom>
          <a:noFill/>
          <a:ln>
            <a:noFill/>
          </a:ln>
        </p:spPr>
        <p:txBody>
          <a:bodyPr spcFirstLastPara="1" wrap="square" lIns="91425" tIns="91425" rIns="91425" bIns="91425" anchor="b" anchorCtr="0">
            <a:noAutofit/>
          </a:bodyPr>
          <a:lstStyle>
            <a:defPPr>
              <a:defRPr kern="1200" smtId="4294967295"/>
            </a:defPPr>
          </a:lstStyle>
          <a:p>
            <a:pPr marL="0" lvl="0" indent="0" algn="l" rtl="0">
              <a:lnSpc>
                <a:spcPct val="100000"/>
              </a:lnSpc>
              <a:spcBef>
                <a:spcPct val="0"/>
              </a:spcBef>
              <a:spcAft>
                <a:spcPct val="0"/>
              </a:spcAft>
              <a:buSzPts val="4200"/>
              <a:buNone/>
            </a:pPr>
            <a:r>
              <a:rPr lang="cs"/>
              <a:t>Headliner</a:t>
            </a:r>
            <a:endParaRPr/>
          </a:p>
        </p:txBody>
      </p:sp>
      <p:sp>
        <p:nvSpPr>
          <p:cNvPr id="158" name="Google Shape;158;p26"/>
          <p:cNvSpPr txBox="1"/>
          <p:nvPr>
            <p:ph type="body" idx="1"/>
          </p:nvPr>
        </p:nvSpPr>
        <p:spPr>
          <a:xfrm>
            <a:off x="311700" y="1225225"/>
            <a:ext cx="8520600" cy="3354000"/>
          </a:xfrm>
          <a:prstGeom prst="rect">
            <a:avLst/>
          </a:prstGeom>
          <a:noFill/>
          <a:ln>
            <a:noFill/>
          </a:ln>
        </p:spPr>
        <p:txBody>
          <a:bodyPr spcFirstLastPara="1" wrap="square" lIns="91425" tIns="91425" rIns="91425" bIns="91425" anchor="t" anchorCtr="0">
            <a:noAutofit/>
          </a:bodyPr>
          <a:lstStyle>
            <a:defPPr>
              <a:defRPr kern="1200" smtId="4294967295"/>
            </a:defPPr>
          </a:lstStyle>
          <a:p>
            <a:pPr marL="0" lvl="0" indent="0" algn="l" rtl="0">
              <a:lnSpc>
                <a:spcPct val="115000"/>
              </a:lnSpc>
              <a:spcBef>
                <a:spcPct val="0"/>
              </a:spcBef>
              <a:spcAft>
                <a:spcPct val="0"/>
              </a:spcAft>
              <a:buSzPts val="1800"/>
              <a:buNone/>
            </a:pPr>
            <a:r>
              <a:rPr lang="cs" u="sng">
                <a:solidFill>
                  <a:schemeClr val="hlink"/>
                </a:solidFill>
                <a:hlinkClick r:id="rId3"/>
              </a:rPr>
              <a:t>www.headliner.cz</a:t>
            </a:r>
            <a:r>
              <a:rPr lang="cs"/>
              <a:t> </a:t>
            </a:r>
            <a:endParaRPr/>
          </a:p>
        </p:txBody>
      </p:sp>
      <p:pic>
        <p:nvPicPr>
          <p:cNvPr id="159" name="Google Shape;159;p26"/>
          <p:cNvPicPr preferRelativeResize="0"/>
          <p:nvPr/>
        </p:nvPicPr>
        <p:blipFill>
          <a:blip r:embed="rId4">
            <a:alphaModFix/>
          </a:blip>
          <a:stretch>
            <a:fillRect/>
          </a:stretch>
        </p:blipFill>
        <p:spPr>
          <a:xfrm>
            <a:off x="4111600" y="666750"/>
            <a:ext cx="2857500" cy="3810000"/>
          </a:xfrm>
          <a:prstGeom prst="rect">
            <a:avLst/>
          </a:prstGeom>
          <a:noFill/>
          <a:ln>
            <a:noFill/>
          </a:ln>
        </p:spPr>
      </p:pic>
    </p:spTree>
  </p:cSld>
  <p:clrMapOvr>
    <a:masterClrMapping/>
  </p:clrMapOvr>
  <p:transition/>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63" name="Shape 163"/>
        <p:cNvGrpSpPr/>
        <p:nvPr/>
      </p:nvGrpSpPr>
      <p:grpSpPr>
        <a:xfrm>
          <a:off x="0" y="0"/>
          <a:ext cx="0" cy="0"/>
        </a:xfrm>
      </p:grpSpPr>
      <p:sp>
        <p:nvSpPr>
          <p:cNvPr id="164" name="Google Shape;164;p27"/>
          <p:cNvSpPr txBox="1"/>
          <p:nvPr>
            <p:ph type="title"/>
          </p:nvPr>
        </p:nvSpPr>
        <p:spPr>
          <a:xfrm>
            <a:off x="311700" y="315925"/>
            <a:ext cx="8520600" cy="831300"/>
          </a:xfrm>
          <a:prstGeom prst="rect">
            <a:avLst/>
          </a:prstGeom>
          <a:noFill/>
          <a:ln>
            <a:noFill/>
          </a:ln>
        </p:spPr>
        <p:txBody>
          <a:bodyPr spcFirstLastPara="1" wrap="square" lIns="91425" tIns="91425" rIns="91425" bIns="91425" anchor="b" anchorCtr="0">
            <a:noAutofit/>
          </a:bodyPr>
          <a:lstStyle>
            <a:defPPr>
              <a:defRPr kern="1200" smtId="4294967295"/>
            </a:defPPr>
          </a:lstStyle>
          <a:p>
            <a:pPr marL="0" lvl="0" indent="0" algn="l" rtl="0">
              <a:lnSpc>
                <a:spcPct val="100000"/>
              </a:lnSpc>
              <a:spcBef>
                <a:spcPct val="0"/>
              </a:spcBef>
              <a:spcAft>
                <a:spcPct val="0"/>
              </a:spcAft>
              <a:buSzPts val="4200"/>
              <a:buNone/>
            </a:pPr>
            <a:r>
              <a:rPr lang="cs"/>
              <a:t>Muzikus</a:t>
            </a:r>
            <a:endParaRPr/>
          </a:p>
        </p:txBody>
      </p:sp>
      <p:sp>
        <p:nvSpPr>
          <p:cNvPr id="165" name="Google Shape;165;p27"/>
          <p:cNvSpPr txBox="1"/>
          <p:nvPr>
            <p:ph type="body" idx="1"/>
          </p:nvPr>
        </p:nvSpPr>
        <p:spPr>
          <a:xfrm>
            <a:off x="311700" y="1225225"/>
            <a:ext cx="8520600" cy="3354000"/>
          </a:xfrm>
          <a:prstGeom prst="rect">
            <a:avLst/>
          </a:prstGeom>
          <a:noFill/>
          <a:ln>
            <a:noFill/>
          </a:ln>
        </p:spPr>
        <p:txBody>
          <a:bodyPr spcFirstLastPara="1" wrap="square" lIns="91425" tIns="91425" rIns="91425" bIns="91425" anchor="t" anchorCtr="0">
            <a:noAutofit/>
          </a:bodyPr>
          <a:lstStyle>
            <a:defPPr>
              <a:defRPr kern="1200" smtId="4294967295"/>
            </a:defPPr>
          </a:lstStyle>
          <a:p>
            <a:pPr marL="0" lvl="0" indent="0" algn="l" rtl="0">
              <a:lnSpc>
                <a:spcPct val="115000"/>
              </a:lnSpc>
              <a:spcBef>
                <a:spcPct val="0"/>
              </a:spcBef>
              <a:spcAft>
                <a:spcPct val="0"/>
              </a:spcAft>
              <a:buSzPts val="1800"/>
              <a:buNone/>
            </a:pPr>
            <a:r>
              <a:rPr lang="cs" u="sng">
                <a:solidFill>
                  <a:schemeClr val="hlink"/>
                </a:solidFill>
                <a:hlinkClick r:id="rId3"/>
              </a:rPr>
              <a:t>www.muzikus.cz</a:t>
            </a:r>
            <a:r>
              <a:rPr lang="cs"/>
              <a:t> </a:t>
            </a:r>
            <a:endParaRPr/>
          </a:p>
        </p:txBody>
      </p:sp>
      <p:pic>
        <p:nvPicPr>
          <p:cNvPr id="166" name="Google Shape;166;p27"/>
          <p:cNvPicPr preferRelativeResize="0"/>
          <p:nvPr/>
        </p:nvPicPr>
        <p:blipFill>
          <a:blip r:embed="rId4">
            <a:alphaModFix/>
          </a:blip>
          <a:stretch>
            <a:fillRect/>
          </a:stretch>
        </p:blipFill>
        <p:spPr>
          <a:xfrm>
            <a:off x="3358524" y="427575"/>
            <a:ext cx="2730550" cy="3860773"/>
          </a:xfrm>
          <a:prstGeom prst="rect">
            <a:avLst/>
          </a:prstGeom>
          <a:noFill/>
          <a:ln>
            <a:noFill/>
          </a:ln>
        </p:spPr>
      </p:pic>
    </p:spTree>
  </p:cSld>
  <p:clrMapOvr>
    <a:masterClrMapping/>
  </p:clrMapOvr>
  <p:transition/>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70" name="Shape 170"/>
        <p:cNvGrpSpPr/>
        <p:nvPr/>
      </p:nvGrpSpPr>
      <p:grpSpPr>
        <a:xfrm>
          <a:off x="0" y="0"/>
          <a:ext cx="0" cy="0"/>
        </a:xfrm>
      </p:grpSpPr>
      <p:sp>
        <p:nvSpPr>
          <p:cNvPr id="171" name="Google Shape;171;p28"/>
          <p:cNvSpPr txBox="1"/>
          <p:nvPr>
            <p:ph type="title"/>
          </p:nvPr>
        </p:nvSpPr>
        <p:spPr>
          <a:xfrm>
            <a:off x="311700" y="315925"/>
            <a:ext cx="8520600" cy="831300"/>
          </a:xfrm>
          <a:prstGeom prst="rect">
            <a:avLst/>
          </a:prstGeom>
          <a:noFill/>
          <a:ln>
            <a:noFill/>
          </a:ln>
        </p:spPr>
        <p:txBody>
          <a:bodyPr spcFirstLastPara="1" wrap="square" lIns="91425" tIns="91425" rIns="91425" bIns="91425" anchor="b" anchorCtr="0">
            <a:noAutofit/>
          </a:bodyPr>
          <a:lstStyle>
            <a:defPPr>
              <a:defRPr kern="1200" smtId="4294967295"/>
            </a:defPPr>
          </a:lstStyle>
          <a:p>
            <a:pPr marL="0" lvl="0" indent="0" algn="l" rtl="0">
              <a:lnSpc>
                <a:spcPct val="100000"/>
              </a:lnSpc>
              <a:spcBef>
                <a:spcPct val="0"/>
              </a:spcBef>
              <a:spcAft>
                <a:spcPct val="0"/>
              </a:spcAft>
              <a:buSzPts val="4200"/>
              <a:buNone/>
            </a:pPr>
            <a:r>
              <a:rPr lang="cs"/>
              <a:t>Rock &amp; All</a:t>
            </a:r>
            <a:endParaRPr/>
          </a:p>
        </p:txBody>
      </p:sp>
      <p:sp>
        <p:nvSpPr>
          <p:cNvPr id="172" name="Google Shape;172;p28"/>
          <p:cNvSpPr txBox="1"/>
          <p:nvPr>
            <p:ph type="body" idx="1"/>
          </p:nvPr>
        </p:nvSpPr>
        <p:spPr>
          <a:xfrm>
            <a:off x="311700" y="1225225"/>
            <a:ext cx="8520600" cy="3354000"/>
          </a:xfrm>
          <a:prstGeom prst="rect">
            <a:avLst/>
          </a:prstGeom>
          <a:noFill/>
          <a:ln>
            <a:noFill/>
          </a:ln>
        </p:spPr>
        <p:txBody>
          <a:bodyPr spcFirstLastPara="1" wrap="square" lIns="91425" tIns="91425" rIns="91425" bIns="91425" anchor="t" anchorCtr="0">
            <a:noAutofit/>
          </a:bodyPr>
          <a:lstStyle>
            <a:defPPr>
              <a:defRPr kern="1200" smtId="4294967295"/>
            </a:defPPr>
          </a:lstStyle>
          <a:p>
            <a:pPr marL="0" lvl="0" indent="0" algn="l" rtl="0">
              <a:lnSpc>
                <a:spcPct val="115000"/>
              </a:lnSpc>
              <a:spcBef>
                <a:spcPct val="0"/>
              </a:spcBef>
              <a:spcAft>
                <a:spcPct val="0"/>
              </a:spcAft>
              <a:buSzPts val="1800"/>
              <a:buNone/>
            </a:pPr>
            <a:r>
              <a:rPr lang="cs" u="sng">
                <a:solidFill>
                  <a:schemeClr val="hlink"/>
                </a:solidFill>
                <a:hlinkClick r:id="rId3"/>
              </a:rPr>
              <a:t>www.rockandall.cz</a:t>
            </a:r>
            <a:r>
              <a:rPr lang="cs"/>
              <a:t> </a:t>
            </a:r>
            <a:endParaRPr/>
          </a:p>
        </p:txBody>
      </p:sp>
      <p:pic>
        <p:nvPicPr>
          <p:cNvPr id="173" name="Google Shape;173;p28"/>
          <p:cNvPicPr preferRelativeResize="0"/>
          <p:nvPr/>
        </p:nvPicPr>
        <p:blipFill>
          <a:blip r:embed="rId4">
            <a:alphaModFix/>
          </a:blip>
          <a:stretch>
            <a:fillRect/>
          </a:stretch>
        </p:blipFill>
        <p:spPr>
          <a:xfrm>
            <a:off x="3056924" y="364699"/>
            <a:ext cx="3388950" cy="4414099"/>
          </a:xfrm>
          <a:prstGeom prst="rect">
            <a:avLst/>
          </a:prstGeom>
          <a:noFill/>
          <a:ln>
            <a:noFill/>
          </a:ln>
        </p:spPr>
      </p:pic>
    </p:spTree>
  </p:cSld>
  <p:clrMapOvr>
    <a:masterClrMapping/>
  </p:clrMapOvr>
  <p:transition/>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77" name="Shape 177"/>
        <p:cNvGrpSpPr/>
        <p:nvPr/>
      </p:nvGrpSpPr>
      <p:grpSpPr>
        <a:xfrm>
          <a:off x="0" y="0"/>
          <a:ext cx="0" cy="0"/>
        </a:xfrm>
      </p:grpSpPr>
      <p:sp>
        <p:nvSpPr>
          <p:cNvPr id="178" name="Google Shape;178;p29"/>
          <p:cNvSpPr txBox="1"/>
          <p:nvPr>
            <p:ph type="title"/>
          </p:nvPr>
        </p:nvSpPr>
        <p:spPr>
          <a:xfrm>
            <a:off x="311700" y="315925"/>
            <a:ext cx="8520600" cy="831300"/>
          </a:xfrm>
          <a:prstGeom prst="rect">
            <a:avLst/>
          </a:prstGeom>
          <a:noFill/>
          <a:ln>
            <a:noFill/>
          </a:ln>
        </p:spPr>
        <p:txBody>
          <a:bodyPr spcFirstLastPara="1" wrap="square" lIns="91425" tIns="91425" rIns="91425" bIns="91425" anchor="b" anchorCtr="0">
            <a:noAutofit/>
          </a:bodyPr>
          <a:lstStyle>
            <a:defPPr>
              <a:defRPr kern="1200" smtId="4294967295"/>
            </a:defPPr>
          </a:lstStyle>
          <a:p>
            <a:pPr marL="0" lvl="0" indent="0" algn="l" rtl="0">
              <a:lnSpc>
                <a:spcPct val="100000"/>
              </a:lnSpc>
              <a:spcBef>
                <a:spcPct val="0"/>
              </a:spcBef>
              <a:spcAft>
                <a:spcPct val="0"/>
              </a:spcAft>
              <a:buSzPts val="4200"/>
              <a:buNone/>
            </a:pPr>
            <a:r>
              <a:rPr lang="cs"/>
              <a:t>Rock &amp; Pop</a:t>
            </a:r>
            <a:endParaRPr/>
          </a:p>
        </p:txBody>
      </p:sp>
      <p:sp>
        <p:nvSpPr>
          <p:cNvPr id="179" name="Google Shape;179;p29"/>
          <p:cNvSpPr txBox="1"/>
          <p:nvPr>
            <p:ph type="body" idx="1"/>
          </p:nvPr>
        </p:nvSpPr>
        <p:spPr>
          <a:xfrm>
            <a:off x="311700" y="1225225"/>
            <a:ext cx="8520600" cy="3354000"/>
          </a:xfrm>
          <a:prstGeom prst="rect">
            <a:avLst/>
          </a:prstGeom>
          <a:noFill/>
          <a:ln>
            <a:noFill/>
          </a:ln>
        </p:spPr>
        <p:txBody>
          <a:bodyPr spcFirstLastPara="1" wrap="square" lIns="91425" tIns="91425" rIns="91425" bIns="91425" anchor="t" anchorCtr="0">
            <a:noAutofit/>
          </a:bodyPr>
          <a:lstStyle>
            <a:defPPr>
              <a:defRPr kern="1200" smtId="4294967295"/>
            </a:defPPr>
          </a:lstStyle>
          <a:p>
            <a:pPr marL="0" lvl="0" indent="0" algn="l" rtl="0">
              <a:lnSpc>
                <a:spcPct val="115000"/>
              </a:lnSpc>
              <a:spcBef>
                <a:spcPct val="0"/>
              </a:spcBef>
              <a:spcAft>
                <a:spcPct val="0"/>
              </a:spcAft>
              <a:buSzPts val="1800"/>
              <a:buNone/>
            </a:pPr>
            <a:r>
              <a:rPr lang="cs" u="sng">
                <a:solidFill>
                  <a:schemeClr val="hlink"/>
                </a:solidFill>
                <a:hlinkClick r:id="rId3"/>
              </a:rPr>
              <a:t>www.rockandpop.cz</a:t>
            </a:r>
            <a:r>
              <a:rPr lang="cs"/>
              <a:t> </a:t>
            </a:r>
            <a:endParaRPr/>
          </a:p>
        </p:txBody>
      </p:sp>
      <p:pic>
        <p:nvPicPr>
          <p:cNvPr id="180" name="Google Shape;180;p29"/>
          <p:cNvPicPr preferRelativeResize="0"/>
          <p:nvPr/>
        </p:nvPicPr>
        <p:blipFill>
          <a:blip r:embed="rId4">
            <a:alphaModFix/>
          </a:blip>
          <a:stretch>
            <a:fillRect/>
          </a:stretch>
        </p:blipFill>
        <p:spPr>
          <a:xfrm>
            <a:off x="3111273" y="377300"/>
            <a:ext cx="3062500" cy="4137423"/>
          </a:xfrm>
          <a:prstGeom prst="rect">
            <a:avLst/>
          </a:prstGeom>
          <a:noFill/>
          <a:ln>
            <a:noFill/>
          </a:ln>
        </p:spPr>
      </p:pic>
    </p:spTree>
  </p:cSld>
  <p:clrMapOvr>
    <a:masterClrMapping/>
  </p:clrMapOvr>
  <p:transition/>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84" name="Shape 184"/>
        <p:cNvGrpSpPr/>
        <p:nvPr/>
      </p:nvGrpSpPr>
      <p:grpSpPr>
        <a:xfrm>
          <a:off x="0" y="0"/>
          <a:ext cx="0" cy="0"/>
        </a:xfrm>
      </p:grpSpPr>
      <p:sp>
        <p:nvSpPr>
          <p:cNvPr id="185" name="Google Shape;185;p30"/>
          <p:cNvSpPr txBox="1"/>
          <p:nvPr>
            <p:ph type="title"/>
          </p:nvPr>
        </p:nvSpPr>
        <p:spPr>
          <a:xfrm>
            <a:off x="311700" y="315925"/>
            <a:ext cx="8520600" cy="831300"/>
          </a:xfrm>
          <a:prstGeom prst="rect">
            <a:avLst/>
          </a:prstGeom>
          <a:noFill/>
          <a:ln>
            <a:noFill/>
          </a:ln>
        </p:spPr>
        <p:txBody>
          <a:bodyPr spcFirstLastPara="1" wrap="square" lIns="91425" tIns="91425" rIns="91425" bIns="91425" anchor="b" anchorCtr="0">
            <a:noAutofit/>
          </a:bodyPr>
          <a:lstStyle>
            <a:defPPr>
              <a:defRPr kern="1200" smtId="4294967295"/>
            </a:defPPr>
          </a:lstStyle>
          <a:p>
            <a:pPr marL="0" lvl="0" indent="0" algn="l" rtl="0">
              <a:lnSpc>
                <a:spcPct val="100000"/>
              </a:lnSpc>
              <a:spcBef>
                <a:spcPct val="0"/>
              </a:spcBef>
              <a:spcAft>
                <a:spcPct val="0"/>
              </a:spcAft>
              <a:buSzPts val="4200"/>
              <a:buNone/>
            </a:pPr>
            <a:r>
              <a:rPr lang="cs"/>
              <a:t>Uni</a:t>
            </a:r>
            <a:endParaRPr/>
          </a:p>
        </p:txBody>
      </p:sp>
      <p:sp>
        <p:nvSpPr>
          <p:cNvPr id="186" name="Google Shape;186;p30"/>
          <p:cNvSpPr txBox="1"/>
          <p:nvPr>
            <p:ph type="body" idx="1"/>
          </p:nvPr>
        </p:nvSpPr>
        <p:spPr>
          <a:xfrm>
            <a:off x="311700" y="1225225"/>
            <a:ext cx="8520600" cy="3354000"/>
          </a:xfrm>
          <a:prstGeom prst="rect">
            <a:avLst/>
          </a:prstGeom>
          <a:noFill/>
          <a:ln>
            <a:noFill/>
          </a:ln>
        </p:spPr>
        <p:txBody>
          <a:bodyPr spcFirstLastPara="1" wrap="square" lIns="91425" tIns="91425" rIns="91425" bIns="91425" anchor="t" anchorCtr="0">
            <a:noAutofit/>
          </a:bodyPr>
          <a:lstStyle>
            <a:defPPr>
              <a:defRPr kern="1200" smtId="4294967295"/>
            </a:defPPr>
          </a:lstStyle>
          <a:p>
            <a:pPr marL="0" lvl="0" indent="0" algn="l" rtl="0">
              <a:lnSpc>
                <a:spcPct val="115000"/>
              </a:lnSpc>
              <a:spcBef>
                <a:spcPct val="0"/>
              </a:spcBef>
              <a:spcAft>
                <a:spcPct val="0"/>
              </a:spcAft>
              <a:buSzPts val="1800"/>
              <a:buNone/>
            </a:pPr>
            <a:r>
              <a:rPr lang="cs" u="sng">
                <a:solidFill>
                  <a:schemeClr val="hlink"/>
                </a:solidFill>
                <a:hlinkClick r:id="rId3"/>
              </a:rPr>
              <a:t>www.magazinuni.cz</a:t>
            </a:r>
            <a:r>
              <a:rPr lang="cs"/>
              <a:t> </a:t>
            </a:r>
            <a:endParaRPr/>
          </a:p>
        </p:txBody>
      </p:sp>
      <p:pic>
        <p:nvPicPr>
          <p:cNvPr id="187" name="Google Shape;187;p30"/>
          <p:cNvPicPr preferRelativeResize="0"/>
          <p:nvPr/>
        </p:nvPicPr>
        <p:blipFill>
          <a:blip r:embed="rId4">
            <a:alphaModFix/>
          </a:blip>
          <a:stretch>
            <a:fillRect/>
          </a:stretch>
        </p:blipFill>
        <p:spPr>
          <a:xfrm>
            <a:off x="3374876" y="515625"/>
            <a:ext cx="2853499" cy="3747574"/>
          </a:xfrm>
          <a:prstGeom prst="rect">
            <a:avLst/>
          </a:prstGeom>
          <a:noFill/>
          <a:ln>
            <a:noFill/>
          </a:ln>
        </p:spPr>
      </p:pic>
    </p:spTree>
  </p:cSld>
  <p:clrMapOvr>
    <a:masterClrMapping/>
  </p:clrMapOvr>
  <p:transition/>
  <p:timing/>
</p:sld>
</file>

<file path=ppt/slides/slide1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91" name="Shape 191"/>
        <p:cNvGrpSpPr/>
        <p:nvPr/>
      </p:nvGrpSpPr>
      <p:grpSpPr>
        <a:xfrm>
          <a:off x="0" y="0"/>
          <a:ext cx="0" cy="0"/>
        </a:xfrm>
      </p:grpSpPr>
      <p:sp>
        <p:nvSpPr>
          <p:cNvPr id="192" name="Google Shape;192;p31"/>
          <p:cNvSpPr txBox="1"/>
          <p:nvPr>
            <p:ph type="title"/>
          </p:nvPr>
        </p:nvSpPr>
        <p:spPr>
          <a:xfrm>
            <a:off x="311700" y="315925"/>
            <a:ext cx="8520600" cy="831300"/>
          </a:xfrm>
          <a:prstGeom prst="rect">
            <a:avLst/>
          </a:prstGeom>
        </p:spPr>
        <p:txBody>
          <a:bodyPr spcFirstLastPara="1" wrap="square" lIns="91425" tIns="91425" rIns="91425" bIns="91425" anchor="b" anchorCtr="0">
            <a:noAutofit/>
          </a:bodyPr>
          <a:lstStyle>
            <a:defPPr>
              <a:defRPr kern="1200" smtId="4294967295"/>
            </a:defPPr>
          </a:lstStyle>
          <a:p>
            <a:pPr marL="0" lvl="0" indent="0" algn="l" rtl="0">
              <a:spcBef>
                <a:spcPct val="0"/>
              </a:spcBef>
              <a:spcAft>
                <a:spcPct val="0"/>
              </a:spcAft>
              <a:buNone/>
            </a:pPr>
            <a:r>
              <a:rPr lang="cs"/>
              <a:t>Czech Music Office - SoundCzech</a:t>
            </a:r>
            <a:endParaRPr/>
          </a:p>
        </p:txBody>
      </p:sp>
      <p:sp>
        <p:nvSpPr>
          <p:cNvPr id="193" name="Google Shape;193;p31"/>
          <p:cNvSpPr txBox="1"/>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defPPr>
              <a:defRPr kern="1200" smtId="4294967295"/>
            </a:defPPr>
          </a:lstStyle>
          <a:p>
            <a:pPr marL="0" lvl="0" indent="0" algn="l" rtl="0">
              <a:spcBef>
                <a:spcPct val="0"/>
              </a:spcBef>
              <a:spcAft>
                <a:spcPct val="0"/>
              </a:spcAft>
              <a:buNone/>
            </a:pPr>
            <a:endParaRPr sz="1100">
              <a:latin typeface="Arial"/>
              <a:ea typeface="Arial"/>
              <a:cs typeface="Arial"/>
              <a:sym typeface="Arial"/>
            </a:endParaRPr>
          </a:p>
          <a:p>
            <a:pPr marL="0" lvl="0" indent="0" algn="l" rtl="0">
              <a:spcBef>
                <a:spcPts val="1600"/>
              </a:spcBef>
              <a:spcAft>
                <a:spcPct val="0"/>
              </a:spcAft>
              <a:buNone/>
            </a:pPr>
            <a:r>
              <a:rPr lang="cs" sz="1100">
                <a:latin typeface="Arial"/>
                <a:ea typeface="Arial"/>
                <a:cs typeface="Arial"/>
                <a:sym typeface="Arial"/>
              </a:rPr>
              <a:t>The mission of SoundCzech is to facilitate the development of the Czech music industry in a wide range of genres such as world music, rock, pop, electronic music, hip-hop, jazz, alternative music and other under genres and fusions.</a:t>
            </a:r>
            <a:endParaRPr sz="1100">
              <a:latin typeface="Arial"/>
              <a:ea typeface="Arial"/>
              <a:cs typeface="Arial"/>
              <a:sym typeface="Arial"/>
            </a:endParaRPr>
          </a:p>
          <a:p>
            <a:pPr marL="0" lvl="0" indent="0" algn="l" rtl="0">
              <a:spcBef>
                <a:spcPts val="1600"/>
              </a:spcBef>
              <a:spcAft>
                <a:spcPct val="0"/>
              </a:spcAft>
              <a:buNone/>
            </a:pPr>
            <a:r>
              <a:rPr lang="cs" sz="1100">
                <a:latin typeface="Arial"/>
                <a:ea typeface="Arial"/>
                <a:cs typeface="Arial"/>
                <a:sym typeface="Arial"/>
              </a:rPr>
              <a:t>April 2017 marked a turning point in the history of the Czech music industry. Based on the demands from the representatives of the music sector and an initiative of the Arts and Theatre Institute, an export agency, SoundCzech/Czech Music Office, was founded with the aim of supporting the Czech music sector in all varieties of music genres. </a:t>
            </a:r>
            <a:endParaRPr sz="1100">
              <a:latin typeface="Arial"/>
              <a:ea typeface="Arial"/>
              <a:cs typeface="Arial"/>
              <a:sym typeface="Arial"/>
            </a:endParaRPr>
          </a:p>
          <a:p>
            <a:pPr marL="0" lvl="0" indent="0" algn="l" rtl="0">
              <a:spcBef>
                <a:spcPts val="1600"/>
              </a:spcBef>
              <a:spcAft>
                <a:spcPct val="0"/>
              </a:spcAft>
              <a:buNone/>
            </a:pPr>
            <a:r>
              <a:rPr lang="cs" sz="1100">
                <a:latin typeface="Arial"/>
                <a:ea typeface="Arial"/>
                <a:cs typeface="Arial"/>
                <a:sym typeface="Arial"/>
              </a:rPr>
              <a:t>SoundCzech is financed by the Cultural Ministry of Czech Republic, and works as a sub-office of the Arts and Theatre Institute</a:t>
            </a:r>
            <a:endParaRPr sz="1100">
              <a:latin typeface="Arial"/>
              <a:ea typeface="Arial"/>
              <a:cs typeface="Arial"/>
              <a:sym typeface="Arial"/>
            </a:endParaRPr>
          </a:p>
          <a:p>
            <a:pPr marL="0" lvl="0" indent="0" algn="l" rtl="0">
              <a:spcBef>
                <a:spcPts val="1600"/>
              </a:spcBef>
              <a:spcAft>
                <a:spcPts val="1600"/>
              </a:spcAft>
              <a:buNone/>
            </a:pPr>
            <a:r>
              <a:rPr lang="cs" sz="1100" u="sng">
                <a:solidFill>
                  <a:schemeClr val="hlink"/>
                </a:solidFill>
                <a:latin typeface="Arial"/>
                <a:ea typeface="Arial"/>
                <a:cs typeface="Arial"/>
                <a:sym typeface="Arial"/>
                <a:hlinkClick r:id="rId3"/>
              </a:rPr>
              <a:t>www.soundczech.cz</a:t>
            </a:r>
            <a:r>
              <a:rPr lang="cs" sz="1100">
                <a:latin typeface="Arial"/>
                <a:ea typeface="Arial"/>
                <a:cs typeface="Arial"/>
                <a:sym typeface="Arial"/>
              </a:rPr>
              <a:t> </a:t>
            </a:r>
            <a:endParaRPr sz="1100">
              <a:latin typeface="Arial"/>
              <a:ea typeface="Arial"/>
              <a:cs typeface="Arial"/>
              <a:sym typeface="Arial"/>
            </a:endParaRPr>
          </a:p>
        </p:txBody>
      </p:sp>
      <p:pic>
        <p:nvPicPr>
          <p:cNvPr id="194" name="Google Shape;194;p31"/>
          <p:cNvPicPr preferRelativeResize="0"/>
          <p:nvPr/>
        </p:nvPicPr>
        <p:blipFill>
          <a:blip r:embed="rId4">
            <a:alphaModFix/>
          </a:blip>
          <a:stretch>
            <a:fillRect/>
          </a:stretch>
        </p:blipFill>
        <p:spPr>
          <a:xfrm>
            <a:off x="7156675" y="527200"/>
            <a:ext cx="1274639" cy="831300"/>
          </a:xfrm>
          <a:prstGeom prst="rect">
            <a:avLst/>
          </a:prstGeom>
          <a:noFill/>
          <a:ln>
            <a:noFill/>
          </a:ln>
        </p:spPr>
      </p:pic>
      <p:pic>
        <p:nvPicPr>
          <p:cNvPr id="195" name="Google Shape;195;p31" descr="Image result for arts and theatre institute logo ati"/>
          <p:cNvPicPr preferRelativeResize="0"/>
          <p:nvPr/>
        </p:nvPicPr>
        <p:blipFill>
          <a:blip r:embed="rId5">
            <a:alphaModFix/>
          </a:blip>
          <a:stretch>
            <a:fillRect/>
          </a:stretch>
        </p:blipFill>
        <p:spPr>
          <a:xfrm>
            <a:off x="311700" y="3814398"/>
            <a:ext cx="1274650" cy="935452"/>
          </a:xfrm>
          <a:prstGeom prst="rect">
            <a:avLst/>
          </a:prstGeom>
          <a:noFill/>
          <a:ln>
            <a:noFill/>
          </a:ln>
        </p:spPr>
      </p:pic>
    </p:spTree>
  </p:cSld>
  <p:clrMapOvr>
    <a:masterClrMapping/>
  </p:clrMapOvr>
  <p:transition/>
  <p:timing/>
</p:sld>
</file>

<file path=ppt/slides/slide2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99" name="Shape 199"/>
        <p:cNvGrpSpPr/>
        <p:nvPr/>
      </p:nvGrpSpPr>
      <p:grpSpPr>
        <a:xfrm>
          <a:off x="0" y="0"/>
          <a:ext cx="0" cy="0"/>
        </a:xfrm>
      </p:grpSpPr>
      <p:sp>
        <p:nvSpPr>
          <p:cNvPr id="200" name="Google Shape;200;p32"/>
          <p:cNvSpPr txBox="1"/>
          <p:nvPr>
            <p:ph type="title"/>
          </p:nvPr>
        </p:nvSpPr>
        <p:spPr>
          <a:xfrm>
            <a:off x="311700" y="239725"/>
            <a:ext cx="8520600" cy="831300"/>
          </a:xfrm>
          <a:prstGeom prst="rect">
            <a:avLst/>
          </a:prstGeom>
        </p:spPr>
        <p:txBody>
          <a:bodyPr spcFirstLastPara="1" wrap="square" lIns="91425" tIns="91425" rIns="91425" bIns="91425" anchor="b" anchorCtr="0">
            <a:noAutofit/>
          </a:bodyPr>
          <a:lstStyle>
            <a:defPPr>
              <a:defRPr kern="1200" smtId="4294967295"/>
            </a:defPPr>
          </a:lstStyle>
          <a:p>
            <a:pPr marL="0" lvl="0" indent="0" algn="l" rtl="0">
              <a:spcBef>
                <a:spcPct val="0"/>
              </a:spcBef>
              <a:spcAft>
                <a:spcPct val="0"/>
              </a:spcAft>
              <a:buNone/>
            </a:pPr>
            <a:r>
              <a:rPr lang="cs"/>
              <a:t>Czech Music Office - SoundCzech</a:t>
            </a:r>
            <a:endParaRPr/>
          </a:p>
        </p:txBody>
      </p:sp>
      <p:sp>
        <p:nvSpPr>
          <p:cNvPr id="201" name="Google Shape;201;p32"/>
          <p:cNvSpPr txBox="1"/>
          <p:nvPr>
            <p:ph type="body" idx="1"/>
          </p:nvPr>
        </p:nvSpPr>
        <p:spPr>
          <a:xfrm>
            <a:off x="368875" y="1091050"/>
            <a:ext cx="8520600" cy="2602500"/>
          </a:xfrm>
          <a:prstGeom prst="rect">
            <a:avLst/>
          </a:prstGeom>
        </p:spPr>
        <p:txBody>
          <a:bodyPr spcFirstLastPara="1" wrap="square" lIns="91425" tIns="91425" rIns="91425" bIns="91425" anchor="t" anchorCtr="0">
            <a:noAutofit/>
          </a:bodyPr>
          <a:lstStyle>
            <a:defPPr>
              <a:defRPr kern="1200" smtId="4294967295"/>
            </a:defPPr>
          </a:lstStyle>
          <a:p>
            <a:pPr marL="0" lvl="0" indent="0" algn="l" rtl="0">
              <a:spcBef>
                <a:spcPct val="0"/>
              </a:spcBef>
              <a:spcAft>
                <a:spcPct val="0"/>
              </a:spcAft>
              <a:buNone/>
            </a:pPr>
            <a:endParaRPr sz="1100">
              <a:latin typeface="Arial"/>
              <a:ea typeface="Arial"/>
              <a:cs typeface="Arial"/>
              <a:sym typeface="Arial"/>
            </a:endParaRPr>
          </a:p>
          <a:p>
            <a:pPr marL="457200" lvl="0" indent="-304800" algn="l" rtl="0">
              <a:spcBef>
                <a:spcPts val="1600"/>
              </a:spcBef>
              <a:spcAft>
                <a:spcPct val="0"/>
              </a:spcAft>
              <a:buSzPts val="1200"/>
              <a:buFont typeface="Arial"/>
              <a:buChar char="-"/>
            </a:pPr>
            <a:r>
              <a:rPr lang="cs" sz="1200">
                <a:latin typeface="Arial"/>
                <a:ea typeface="Arial"/>
                <a:cs typeface="Arial"/>
                <a:sym typeface="Arial"/>
              </a:rPr>
              <a:t>Organizing Czech presence at professional music events, showcase festivals, conferences (supporting Czech music professionals to attend, and creating networking opportunities)</a:t>
            </a:r>
            <a:endParaRPr sz="1200">
              <a:latin typeface="Arial"/>
              <a:ea typeface="Arial"/>
              <a:cs typeface="Arial"/>
              <a:sym typeface="Arial"/>
            </a:endParaRPr>
          </a:p>
          <a:p>
            <a:pPr marL="914400" lvl="1" indent="-279400" algn="l" rtl="0">
              <a:spcBef>
                <a:spcPct val="0"/>
              </a:spcBef>
              <a:spcAft>
                <a:spcPct val="0"/>
              </a:spcAft>
              <a:buSzPts val="800"/>
              <a:buFont typeface="Arial"/>
              <a:buChar char="-"/>
            </a:pPr>
            <a:r>
              <a:rPr lang="cs" sz="800">
                <a:latin typeface="Arial"/>
                <a:ea typeface="Arial"/>
                <a:cs typeface="Arial"/>
                <a:sym typeface="Arial"/>
              </a:rPr>
              <a:t>Eurosonic- Noorderslag ( country focus in 2019 with Slovakia)</a:t>
            </a:r>
            <a:endParaRPr sz="800">
              <a:latin typeface="Arial"/>
              <a:ea typeface="Arial"/>
              <a:cs typeface="Arial"/>
              <a:sym typeface="Arial"/>
            </a:endParaRPr>
          </a:p>
          <a:p>
            <a:pPr marL="914400" lvl="1" indent="-279400" algn="l" rtl="0">
              <a:spcBef>
                <a:spcPct val="0"/>
              </a:spcBef>
              <a:spcAft>
                <a:spcPct val="0"/>
              </a:spcAft>
              <a:buSzPts val="800"/>
              <a:buFont typeface="Arial"/>
              <a:buChar char="-"/>
            </a:pPr>
            <a:r>
              <a:rPr lang="cs" sz="800">
                <a:latin typeface="Arial"/>
                <a:ea typeface="Arial"/>
                <a:cs typeface="Arial"/>
                <a:sym typeface="Arial"/>
              </a:rPr>
              <a:t>Reeperbahn, WOMEX, Jazzahead, Mama Paris, Spring Break, MENT, Vienna Waves...</a:t>
            </a:r>
            <a:endParaRPr sz="800">
              <a:latin typeface="Arial"/>
              <a:ea typeface="Arial"/>
              <a:cs typeface="Arial"/>
              <a:sym typeface="Arial"/>
            </a:endParaRPr>
          </a:p>
          <a:p>
            <a:pPr marL="457200" lvl="0" indent="-304800" algn="l" rtl="0">
              <a:spcBef>
                <a:spcPct val="0"/>
              </a:spcBef>
              <a:spcAft>
                <a:spcPct val="0"/>
              </a:spcAft>
              <a:buSzPts val="1200"/>
              <a:buFont typeface="Arial"/>
              <a:buChar char="-"/>
            </a:pPr>
            <a:r>
              <a:rPr lang="cs" sz="1200">
                <a:latin typeface="Arial"/>
                <a:ea typeface="Arial"/>
                <a:cs typeface="Arial"/>
                <a:sym typeface="Arial"/>
              </a:rPr>
              <a:t>Raising the exposure, and circulation of Czech music</a:t>
            </a:r>
            <a:endParaRPr sz="1200">
              <a:latin typeface="Arial"/>
              <a:ea typeface="Arial"/>
              <a:cs typeface="Arial"/>
              <a:sym typeface="Arial"/>
            </a:endParaRPr>
          </a:p>
          <a:p>
            <a:pPr marL="457200" lvl="0" indent="-304800" algn="l" rtl="0">
              <a:spcBef>
                <a:spcPct val="0"/>
              </a:spcBef>
              <a:spcAft>
                <a:spcPct val="0"/>
              </a:spcAft>
              <a:buSzPts val="1200"/>
              <a:buFont typeface="Arial"/>
              <a:buChar char="-"/>
            </a:pPr>
            <a:r>
              <a:rPr lang="cs" sz="1200">
                <a:latin typeface="Arial"/>
                <a:ea typeface="Arial"/>
                <a:cs typeface="Arial"/>
                <a:sym typeface="Arial"/>
              </a:rPr>
              <a:t>Helping Czech artists mobility through different tour support schemes, and programs</a:t>
            </a:r>
            <a:endParaRPr sz="1200">
              <a:latin typeface="Arial"/>
              <a:ea typeface="Arial"/>
              <a:cs typeface="Arial"/>
              <a:sym typeface="Arial"/>
            </a:endParaRPr>
          </a:p>
          <a:p>
            <a:pPr marL="457200" lvl="0" indent="-304800" algn="l" rtl="0">
              <a:spcBef>
                <a:spcPct val="0"/>
              </a:spcBef>
              <a:spcAft>
                <a:spcPct val="0"/>
              </a:spcAft>
              <a:buSzPts val="1200"/>
              <a:buFont typeface="Arial"/>
              <a:buChar char="-"/>
            </a:pPr>
            <a:r>
              <a:rPr lang="cs" sz="1200">
                <a:latin typeface="Arial"/>
                <a:ea typeface="Arial"/>
                <a:cs typeface="Arial"/>
                <a:sym typeface="Arial"/>
              </a:rPr>
              <a:t>Working on the professionalisation of the music sector, by organizing VET actions, meetings, mentoring events.</a:t>
            </a:r>
            <a:endParaRPr sz="1200">
              <a:latin typeface="Arial"/>
              <a:ea typeface="Arial"/>
              <a:cs typeface="Arial"/>
              <a:sym typeface="Arial"/>
            </a:endParaRPr>
          </a:p>
          <a:p>
            <a:pPr marL="457200" lvl="0" indent="-304800" algn="l" rtl="0">
              <a:spcBef>
                <a:spcPct val="0"/>
              </a:spcBef>
              <a:spcAft>
                <a:spcPct val="0"/>
              </a:spcAft>
              <a:buSzPts val="1200"/>
              <a:buFont typeface="Arial"/>
              <a:buChar char="-"/>
            </a:pPr>
            <a:r>
              <a:rPr lang="cs" sz="1200">
                <a:latin typeface="Arial"/>
                <a:ea typeface="Arial"/>
                <a:cs typeface="Arial"/>
                <a:sym typeface="Arial"/>
              </a:rPr>
              <a:t>Lobbying for the better representation of Czech republic,and the CEE region on an EU level, as member of different EU networks EMEE, ETEP...</a:t>
            </a:r>
            <a:endParaRPr sz="1200">
              <a:latin typeface="Arial"/>
              <a:ea typeface="Arial"/>
              <a:cs typeface="Arial"/>
              <a:sym typeface="Arial"/>
            </a:endParaRPr>
          </a:p>
          <a:p>
            <a:pPr marL="457200" lvl="0" indent="-304800" algn="l" rtl="0">
              <a:spcBef>
                <a:spcPct val="0"/>
              </a:spcBef>
              <a:spcAft>
                <a:spcPct val="0"/>
              </a:spcAft>
              <a:buSzPts val="1200"/>
              <a:buFont typeface="Arial"/>
              <a:buChar char="-"/>
            </a:pPr>
            <a:r>
              <a:rPr lang="cs" sz="1200">
                <a:latin typeface="Arial"/>
                <a:ea typeface="Arial"/>
                <a:cs typeface="Arial"/>
                <a:sym typeface="Arial"/>
              </a:rPr>
              <a:t>Locally SoundCzech works on creating a Czech music platform that can translate the voice and needs of the sector towards  stakeholders.                     									</a:t>
            </a:r>
            <a:r>
              <a:rPr lang="cs" sz="1200" u="sng">
                <a:solidFill>
                  <a:schemeClr val="hlink"/>
                </a:solidFill>
                <a:latin typeface="Arial"/>
                <a:ea typeface="Arial"/>
                <a:cs typeface="Arial"/>
                <a:sym typeface="Arial"/>
                <a:hlinkClick r:id="rId3"/>
              </a:rPr>
              <a:t>www.soundczech.cz</a:t>
            </a:r>
            <a:r>
              <a:rPr lang="cs" sz="1200">
                <a:latin typeface="Arial"/>
                <a:ea typeface="Arial"/>
                <a:cs typeface="Arial"/>
                <a:sym typeface="Arial"/>
              </a:rPr>
              <a:t> </a:t>
            </a:r>
            <a:endParaRPr sz="1200">
              <a:latin typeface="Arial"/>
              <a:ea typeface="Arial"/>
              <a:cs typeface="Arial"/>
              <a:sym typeface="Arial"/>
            </a:endParaRPr>
          </a:p>
        </p:txBody>
      </p:sp>
      <p:pic>
        <p:nvPicPr>
          <p:cNvPr id="202" name="Google Shape;202;p32"/>
          <p:cNvPicPr preferRelativeResize="0"/>
          <p:nvPr/>
        </p:nvPicPr>
        <p:blipFill>
          <a:blip r:embed="rId4">
            <a:alphaModFix/>
          </a:blip>
          <a:stretch>
            <a:fillRect/>
          </a:stretch>
        </p:blipFill>
        <p:spPr>
          <a:xfrm>
            <a:off x="7321250" y="259750"/>
            <a:ext cx="1274639" cy="831300"/>
          </a:xfrm>
          <a:prstGeom prst="rect">
            <a:avLst/>
          </a:prstGeom>
          <a:noFill/>
          <a:ln>
            <a:noFill/>
          </a:ln>
        </p:spPr>
      </p:pic>
      <p:pic>
        <p:nvPicPr>
          <p:cNvPr id="203" name="Google Shape;203;p32" descr="Image result for arts and theatre institute logo ati"/>
          <p:cNvPicPr preferRelativeResize="0"/>
          <p:nvPr/>
        </p:nvPicPr>
        <p:blipFill>
          <a:blip r:embed="rId5">
            <a:alphaModFix/>
          </a:blip>
          <a:stretch>
            <a:fillRect/>
          </a:stretch>
        </p:blipFill>
        <p:spPr>
          <a:xfrm>
            <a:off x="368875" y="3917248"/>
            <a:ext cx="1274650" cy="935452"/>
          </a:xfrm>
          <a:prstGeom prst="rect">
            <a:avLst/>
          </a:prstGeom>
          <a:noFill/>
          <a:ln>
            <a:noFill/>
          </a:ln>
        </p:spPr>
      </p:pic>
    </p:spTree>
  </p:cSld>
  <p:clrMapOvr>
    <a:masterClrMapping/>
  </p:clrMapOvr>
  <p:transition/>
  <p:timing/>
</p:sld>
</file>

<file path=ppt/tags/tag1.xml><?xml version="1.0" encoding="utf-8"?>
<p:tagLst xmlns:p="http://schemas.openxmlformats.org/presentationml/2006/main">
  <p:tag name="AS_NET" val="4.0.30319.36523"/>
  <p:tag name="AS_OS" val="Microsoft Windows NT 6.1.7601 Service Pack 1"/>
  <p:tag name="AS_RELEASE_DATE" val="2015.10.05"/>
  <p:tag name="AS_TITLE" val="Aspose.Slides for .NET 4.0"/>
  <p:tag name="AS_VERSION" val="15.8.0.0"/>
</p:tagLst>
</file>

<file path=ppt/theme/theme1.xml><?xml version="1.0" encoding="utf-8"?>
<a:theme xmlns:r="http://schemas.openxmlformats.org/officeDocument/2006/relationships" xmlns:a="http://schemas.openxmlformats.org/drawingml/2006/main" name="luxe">
  <a:themeElements>
    <a:clrScheme name="Luxe">
      <a:dk1>
        <a:srgbClr val="000000"/>
      </a:dk1>
      <a:lt1>
        <a:srgbClr val="FFFFFF"/>
      </a:lt1>
      <a:dk2>
        <a:srgbClr val="B7B7B7"/>
      </a:dk2>
      <a:lt2>
        <a:srgbClr val="CCA677"/>
      </a:lt2>
      <a:accent1>
        <a:srgbClr val="5D4037"/>
      </a:accent1>
      <a:accent2>
        <a:srgbClr val="455A64"/>
      </a:accent2>
      <a:accent3>
        <a:srgbClr val="607D8B"/>
      </a:accent3>
      <a:accent4>
        <a:srgbClr val="78909C"/>
      </a:accent4>
      <a:accent5>
        <a:srgbClr val="57BB8A"/>
      </a:accent5>
      <a:accent6>
        <a:srgbClr val="DCE755"/>
      </a:accent6>
      <a:hlink>
        <a:srgbClr val="57BB8A"/>
      </a:hlink>
      <a:folHlink>
        <a:srgbClr val="57BB8A"/>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tint val="100000"/>
                <a:shade val="100000"/>
                <a:satMod val="130000"/>
              </a:schemeClr>
            </a:gs>
            <a:gs pos="100000">
              <a:schemeClr val="phClr">
                <a:tint val="50000"/>
                <a:shade val="100000"/>
                <a:satMod val="350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theme>
</file>

<file path=ppt/theme/theme2.xml><?xml version="1.0" encoding="utf-8"?>
<a:theme xmlns:r="http://schemas.openxmlformats.org/officeDocument/2006/relationships"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tint val="100000"/>
                <a:shade val="100000"/>
                <a:satMod val="130000"/>
              </a:schemeClr>
            </a:gs>
            <a:gs pos="100000">
              <a:schemeClr val="phClr">
                <a:tint val="50000"/>
                <a:shade val="100000"/>
                <a:satMod val="350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theme>
</file>

<file path=docProps/app.xml><?xml version="1.0" encoding="utf-8"?>
<Properties xmlns="http://schemas.openxmlformats.org/officeDocument/2006/extended-properties">
  <Template/>
  <Manager/>
  <Company/>
  <PresentationFormat/>
  <SharedDoc>0</SharedDoc>
  <Application>Aspose.Slides for .NET</Application>
  <AppVersion>15.0800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2019-05-15T11:27:24.031</cp:lastPrinted>
  <dcterms:created xsi:type="dcterms:W3CDTF">2019-05-15T11:27:24Z</dcterms:created>
  <dcterms:modified xsi:type="dcterms:W3CDTF">2019-05-15T11:27:24Z</dcterms:modified>
</cp:coreProperties>
</file>