
<file path=[Content_Types].xml><?xml version="1.0" encoding="utf-8"?>
<Types xmlns="http://schemas.openxmlformats.org/package/2006/content-types">
  <Default Extension="rels" ContentType="application/vnd.openxmlformats-package.relationships+xml"/>
  <Default Extension="jpeg" ContentType="image/jpe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5.8.0.0-->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0" r:id="rId2"/>
    <p:sldMasterId id="2147483673" r:id="rId3"/>
  </p:sldMasterIdLst>
  <p:notesMasterIdLst>
    <p:notesMasterId r:id="rId4"/>
  </p:notesMasterIdLst>
  <p:sldIdLst>
    <p:sldId id="256" r:id="rId5"/>
    <p:sldId id="259" r:id="rId6"/>
    <p:sldId id="273" r:id="rId7"/>
    <p:sldId id="274" r:id="rId8"/>
    <p:sldId id="261" r:id="rId9"/>
    <p:sldId id="276" r:id="rId10"/>
    <p:sldId id="277" r:id="rId11"/>
    <p:sldId id="268" r:id="rId12"/>
    <p:sldId id="271" r:id="rId13"/>
    <p:sldId id="280" r:id="rId14"/>
  </p:sldIdLst>
  <p:sldSz cx="9144000" cy="6858000" type="screen4x3"/>
  <p:notesSz cx="6797675" cy="9928225"/>
  <p:custDataLst>
    <p:tags r:id="rId15"/>
  </p:custDataLst>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80" autoAdjust="0"/>
    <p:restoredTop sz="93194" autoAdjust="0"/>
  </p:normalViewPr>
  <p:slideViewPr>
    <p:cSldViewPr>
      <p:cViewPr varScale="1">
        <p:scale>
          <a:sx n="69" d="100"/>
          <a:sy n="69" d="100"/>
        </p:scale>
        <p:origin x="1196" y="4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p:cViewPr>
        <p:scale>
          <a:sx n="0" d="100"/>
          <a:sy n="0" d="100"/>
        </p:scale>
        <p:origin x="0" y="0"/>
      </p:cViewPr>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tags" Target="tags/tag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Master" Target="slideMasters/slideMaster3.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xfrm>
      </p:grpSpPr>
      <p:sp>
        <p:nvSpPr>
          <p:cNvPr id="2" name="Plassholder for topptekst 1"/>
          <p:cNvSpPr>
            <a:spLocks noGrp="1"/>
          </p:cNvSpPr>
          <p:nvPr>
            <p:ph type="hdr" sz="quarter"/>
          </p:nvPr>
        </p:nvSpPr>
        <p:spPr>
          <a:xfrm>
            <a:off x="0" y="0"/>
            <a:ext cx="2945659" cy="496411"/>
          </a:xfrm>
          <a:prstGeom prst="rect">
            <a:avLst/>
          </a:prstGeom>
        </p:spPr>
        <p:txBody>
          <a:bodyPr vert="horz" lIns="91440" tIns="45720" rIns="91440" bIns="45720" rtlCol="0"/>
          <a:lstStyle>
            <a:defPPr>
              <a:defRPr kern="1200" smtId="4294967295"/>
            </a:defPPr>
            <a:lvl1pPr algn="l">
              <a:defRPr sz="1200"/>
            </a:lvl1pPr>
          </a:lstStyle>
          <a:p>
            <a:endParaRPr lang="en-GB"/>
          </a:p>
        </p:txBody>
      </p:sp>
      <p:sp>
        <p:nvSpPr>
          <p:cNvPr id="3" name="Plassholder for dato 2"/>
          <p:cNvSpPr>
            <a:spLocks noGrp="1"/>
          </p:cNvSpPr>
          <p:nvPr>
            <p:ph type="dt" idx="1"/>
          </p:nvPr>
        </p:nvSpPr>
        <p:spPr>
          <a:xfrm>
            <a:off x="3850443" y="0"/>
            <a:ext cx="2945659" cy="496411"/>
          </a:xfrm>
          <a:prstGeom prst="rect">
            <a:avLst/>
          </a:prstGeom>
        </p:spPr>
        <p:txBody>
          <a:bodyPr vert="horz" lIns="91440" tIns="45720" rIns="91440" bIns="45720" rtlCol="0"/>
          <a:lstStyle>
            <a:defPPr>
              <a:defRPr kern="1200" smtId="4294967295"/>
            </a:defPPr>
            <a:lvl1pPr algn="r">
              <a:defRPr sz="1200"/>
            </a:lvl1pPr>
          </a:lstStyle>
          <a:p>
            <a:fld id="{BCB9A62B-BDF6-3046-A270-9D5F93FF754F}" type="datetimeFigureOut">
              <a:rPr lang="nb-NO" smtClean="0"/>
              <a:t>13.02.2019</a:t>
            </a:fld>
            <a:endParaRPr lang="en-GB"/>
          </a:p>
        </p:txBody>
      </p:sp>
      <p:sp>
        <p:nvSpPr>
          <p:cNvPr id="4" name="Plassholder for lysbilde 3"/>
          <p:cNvSpPr>
            <a:spLocks noGrp="1" noRot="1" noChangeAspect="1"/>
          </p:cNvSpPr>
          <p:nvPr>
            <p:ph type="sldImg" idx="2"/>
          </p:nvPr>
        </p:nvSpPr>
        <p:spPr>
          <a:xfrm>
            <a:off x="917575" y="744538"/>
            <a:ext cx="4962525" cy="3722687"/>
          </a:xfrm>
          <a:prstGeom prst="rect">
            <a:avLst/>
          </a:prstGeom>
          <a:noFill/>
          <a:ln w="12700">
            <a:solidFill>
              <a:prstClr val="black"/>
            </a:solidFill>
          </a:ln>
        </p:spPr>
      </p:sp>
      <p:sp>
        <p:nvSpPr>
          <p:cNvPr id="5" name="Plassholder for notater 4"/>
          <p:cNvSpPr>
            <a:spLocks noGrp="1"/>
          </p:cNvSpPr>
          <p:nvPr>
            <p:ph type="body" sz="quarter" idx="3"/>
          </p:nvPr>
        </p:nvSpPr>
        <p:spPr>
          <a:xfrm>
            <a:off x="679768" y="4715907"/>
            <a:ext cx="5438140" cy="4467701"/>
          </a:xfrm>
          <a:prstGeom prst="rect">
            <a:avLst/>
          </a:prstGeom>
        </p:spPr>
        <p:txBody>
          <a:bodyPr vert="horz" lIns="91440" tIns="45720" rIns="91440" bIns="45720" rtlCol="0"/>
          <a:lstStyle>
            <a:defPPr>
              <a:defRPr kern="1200" smtId="4294967295"/>
            </a:def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6" name="Plassholder for bunntekst 5"/>
          <p:cNvSpPr>
            <a:spLocks noGrp="1"/>
          </p:cNvSpPr>
          <p:nvPr>
            <p:ph type="ftr" sz="quarter" idx="4"/>
          </p:nvPr>
        </p:nvSpPr>
        <p:spPr>
          <a:xfrm>
            <a:off x="0" y="9430091"/>
            <a:ext cx="2945659" cy="496411"/>
          </a:xfrm>
          <a:prstGeom prst="rect">
            <a:avLst/>
          </a:prstGeom>
        </p:spPr>
        <p:txBody>
          <a:bodyPr vert="horz" lIns="91440" tIns="45720" rIns="91440" bIns="45720" rtlCol="0" anchor="b"/>
          <a:lstStyle>
            <a:defPPr>
              <a:defRPr kern="1200" smtId="4294967295"/>
            </a:defPPr>
            <a:lvl1pPr algn="l">
              <a:defRPr sz="1200"/>
            </a:lvl1pPr>
          </a:lstStyle>
          <a:p>
            <a:endParaRPr lang="en-GB"/>
          </a:p>
        </p:txBody>
      </p:sp>
      <p:sp>
        <p:nvSpPr>
          <p:cNvPr id="7" name="Plassholder for lysbildenumm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defPPr>
              <a:defRPr kern="1200" smtId="4294967295"/>
            </a:defPPr>
            <a:lvl1pPr algn="r">
              <a:defRPr sz="1200"/>
            </a:lvl1pPr>
          </a:lstStyle>
          <a:p>
            <a:fld id="{CD69B95E-A499-BF41-8738-3774D07CF95D}" type="slidenum">
              <a:rPr lang="en-GB" smtClean="0"/>
              <a:t>‹#›</a:t>
            </a:fld>
            <a:endParaRPr lang="en-GB"/>
          </a:p>
        </p:txBody>
      </p:sp>
    </p:spTree>
    <p:extLst>
      <p:ext uri="{BB962C8B-B14F-4D97-AF65-F5344CB8AC3E}">
        <p14:creationId xmlns:p14="http://schemas.microsoft.com/office/powerpoint/2010/main" val="247609641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 Id="rId3" Type="http://schemas.openxmlformats.org/officeDocument/2006/relationships/tags" Target="../tags/tag5.xml" /><Relationship Id="rId4" Type="http://schemas.openxmlformats.org/officeDocument/2006/relationships/tags" Target="../tags/tag6.xml" /><Relationship Id="rId5" Type="http://schemas.openxmlformats.org/officeDocument/2006/relationships/tags" Target="../tags/tag7.xml" /><Relationship Id="rId6" Type="http://schemas.openxmlformats.org/officeDocument/2006/relationships/tags" Target="../tags/tag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defPPr>
              <a:defRPr kern="1200" smtId="4294967295"/>
            </a:defPPr>
          </a:lstStyle>
          <a:p>
            <a:r>
              <a:rPr lang="nb-NO" smtClean="0"/>
              <a:t>Hei </a:t>
            </a:r>
          </a:p>
          <a:p>
            <a:r>
              <a:rPr lang="nb-NO" smtClean="0"/>
              <a:t>Mitt</a:t>
            </a:r>
            <a:r>
              <a:rPr lang="nb-NO" baseline="0" smtClean="0"/>
              <a:t> navn er Marianne Bilger</a:t>
            </a:r>
          </a:p>
          <a:p>
            <a:r>
              <a:rPr lang="nb-NO" baseline="0" smtClean="0"/>
              <a:t>Jeg er produsent for dans i Bærum Kulturhus</a:t>
            </a:r>
          </a:p>
          <a:p>
            <a:r>
              <a:rPr lang="nb-NO" baseline="0" smtClean="0"/>
              <a:t>I dag skal jeg fortelle om Sniper’s Lake, et EØS prosjekt mellom Bærum Kulturhus og Spitfire Company som foregikk fra 2015 til 2016.</a:t>
            </a:r>
            <a:endParaRPr lang="nb-NO"/>
          </a:p>
        </p:txBody>
      </p:sp>
      <p:sp>
        <p:nvSpPr>
          <p:cNvPr id="4" name="Plassholder for lysbildenummer 3"/>
          <p:cNvSpPr>
            <a:spLocks noGrp="1"/>
          </p:cNvSpPr>
          <p:nvPr>
            <p:ph type="sldNum" sz="quarter" idx="10"/>
          </p:nvPr>
        </p:nvSpPr>
        <p:spPr/>
        <p:txBody>
          <a:bodyPr/>
          <a:lstStyle>
            <a:defPPr>
              <a:defRPr kern="1200" smtId="4294967295"/>
            </a:defPPr>
          </a:lstStyle>
          <a:p>
            <a:fld id="{CD69B95E-A499-BF41-8738-3774D07CF95D}" type="slidenum">
              <a:rPr lang="en-GB" smtClean="0"/>
              <a:t>1</a:t>
            </a:fld>
            <a:endParaRPr lang="en-GB"/>
          </a:p>
        </p:txBody>
      </p:sp>
    </p:spTree>
    <p:extLst>
      <p:ext uri="{BB962C8B-B14F-4D97-AF65-F5344CB8AC3E}">
        <p14:creationId xmlns:p14="http://schemas.microsoft.com/office/powerpoint/2010/main" val="30475339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defPPr>
              <a:defRPr kern="1200" smtId="4294967295"/>
            </a:defPPr>
          </a:lstStyle>
          <a:p>
            <a:pPr algn="l"/>
            <a:r>
              <a:rPr lang="en-GB" sz="1400" b="1" i="0" noProof="0" smtClean="0">
                <a:latin typeface="Arial Black"/>
                <a:cs typeface="Arial Black"/>
              </a:rPr>
              <a:t>Bærum Kulturhus er et kulturhus I Stor Oslo området, med</a:t>
            </a:r>
            <a:r>
              <a:rPr lang="en-GB" sz="1400" b="1" i="0" baseline="0" noProof="0" smtClean="0">
                <a:latin typeface="Arial Black"/>
                <a:cs typeface="Arial Black"/>
              </a:rPr>
              <a:t> h</a:t>
            </a:r>
            <a:r>
              <a:rPr lang="en-GB" sz="1400" b="1" i="0" noProof="0" smtClean="0">
                <a:latin typeface="Arial Black"/>
                <a:cs typeface="Arial Black"/>
              </a:rPr>
              <a:t>ovedfokus</a:t>
            </a:r>
            <a:r>
              <a:rPr lang="en-GB" sz="1400" b="1" i="0" baseline="0" noProof="0" smtClean="0">
                <a:latin typeface="Arial Black"/>
                <a:cs typeface="Arial Black"/>
              </a:rPr>
              <a:t> på dans, scenekunst for barn, klassisk musikk, jazz og verdensmusikk. </a:t>
            </a:r>
          </a:p>
          <a:p>
            <a:pPr algn="l"/>
            <a:r>
              <a:rPr lang="en-GB" sz="1400" b="1" i="0" baseline="0" noProof="0" smtClean="0">
                <a:latin typeface="Arial Black"/>
                <a:cs typeface="Arial Black"/>
              </a:rPr>
              <a:t>Som regional kompetansesenter for dans er Bærum Kulturhus et programmerende og produserende hus, og virker også som turneprodusent både med Dansenett Norge og med eget turnénettverk.</a:t>
            </a:r>
          </a:p>
          <a:p>
            <a:pPr algn="l"/>
            <a:r>
              <a:rPr lang="en-GB" sz="1400" b="1" i="0" baseline="0" noProof="0" smtClean="0">
                <a:latin typeface="Arial Black"/>
                <a:cs typeface="Arial Black"/>
              </a:rPr>
              <a:t>Som Regionalt Kompetansesenter for dans mottar vi støtte fra Kulturrådet og Akershus Fylkeskommune.</a:t>
            </a:r>
            <a:endParaRPr lang="en-GB" sz="1400" b="1" i="0" noProof="0" smtClean="0">
              <a:latin typeface="Arial Black"/>
              <a:cs typeface="Arial Black"/>
            </a:endParaRPr>
          </a:p>
          <a:p>
            <a:pPr algn="l"/>
            <a:endParaRPr lang="en-GB" sz="1400" b="1" i="0" noProof="0" smtClean="0">
              <a:latin typeface="Arial Black"/>
              <a:cs typeface="Arial Black"/>
            </a:endParaRPr>
          </a:p>
          <a:p>
            <a:pPr algn="l"/>
            <a:r>
              <a:rPr lang="en-GB" sz="1400" b="1" i="0" noProof="0" smtClean="0">
                <a:latin typeface="Arial Black"/>
                <a:cs typeface="Arial Black"/>
              </a:rPr>
              <a:t>5 scener – 3 ulike spillesteder</a:t>
            </a:r>
          </a:p>
          <a:p>
            <a:pPr algn="l"/>
            <a:r>
              <a:rPr lang="en-GB" sz="1400" b="1" i="0" noProof="0" smtClean="0">
                <a:latin typeface="Arial Black"/>
                <a:cs typeface="Arial Black"/>
              </a:rPr>
              <a:t>Ca 600 arrangementer I året</a:t>
            </a:r>
          </a:p>
          <a:p>
            <a:pPr algn="l"/>
            <a:r>
              <a:rPr lang="en-GB" sz="1400" b="1" i="0" noProof="0" smtClean="0">
                <a:latin typeface="Arial Black"/>
                <a:cs typeface="Arial Black"/>
              </a:rPr>
              <a:t>120 000 besøkende I</a:t>
            </a:r>
            <a:r>
              <a:rPr lang="en-GB" sz="1400" b="1" i="0" baseline="0" noProof="0" smtClean="0">
                <a:latin typeface="Arial Black"/>
                <a:cs typeface="Arial Black"/>
              </a:rPr>
              <a:t> året</a:t>
            </a:r>
            <a:endParaRPr lang="en-GB" sz="1400" b="1" i="0" noProof="0" smtClean="0">
              <a:latin typeface="Arial Black"/>
              <a:cs typeface="Arial Black"/>
            </a:endParaRPr>
          </a:p>
          <a:p>
            <a:endParaRPr lang="en-GB" sz="1400" b="1" i="0" noProof="0" smtClean="0">
              <a:latin typeface="Arial Black"/>
              <a:cs typeface="Arial Black"/>
            </a:endParaRPr>
          </a:p>
          <a:p>
            <a:r>
              <a:rPr lang="en-GB" sz="1400" b="1" i="0" noProof="0" smtClean="0">
                <a:latin typeface="Arial Black"/>
                <a:cs typeface="Arial Black"/>
              </a:rPr>
              <a:t>Hvordan</a:t>
            </a:r>
            <a:r>
              <a:rPr lang="en-GB" sz="1400" b="1" i="0" baseline="0" noProof="0" smtClean="0">
                <a:latin typeface="Arial Black"/>
                <a:cs typeface="Arial Black"/>
              </a:rPr>
              <a:t> startet dette samarbeidet:</a:t>
            </a:r>
          </a:p>
          <a:p>
            <a:endParaRPr lang="en-GB" sz="1400" b="1" i="0" noProof="0" smtClean="0">
              <a:latin typeface="Arial Black"/>
              <a:cs typeface="Arial Black"/>
            </a:endParaRPr>
          </a:p>
          <a:p>
            <a:r>
              <a:rPr lang="en-GB" sz="1400" b="1" i="0" noProof="0" smtClean="0">
                <a:latin typeface="Arial Black"/>
                <a:cs typeface="Arial Black"/>
              </a:rPr>
              <a:t>Man kan si at det hele startet litt tilfeldig. Morten Walderhaug, kulturhussjef, traff</a:t>
            </a:r>
            <a:r>
              <a:rPr lang="en-GB" sz="1400" b="1" i="0" baseline="0" noProof="0" smtClean="0">
                <a:latin typeface="Arial Black"/>
                <a:cs typeface="Arial Black"/>
              </a:rPr>
              <a:t> Yvona Kreuzmannova – kunstnerisk leder I Tanec Praha – på en dansefestival I Brussel I 2013. Deretter ble vi inviterte til å delta I et lite bilateralt prosjekt, der Tanec Praha kom til Norge for å bli kjent med dansescenen og ulike dansearrangører ( Dansens Hus, Bærum Kulturhus og Tou Scene I Stavanger), og vi ble inviterte til Czech Dance Platform april 2014.</a:t>
            </a:r>
            <a:endParaRPr lang="en-GB" sz="1400" b="1" i="0" noProof="0" smtClean="0">
              <a:latin typeface="Arial Black"/>
              <a:cs typeface="Arial Black"/>
            </a:endParaRPr>
          </a:p>
          <a:p>
            <a:r>
              <a:rPr lang="en-GB" sz="1400" b="1" i="0" noProof="0" smtClean="0">
                <a:latin typeface="Arial Black"/>
                <a:cs typeface="Arial Black"/>
              </a:rPr>
              <a:t>I</a:t>
            </a:r>
            <a:r>
              <a:rPr lang="en-GB" sz="1400" b="1" i="0" baseline="0" noProof="0" smtClean="0">
                <a:latin typeface="Arial Black"/>
                <a:cs typeface="Arial Black"/>
              </a:rPr>
              <a:t> Praha på Czech Dance Platform ble Morten og jeg veldig fascinerte av et helt nytt kompani, som hadde et ferskt og annerledes tilnærming til dans og fysisk teater. Da så vi Spitfire Company for første gang, med sin ikoniske Antiwords, inspirert av Vaclav Havel.</a:t>
            </a:r>
          </a:p>
          <a:p>
            <a:endParaRPr lang="en-GB" sz="1400" b="1" i="0" noProof="0" smtClean="0">
              <a:latin typeface="Arial Black"/>
              <a:cs typeface="Arial Black"/>
            </a:endParaRPr>
          </a:p>
          <a:p>
            <a:r>
              <a:rPr lang="en-GB" sz="1400" b="1" i="0" noProof="0" smtClean="0">
                <a:latin typeface="Arial Black"/>
                <a:cs typeface="Arial Black"/>
              </a:rPr>
              <a:t>Vi inviterte de</a:t>
            </a:r>
            <a:r>
              <a:rPr lang="en-GB" sz="1400" b="1" i="0" baseline="0" noProof="0" smtClean="0">
                <a:latin typeface="Arial Black"/>
                <a:cs typeface="Arial Black"/>
              </a:rPr>
              <a:t> til å vise denne forestillingen I Bærum Kulturhus’ nye scene Underhuset, og rakk faktisk også å ta et møte med dem før avreise fra Praha.</a:t>
            </a:r>
          </a:p>
          <a:p>
            <a:endParaRPr lang="en-GB" sz="1400" b="1" i="0" noProof="0" smtClean="0">
              <a:latin typeface="Arial Black"/>
              <a:cs typeface="Arial Black"/>
            </a:endParaRPr>
          </a:p>
        </p:txBody>
      </p:sp>
      <p:sp>
        <p:nvSpPr>
          <p:cNvPr id="4" name="Plassholder for lysbildenummer 3"/>
          <p:cNvSpPr>
            <a:spLocks noGrp="1"/>
          </p:cNvSpPr>
          <p:nvPr>
            <p:ph type="sldNum" sz="quarter" idx="10"/>
          </p:nvPr>
        </p:nvSpPr>
        <p:spPr/>
        <p:txBody>
          <a:bodyPr/>
          <a:lstStyle>
            <a:defPPr>
              <a:defRPr kern="1200" smtId="4294967295"/>
            </a:defPPr>
          </a:lstStyle>
          <a:p>
            <a:fld id="{CD69B95E-A499-BF41-8738-3774D07CF95D}" type="slidenum">
              <a:rPr lang="en-GB" smtClean="0"/>
              <a:t>2</a:t>
            </a:fld>
            <a:endParaRPr lang="en-GB"/>
          </a:p>
        </p:txBody>
      </p:sp>
    </p:spTree>
    <p:extLst>
      <p:ext uri="{BB962C8B-B14F-4D97-AF65-F5344CB8AC3E}">
        <p14:creationId xmlns:p14="http://schemas.microsoft.com/office/powerpoint/2010/main" val="1920281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defPPr>
              <a:defRPr kern="1200" smtId="4294967295"/>
            </a:defPPr>
          </a:lstStyle>
          <a:p>
            <a:r>
              <a:rPr lang="en-GB" noProof="0" smtClean="0">
                <a:latin typeface="Arial Black"/>
                <a:cs typeface="Arial Black"/>
              </a:rPr>
              <a:t> </a:t>
            </a:r>
          </a:p>
          <a:p>
            <a:r>
              <a:rPr lang="en-GB" sz="1400" b="1" i="0" noProof="0" smtClean="0">
                <a:latin typeface="Arial Black"/>
                <a:cs typeface="Arial Black"/>
              </a:rPr>
              <a:t>Dette bildet viser det</a:t>
            </a:r>
            <a:r>
              <a:rPr lang="en-GB" sz="1400" b="1" i="0" baseline="0" noProof="0" smtClean="0">
                <a:latin typeface="Arial Black"/>
                <a:cs typeface="Arial Black"/>
              </a:rPr>
              <a:t> aller første møte med Spitfire Company I Praha.</a:t>
            </a:r>
          </a:p>
          <a:p>
            <a:r>
              <a:rPr lang="en-GB" sz="1400" b="1" i="0" baseline="0" noProof="0" smtClean="0">
                <a:latin typeface="Arial Black"/>
                <a:cs typeface="Arial Black"/>
              </a:rPr>
              <a:t>På bildet ser man kulturhussjef Morten Walderhaug og meg selv, kunstneriske leder I Spitfire Company Petr Bohac og Mirenka Cechova, og produsenten Tereza Havlikova.</a:t>
            </a:r>
          </a:p>
          <a:p>
            <a:endParaRPr lang="en-GB" sz="1400" b="1" i="0" baseline="0" noProof="0" smtClean="0">
              <a:latin typeface="Arial Black"/>
              <a:cs typeface="Arial Black"/>
            </a:endParaRPr>
          </a:p>
          <a:p>
            <a:r>
              <a:rPr lang="en-GB" sz="1400" b="1" i="0" baseline="0" noProof="0" smtClean="0">
                <a:latin typeface="Arial Black"/>
                <a:cs typeface="Arial Black"/>
              </a:rPr>
              <a:t>På dette møtet fikk vi også høre  om kompaniets planer om Sniper’s Lake, og muligheten for å søke støtte for samarbeid hjgjennom EØS støtte.</a:t>
            </a:r>
          </a:p>
          <a:p>
            <a:endParaRPr lang="en-GB" sz="1400" b="1" i="0" baseline="0" noProof="0" smtClean="0">
              <a:latin typeface="Arial Black"/>
              <a:cs typeface="Arial Black"/>
            </a:endParaRPr>
          </a:p>
          <a:p>
            <a:endParaRPr lang="en-GB" sz="1400" b="1" i="0" baseline="0" noProof="0" smtClean="0">
              <a:latin typeface="Arial Black"/>
              <a:cs typeface="Arial Black"/>
            </a:endParaRPr>
          </a:p>
          <a:p>
            <a:r>
              <a:rPr lang="en-GB" sz="1400" b="1" i="0" noProof="0" smtClean="0">
                <a:latin typeface="Arial Black"/>
                <a:cs typeface="Arial Black"/>
              </a:rPr>
              <a:t>Spitfire Company er et scenekunstkompani</a:t>
            </a:r>
            <a:r>
              <a:rPr lang="en-GB" sz="1400" b="1" i="0" baseline="0" noProof="0" smtClean="0">
                <a:latin typeface="Arial Black"/>
                <a:cs typeface="Arial Black"/>
              </a:rPr>
              <a:t> med base I Praha, som jobber på tvers av fysisk teater, visuell teater og dans. De ble kåret en av Aerowaves top 20 Priority Companies in 2014, og har siden det høstet annerkjennelse bade I Tsjekkia og internasjonalt.</a:t>
            </a:r>
          </a:p>
          <a:p>
            <a:endParaRPr lang="en-GB" sz="1400" b="1" i="0" baseline="0" noProof="0" smtClean="0">
              <a:latin typeface="Arial Black"/>
              <a:cs typeface="Arial Black"/>
            </a:endParaRPr>
          </a:p>
        </p:txBody>
      </p:sp>
      <p:sp>
        <p:nvSpPr>
          <p:cNvPr id="4" name="Plassholder for lysbildenummer 3"/>
          <p:cNvSpPr>
            <a:spLocks noGrp="1"/>
          </p:cNvSpPr>
          <p:nvPr>
            <p:ph type="sldNum" sz="quarter" idx="10"/>
          </p:nvPr>
        </p:nvSpPr>
        <p:spPr/>
        <p:txBody>
          <a:bodyPr/>
          <a:lstStyle>
            <a:defPPr>
              <a:defRPr kern="1200" smtId="4294967295"/>
            </a:defPPr>
          </a:lstStyle>
          <a:p>
            <a:fld id="{CD69B95E-A499-BF41-8738-3774D07CF95D}" type="slidenum">
              <a:rPr lang="en-GB" smtClean="0"/>
              <a:t>3</a:t>
            </a:fld>
            <a:endParaRPr lang="en-GB"/>
          </a:p>
        </p:txBody>
      </p:sp>
    </p:spTree>
    <p:extLst>
      <p:ext uri="{BB962C8B-B14F-4D97-AF65-F5344CB8AC3E}">
        <p14:creationId xmlns:p14="http://schemas.microsoft.com/office/powerpoint/2010/main" val="26059445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defPPr>
              <a:defRPr kern="1200" smtId="4294967295"/>
            </a:defPPr>
          </a:lstStyle>
          <a:p>
            <a:r>
              <a:rPr lang="fr-FR" sz="1400" b="1" smtClean="0">
                <a:latin typeface="Arial Black" panose="020b0a04020102020204" pitchFamily="34" charset="0"/>
                <a:cs typeface="Arial Black"/>
              </a:rPr>
              <a:t>Rehearsal period 1st January – 25th March 2015</a:t>
            </a:r>
          </a:p>
          <a:p>
            <a:r>
              <a:rPr lang="fr-FR" sz="1400" b="1" smtClean="0">
                <a:latin typeface="Arial Black" panose="020b0a04020102020204" pitchFamily="34" charset="0"/>
                <a:cs typeface="Arial Black"/>
              </a:rPr>
              <a:t>Rehearsal residencies in both countries</a:t>
            </a:r>
          </a:p>
          <a:p>
            <a:r>
              <a:rPr lang="fr-FR" sz="1400" b="1" smtClean="0">
                <a:latin typeface="Arial Black" panose="020b0a04020102020204" pitchFamily="34" charset="0"/>
                <a:cs typeface="Arial Black"/>
              </a:rPr>
              <a:t>3 Czech and 2 Norwegian dancers</a:t>
            </a:r>
          </a:p>
          <a:p>
            <a:r>
              <a:rPr lang="fr-FR" sz="1400" b="1" smtClean="0">
                <a:latin typeface="Arial Black" panose="020b0a04020102020204" pitchFamily="34" charset="0"/>
                <a:cs typeface="Arial Black"/>
              </a:rPr>
              <a:t>World Premiere March 26th </a:t>
            </a:r>
            <a:r>
              <a:rPr lang="mr-IN" sz="1400" b="1" smtClean="0">
                <a:latin typeface="Arial Black" panose="020b0a04020102020204" pitchFamily="34" charset="0"/>
                <a:cs typeface="Arial Black"/>
              </a:rPr>
              <a:t>–</a:t>
            </a:r>
            <a:r>
              <a:rPr lang="fr-FR" sz="1400" b="1" smtClean="0">
                <a:latin typeface="Arial Black" panose="020b0a04020102020204" pitchFamily="34" charset="0"/>
                <a:cs typeface="Arial Black"/>
              </a:rPr>
              <a:t> Bærum Kulturhus</a:t>
            </a:r>
          </a:p>
          <a:p>
            <a:r>
              <a:rPr lang="fr-FR" sz="1400" b="1" smtClean="0">
                <a:latin typeface="Arial Black" panose="020b0a04020102020204" pitchFamily="34" charset="0"/>
                <a:cs typeface="Arial Black"/>
              </a:rPr>
              <a:t>Czech premiere on April 7th at Ponec</a:t>
            </a:r>
            <a:r>
              <a:rPr lang="fr-FR" sz="1400" b="1" baseline="0" smtClean="0">
                <a:latin typeface="Arial Black" panose="020b0a04020102020204" pitchFamily="34" charset="0"/>
                <a:cs typeface="Arial Black"/>
              </a:rPr>
              <a:t> Theatre,</a:t>
            </a:r>
            <a:r>
              <a:rPr lang="fr-FR" sz="1400" b="1" smtClean="0">
                <a:latin typeface="Arial Black" panose="020b0a04020102020204" pitchFamily="34" charset="0"/>
                <a:cs typeface="Arial Black"/>
              </a:rPr>
              <a:t> Praha</a:t>
            </a:r>
          </a:p>
          <a:p>
            <a:r>
              <a:rPr lang="fr-FR" sz="1400" b="1" smtClean="0">
                <a:latin typeface="Arial Black" panose="020b0a04020102020204" pitchFamily="34" charset="0"/>
                <a:cs typeface="Arial Black"/>
              </a:rPr>
              <a:t>Followed by highly acclaimed performances in both Norway and Czech Republic</a:t>
            </a:r>
          </a:p>
          <a:p>
            <a:endParaRPr lang="fr-FR" sz="1400" b="1" smtClean="0">
              <a:latin typeface="Arial Black" panose="020b0a04020102020204" pitchFamily="34" charset="0"/>
              <a:cs typeface="Arial Black"/>
            </a:endParaRPr>
          </a:p>
          <a:p>
            <a:r>
              <a:rPr lang="fr-FR" sz="1400" b="1" smtClean="0">
                <a:latin typeface="Arial Black" panose="020b0a04020102020204" pitchFamily="34" charset="0"/>
                <a:cs typeface="Arial Black"/>
              </a:rPr>
              <a:t>At all venues, refugees were invited to watch the performance</a:t>
            </a:r>
          </a:p>
          <a:p>
            <a:r>
              <a:rPr lang="fr-FR" sz="1400" b="1" smtClean="0">
                <a:latin typeface="Arial Black" panose="020b0a04020102020204" pitchFamily="34" charset="0"/>
                <a:cs typeface="Arial Black"/>
              </a:rPr>
              <a:t>A total of </a:t>
            </a:r>
            <a:r>
              <a:rPr lang="mr-IN" sz="1400" b="1" smtClean="0">
                <a:latin typeface="Arial Black" panose="020b0a04020102020204" pitchFamily="34" charset="0"/>
                <a:cs typeface="Arial Black"/>
              </a:rPr>
              <a:t>…</a:t>
            </a:r>
            <a:r>
              <a:rPr lang="nb-NO" sz="1400" b="1" smtClean="0">
                <a:latin typeface="Arial Black" panose="020b0a04020102020204" pitchFamily="34" charset="0"/>
                <a:cs typeface="Arial Black"/>
              </a:rPr>
              <a:t>.. Performances </a:t>
            </a:r>
            <a:endParaRPr lang="fr-FR" sz="1400" b="1" smtClean="0">
              <a:latin typeface="Arial Black" panose="020b0a04020102020204" pitchFamily="34" charset="0"/>
              <a:cs typeface="Arial Black"/>
            </a:endParaRPr>
          </a:p>
          <a:p>
            <a:endParaRPr lang="en-GB" sz="1400" b="1" smtClean="0">
              <a:latin typeface="Arial Black" panose="020b0a04020102020204" pitchFamily="34" charset="0"/>
            </a:endParaRPr>
          </a:p>
          <a:p>
            <a:pPr marL="0" marR="0" indent="0" algn="l" defTabSz="457200" rtl="0" eaLnBrk="1" fontAlgn="auto" latinLnBrk="0" hangingPunct="1">
              <a:lnSpc>
                <a:spcPct val="100000"/>
              </a:lnSpc>
              <a:spcBef>
                <a:spcPct val="0"/>
              </a:spcBef>
              <a:spcAft>
                <a:spcPct val="0"/>
              </a:spcAft>
              <a:buClrTx/>
              <a:buSzTx/>
              <a:buFontTx/>
              <a:buNone/>
              <a:defRPr/>
            </a:pPr>
            <a:r>
              <a:rPr lang="fr-FR" sz="1400" b="1" smtClean="0">
                <a:latin typeface="Arial Black" panose="020b0a04020102020204" pitchFamily="34" charset="0"/>
              </a:rPr>
              <a:t>- Close contact by having performers from both countries collaborating in a production and touring together – opening for more collaboration possibilities between the performing arts communities in both countries</a:t>
            </a:r>
          </a:p>
        </p:txBody>
      </p:sp>
      <p:sp>
        <p:nvSpPr>
          <p:cNvPr id="4" name="Plassholder for lysbildenummer 3"/>
          <p:cNvSpPr>
            <a:spLocks noGrp="1"/>
          </p:cNvSpPr>
          <p:nvPr>
            <p:ph type="sldNum" sz="quarter" idx="10"/>
          </p:nvPr>
        </p:nvSpPr>
        <p:spPr/>
        <p:txBody>
          <a:bodyPr/>
          <a:lstStyle>
            <a:defPPr>
              <a:defRPr kern="1200" smtId="4294967295"/>
            </a:defPPr>
          </a:lstStyle>
          <a:p>
            <a:fld id="{CD69B95E-A499-BF41-8738-3774D07CF95D}" type="slidenum">
              <a:rPr lang="en-GB" smtClean="0"/>
              <a:t>4</a:t>
            </a:fld>
            <a:endParaRPr lang="en-GB"/>
          </a:p>
        </p:txBody>
      </p:sp>
    </p:spTree>
    <p:extLst>
      <p:ext uri="{BB962C8B-B14F-4D97-AF65-F5344CB8AC3E}">
        <p14:creationId xmlns:p14="http://schemas.microsoft.com/office/powerpoint/2010/main" val="3442969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defPPr>
              <a:defRPr kern="1200" smtId="4294967295"/>
            </a:defPPr>
          </a:lstStyle>
          <a:p>
            <a:endParaRPr lang="nb-NO"/>
          </a:p>
        </p:txBody>
      </p:sp>
      <p:sp>
        <p:nvSpPr>
          <p:cNvPr id="4" name="Plassholder for lysbildenummer 3"/>
          <p:cNvSpPr>
            <a:spLocks noGrp="1"/>
          </p:cNvSpPr>
          <p:nvPr>
            <p:ph type="sldNum" sz="quarter" idx="10"/>
          </p:nvPr>
        </p:nvSpPr>
        <p:spPr/>
        <p:txBody>
          <a:bodyPr/>
          <a:lstStyle>
            <a:defPPr>
              <a:defRPr kern="1200" smtId="4294967295"/>
            </a:defPPr>
          </a:lstStyle>
          <a:p>
            <a:fld id="{CD69B95E-A499-BF41-8738-3774D07CF95D}" type="slidenum">
              <a:rPr lang="en-GB" smtClean="0"/>
              <a:t>5</a:t>
            </a:fld>
            <a:endParaRPr lang="en-GB"/>
          </a:p>
        </p:txBody>
      </p:sp>
    </p:spTree>
    <p:extLst>
      <p:ext uri="{BB962C8B-B14F-4D97-AF65-F5344CB8AC3E}">
        <p14:creationId xmlns:p14="http://schemas.microsoft.com/office/powerpoint/2010/main" val="8125165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defPPr>
              <a:defRPr kern="1200" smtId="4294967295"/>
            </a:defPPr>
          </a:lstStyle>
          <a:p>
            <a:r>
              <a:rPr lang="en-GB" sz="1400" b="1" i="0" noProof="0" smtClean="0">
                <a:latin typeface="Arial Black"/>
                <a:cs typeface="Arial Black"/>
              </a:rPr>
              <a:t>Individuelle møter med flyktninger under produksjonsperioden bade I Tsjekkia og Norge.</a:t>
            </a:r>
          </a:p>
          <a:p>
            <a:r>
              <a:rPr lang="en-GB" sz="1400" b="1" i="0" noProof="0" smtClean="0">
                <a:latin typeface="Arial Black"/>
                <a:cs typeface="Arial Black"/>
              </a:rPr>
              <a:t>Flyktningene</a:t>
            </a:r>
            <a:r>
              <a:rPr lang="en-GB" sz="1400" b="1" i="0" baseline="0" noProof="0" smtClean="0">
                <a:latin typeface="Arial Black"/>
                <a:cs typeface="Arial Black"/>
              </a:rPr>
              <a:t> deltok også I workshops I begge landene, og ble invitert til å se forestillingen.</a:t>
            </a:r>
            <a:endParaRPr lang="en-GB" sz="1400" b="1" i="0" noProof="0" smtClean="0">
              <a:latin typeface="Arial Black"/>
              <a:cs typeface="Arial Black"/>
            </a:endParaRPr>
          </a:p>
          <a:p>
            <a:endParaRPr lang="en-GB" sz="1400" b="1" i="0" noProof="0" smtClean="0">
              <a:latin typeface="Arial Black"/>
              <a:cs typeface="Arial Black"/>
            </a:endParaRPr>
          </a:p>
          <a:p>
            <a:endParaRPr lang="en-GB" sz="1400" b="1" i="0" noProof="0" smtClean="0">
              <a:latin typeface="Arial Black"/>
              <a:cs typeface="Arial Black"/>
            </a:endParaRPr>
          </a:p>
        </p:txBody>
      </p:sp>
      <p:sp>
        <p:nvSpPr>
          <p:cNvPr id="4" name="Plassholder for lysbildenummer 3"/>
          <p:cNvSpPr>
            <a:spLocks noGrp="1"/>
          </p:cNvSpPr>
          <p:nvPr>
            <p:ph type="sldNum" sz="quarter" idx="10"/>
          </p:nvPr>
        </p:nvSpPr>
        <p:spPr/>
        <p:txBody>
          <a:bodyPr/>
          <a:lstStyle>
            <a:defPPr>
              <a:defRPr kern="1200" smtId="4294967295"/>
            </a:defPPr>
          </a:lstStyle>
          <a:p>
            <a:fld id="{CD69B95E-A499-BF41-8738-3774D07CF95D}" type="slidenum">
              <a:rPr lang="en-GB" smtClean="0"/>
              <a:t>6</a:t>
            </a:fld>
            <a:endParaRPr lang="en-GB"/>
          </a:p>
        </p:txBody>
      </p:sp>
    </p:spTree>
    <p:extLst>
      <p:ext uri="{BB962C8B-B14F-4D97-AF65-F5344CB8AC3E}">
        <p14:creationId xmlns:p14="http://schemas.microsoft.com/office/powerpoint/2010/main" val="32292072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defPPr>
              <a:defRPr kern="1200" smtId="4294967295"/>
            </a:defPPr>
          </a:lstStyle>
          <a:p>
            <a:pPr marL="171450" indent="-171450">
              <a:buFont typeface="Arial"/>
              <a:buChar char="•"/>
            </a:pPr>
            <a:endParaRPr lang="en-GB" sz="1400" b="1" noProof="0" smtClean="0">
              <a:latin typeface="Arial Black"/>
              <a:cs typeface="Arial Black"/>
            </a:endParaRPr>
          </a:p>
          <a:p>
            <a:pPr marL="0" indent="0">
              <a:buFont typeface="Arial"/>
              <a:buNone/>
            </a:pPr>
            <a:r>
              <a:rPr lang="en-GB" sz="1400" b="1" noProof="0" smtClean="0">
                <a:latin typeface="Arial Black"/>
                <a:cs typeface="Arial Black"/>
              </a:rPr>
              <a:t>Flyktninger</a:t>
            </a:r>
            <a:r>
              <a:rPr lang="en-GB" sz="1400" b="1" baseline="0" noProof="0" smtClean="0">
                <a:latin typeface="Arial Black"/>
                <a:cs typeface="Arial Black"/>
              </a:rPr>
              <a:t> grupper I begge landene ble invitert til å fortelle sine historiene, og ble veldig viktig del av denne kunstneriske prosessen. </a:t>
            </a:r>
          </a:p>
          <a:p>
            <a:pPr marL="0" indent="0">
              <a:buFont typeface="Arial"/>
              <a:buNone/>
            </a:pPr>
            <a:r>
              <a:rPr lang="en-GB" sz="1400" b="1" baseline="0" noProof="0" smtClean="0">
                <a:latin typeface="Arial Black"/>
                <a:cs typeface="Arial Black"/>
              </a:rPr>
              <a:t>Disse fortellingene ble selve kjernen I forestillingen, og disse grupper mennesker fikk oppleve en kunstnerisk prosess tett på.</a:t>
            </a:r>
          </a:p>
          <a:p>
            <a:pPr marL="0" indent="0">
              <a:buFont typeface="Arial"/>
              <a:buNone/>
            </a:pPr>
            <a:endParaRPr lang="en-GB" sz="1400" b="1" baseline="0" noProof="0" smtClean="0">
              <a:latin typeface="Arial Black"/>
              <a:cs typeface="Arial Black"/>
            </a:endParaRPr>
          </a:p>
          <a:p>
            <a:endParaRPr lang="en-GB"/>
          </a:p>
        </p:txBody>
      </p:sp>
      <p:sp>
        <p:nvSpPr>
          <p:cNvPr id="4" name="Plassholder for lysbildenummer 3"/>
          <p:cNvSpPr>
            <a:spLocks noGrp="1"/>
          </p:cNvSpPr>
          <p:nvPr>
            <p:ph type="sldNum" sz="quarter" idx="10"/>
          </p:nvPr>
        </p:nvSpPr>
        <p:spPr/>
        <p:txBody>
          <a:bodyPr/>
          <a:lstStyle>
            <a:defPPr>
              <a:defRPr kern="1200" smtId="4294967295"/>
            </a:defPPr>
          </a:lstStyle>
          <a:p>
            <a:fld id="{CD69B95E-A499-BF41-8738-3774D07CF95D}" type="slidenum">
              <a:rPr lang="en-GB" smtClean="0"/>
              <a:t>7</a:t>
            </a:fld>
            <a:endParaRPr lang="en-GB"/>
          </a:p>
        </p:txBody>
      </p:sp>
    </p:spTree>
    <p:extLst>
      <p:ext uri="{BB962C8B-B14F-4D97-AF65-F5344CB8AC3E}">
        <p14:creationId xmlns:p14="http://schemas.microsoft.com/office/powerpoint/2010/main" val="19545209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defPPr>
              <a:defRPr kern="1200" smtId="4294967295"/>
            </a:defPPr>
          </a:lstStyle>
          <a:p>
            <a:pPr marL="0" marR="0" indent="0" algn="l" defTabSz="457200" rtl="0" eaLnBrk="1" fontAlgn="auto" latinLnBrk="0" hangingPunct="1">
              <a:lnSpc>
                <a:spcPct val="100000"/>
              </a:lnSpc>
              <a:spcBef>
                <a:spcPct val="0"/>
              </a:spcBef>
              <a:spcAft>
                <a:spcPct val="0"/>
              </a:spcAft>
              <a:buClrTx/>
              <a:buSzTx/>
              <a:buFontTx/>
              <a:buNone/>
              <a:defRPr/>
            </a:pPr>
            <a:r>
              <a:rPr lang="en-GB" b="1" i="0" noProof="0" smtClean="0">
                <a:solidFill>
                  <a:schemeClr val="bg1">
                    <a:lumMod val="50000"/>
                  </a:schemeClr>
                </a:solidFill>
              </a:rPr>
              <a:t>Da vi startet dette samarbeidet</a:t>
            </a:r>
            <a:r>
              <a:rPr lang="en-GB" b="1" i="0" baseline="0" noProof="0" smtClean="0">
                <a:solidFill>
                  <a:schemeClr val="bg1">
                    <a:lumMod val="50000"/>
                  </a:schemeClr>
                </a:solidFill>
              </a:rPr>
              <a:t> I 2014 visste vi ikke at flyktningproblematikken ville bli en så viktig samfunnstematikk.</a:t>
            </a:r>
          </a:p>
          <a:p>
            <a:pPr marL="0" marR="0" indent="0" algn="l" defTabSz="457200" rtl="0" eaLnBrk="1" fontAlgn="auto" latinLnBrk="0" hangingPunct="1">
              <a:lnSpc>
                <a:spcPct val="100000"/>
              </a:lnSpc>
              <a:spcBef>
                <a:spcPct val="0"/>
              </a:spcBef>
              <a:spcAft>
                <a:spcPct val="0"/>
              </a:spcAft>
              <a:buClrTx/>
              <a:buSzTx/>
              <a:buFontTx/>
              <a:buNone/>
              <a:defRPr/>
            </a:pPr>
            <a:r>
              <a:rPr lang="en-GB" b="1" i="0" baseline="0" noProof="0" smtClean="0">
                <a:solidFill>
                  <a:schemeClr val="bg1">
                    <a:lumMod val="50000"/>
                  </a:schemeClr>
                </a:solidFill>
              </a:rPr>
              <a:t>Vinteren 2015, samtidig som mediadekket flyktningskrisen, var vi I gang med å lage forestillingen.</a:t>
            </a:r>
          </a:p>
          <a:p>
            <a:pPr marL="0" marR="0" indent="0" algn="l" defTabSz="457200" rtl="0" eaLnBrk="1" fontAlgn="auto" latinLnBrk="0" hangingPunct="1">
              <a:lnSpc>
                <a:spcPct val="100000"/>
              </a:lnSpc>
              <a:spcBef>
                <a:spcPct val="0"/>
              </a:spcBef>
              <a:spcAft>
                <a:spcPct val="0"/>
              </a:spcAft>
              <a:buClrTx/>
              <a:buSzTx/>
              <a:buFontTx/>
              <a:buNone/>
              <a:defRPr/>
            </a:pPr>
            <a:endParaRPr lang="en-GB" b="1" i="0" baseline="0" noProof="0" smtClean="0">
              <a:solidFill>
                <a:schemeClr val="bg1">
                  <a:lumMod val="50000"/>
                </a:schemeClr>
              </a:solidFill>
            </a:endParaRPr>
          </a:p>
          <a:p>
            <a:r>
              <a:rPr lang="nb-NO" smtClean="0"/>
              <a:t>I</a:t>
            </a:r>
            <a:r>
              <a:rPr lang="nb-NO" baseline="0" smtClean="0"/>
              <a:t> denne konteksten ble det en sterk og rørende opplevelse både for publikum, utøverne og flyktningene som deltok i prosessen.</a:t>
            </a:r>
            <a:endParaRPr lang="nb-NO"/>
          </a:p>
        </p:txBody>
      </p:sp>
      <p:sp>
        <p:nvSpPr>
          <p:cNvPr id="4" name="Plassholder for lysbildenummer 3"/>
          <p:cNvSpPr>
            <a:spLocks noGrp="1"/>
          </p:cNvSpPr>
          <p:nvPr>
            <p:ph type="sldNum" sz="quarter" idx="10"/>
          </p:nvPr>
        </p:nvSpPr>
        <p:spPr/>
        <p:txBody>
          <a:bodyPr/>
          <a:lstStyle>
            <a:defPPr>
              <a:defRPr kern="1200" smtId="4294967295"/>
            </a:defPPr>
          </a:lstStyle>
          <a:p>
            <a:fld id="{CD69B95E-A499-BF41-8738-3774D07CF95D}" type="slidenum">
              <a:rPr lang="en-GB" smtClean="0"/>
              <a:t>8</a:t>
            </a:fld>
            <a:endParaRPr lang="en-GB"/>
          </a:p>
        </p:txBody>
      </p:sp>
    </p:spTree>
    <p:extLst>
      <p:ext uri="{BB962C8B-B14F-4D97-AF65-F5344CB8AC3E}">
        <p14:creationId xmlns:p14="http://schemas.microsoft.com/office/powerpoint/2010/main" val="32934659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defPPr>
              <a:defRPr kern="1200" smtId="4294967295"/>
            </a:defPPr>
          </a:lstStyle>
          <a:p>
            <a:pPr marL="171450" indent="-171450">
              <a:buFont typeface="Arial"/>
              <a:buChar char="•"/>
            </a:pPr>
            <a:r>
              <a:rPr lang="en-GB" sz="1400" b="1" smtClean="0">
                <a:latin typeface="Arial Black" panose="020b0a04020102020204" pitchFamily="34" charset="0"/>
              </a:rPr>
              <a:t>Artistic coproduction within the EEA structure is an unique opportunity to develop partnership based on shared ambitions, forces and joint interest. We would</a:t>
            </a:r>
            <a:r>
              <a:rPr lang="en-GB" sz="1400" b="1" baseline="0" smtClean="0">
                <a:latin typeface="Arial Black" panose="020b0a04020102020204" pitchFamily="34" charset="0"/>
              </a:rPr>
              <a:t> never engage in a program because of the funding opportunity alone. This co-production with Spitfire Company was a result of a meeting amongst artistic colleges. The EEA Grant gave both parties an opportunity to realise our joint artistic ambitions.</a:t>
            </a:r>
          </a:p>
          <a:p>
            <a:pPr marL="0" indent="0">
              <a:buFont typeface="Arial"/>
              <a:buNone/>
            </a:pPr>
            <a:endParaRPr lang="en-GB" sz="1400" b="1" smtClean="0">
              <a:latin typeface="Arial Black" panose="020b0a04020102020204" pitchFamily="34" charset="0"/>
            </a:endParaRPr>
          </a:p>
          <a:p>
            <a:pPr marL="171450" indent="-171450">
              <a:buFont typeface="Arial"/>
              <a:buChar char="•"/>
            </a:pPr>
            <a:r>
              <a:rPr lang="en-GB" sz="1400" b="1" smtClean="0">
                <a:latin typeface="Arial Black" panose="020b0a04020102020204" pitchFamily="34" charset="0"/>
              </a:rPr>
              <a:t>In the performing</a:t>
            </a:r>
            <a:r>
              <a:rPr lang="en-GB" sz="1400" b="1" baseline="0" smtClean="0">
                <a:latin typeface="Arial Black" panose="020b0a04020102020204" pitchFamily="34" charset="0"/>
              </a:rPr>
              <a:t> a</a:t>
            </a:r>
            <a:r>
              <a:rPr lang="en-GB" sz="1400" b="1" smtClean="0">
                <a:latin typeface="Arial Black" panose="020b0a04020102020204" pitchFamily="34" charset="0"/>
              </a:rPr>
              <a:t>rts, most</a:t>
            </a:r>
            <a:r>
              <a:rPr lang="en-GB" sz="1400" b="1" baseline="0" smtClean="0">
                <a:latin typeface="Arial Black" panose="020b0a04020102020204" pitchFamily="34" charset="0"/>
              </a:rPr>
              <a:t> guest performances take place within a very short period. A few days, a few performances and off they go. This co-operation had a timespan of more than two years. In addition to the project itself, we invited Spitfire to the inauguration of Underhuset, our new Studio stage in September 2014.Then they presented their iconic work Antiwords </a:t>
            </a:r>
            <a:r>
              <a:rPr lang="mr-IN" sz="1400" b="1" baseline="0" smtClean="0">
                <a:latin typeface="Arial Black" panose="020b0a04020102020204" pitchFamily="34" charset="0"/>
              </a:rPr>
              <a:t>–</a:t>
            </a:r>
            <a:r>
              <a:rPr lang="en-GB" sz="1400" b="1" baseline="0" smtClean="0">
                <a:latin typeface="Arial Black" panose="020b0a04020102020204" pitchFamily="34" charset="0"/>
              </a:rPr>
              <a:t> a spectacular reading of Vaclav Havels famous playwright. We also invited Spitfire Company to return to Baerum Kulturhus in January 2016 to perform the whole trilogy, where off Sniper’s Lake was the final work. In addition we visited Prague several times and learnt a lot about the Czech Dance scene </a:t>
            </a:r>
            <a:r>
              <a:rPr lang="mr-IN" sz="1400" b="1" baseline="0" smtClean="0">
                <a:latin typeface="Arial Black" panose="020b0a04020102020204" pitchFamily="34" charset="0"/>
              </a:rPr>
              <a:t>–</a:t>
            </a:r>
            <a:r>
              <a:rPr lang="en-GB" sz="1400" b="1" baseline="0" smtClean="0">
                <a:latin typeface="Arial Black" panose="020b0a04020102020204" pitchFamily="34" charset="0"/>
              </a:rPr>
              <a:t> a scene very different from the Norwegian one. In this respect I dare to say that this EEA project has influenced the dance world of both countries.</a:t>
            </a:r>
          </a:p>
          <a:p>
            <a:pPr marL="171450" indent="-171450">
              <a:buFont typeface="Arial"/>
              <a:buChar char="•"/>
            </a:pPr>
            <a:endParaRPr lang="en-GB" sz="1400" b="1" baseline="0" smtClean="0">
              <a:latin typeface="Arial Black" panose="020b0a04020102020204" pitchFamily="34" charset="0"/>
            </a:endParaRPr>
          </a:p>
          <a:p>
            <a:pPr marL="171450" indent="-171450">
              <a:buFont typeface="Arial"/>
              <a:buChar char="•"/>
            </a:pPr>
            <a:r>
              <a:rPr lang="en-GB" sz="1400" b="1" smtClean="0">
                <a:latin typeface="Arial Black" panose="020b0a04020102020204" pitchFamily="34" charset="0"/>
              </a:rPr>
              <a:t>It</a:t>
            </a:r>
            <a:r>
              <a:rPr lang="en-GB" sz="1400" b="1" baseline="0" smtClean="0">
                <a:latin typeface="Arial Black" panose="020b0a04020102020204" pitchFamily="34" charset="0"/>
              </a:rPr>
              <a:t> is no secret that there are some major differences between our two countries. Most obvious are perhaps the</a:t>
            </a:r>
            <a:r>
              <a:rPr lang="en-GB" sz="1400" b="1" smtClean="0">
                <a:latin typeface="Arial Black" panose="020b0a04020102020204" pitchFamily="34" charset="0"/>
              </a:rPr>
              <a:t> differences in salaries, living expenses and other</a:t>
            </a:r>
            <a:r>
              <a:rPr lang="en-GB" sz="1400" b="1" baseline="0" smtClean="0">
                <a:latin typeface="Arial Black" panose="020b0a04020102020204" pitchFamily="34" charset="0"/>
              </a:rPr>
              <a:t> production costs as rehearsal spaces, theatre technical operations, etc. Of course this could create unhealthy working conditions within the group and a difficult unbalance of the total budget if most of the Grant would be spent in Norway. I believe we solved this in a good way. Everyone in the group treated each other with respect, and Bærum Kulturhus took on some expenses paying for some costs and salaries while in Norway.</a:t>
            </a:r>
          </a:p>
          <a:p>
            <a:pPr marL="171450" indent="-171450">
              <a:buFont typeface="Arial"/>
              <a:buChar char="•"/>
            </a:pPr>
            <a:endParaRPr lang="en-GB" sz="1400" b="1" baseline="0" smtClean="0">
              <a:latin typeface="Arial Black" panose="020b0a04020102020204" pitchFamily="34" charset="0"/>
            </a:endParaRPr>
          </a:p>
          <a:p>
            <a:pPr marL="171450" indent="-171450">
              <a:buFont typeface="Arial"/>
              <a:buChar char="•"/>
            </a:pPr>
            <a:r>
              <a:rPr lang="en-GB" sz="1400" b="1" baseline="0" smtClean="0">
                <a:latin typeface="Arial Black" panose="020b0a04020102020204" pitchFamily="34" charset="0"/>
              </a:rPr>
              <a:t>My last recommendation is obvious to you all I hope. The Sniper’s Lake co-production has been very successful in many ways as an isolated case. However, I also believe that this program gives the opportunity for the performing arts in both countries to learn from each other, to discover the qualities and differences in the countries artistic life and societies. Such co-operations create an impact in both countries artistic communities and audiences discover qualities unknown to them before. In fact we all grow closer together, even become friends. In a world filled with anxieties, we need to build bridges. The EEA program is in this respect an important mechanism and the EEA Strand for the performing Arts has proven to be particularly successful.</a:t>
            </a:r>
          </a:p>
        </p:txBody>
      </p:sp>
      <p:sp>
        <p:nvSpPr>
          <p:cNvPr id="4" name="Plassholder for lysbildenummer 3"/>
          <p:cNvSpPr>
            <a:spLocks noGrp="1"/>
          </p:cNvSpPr>
          <p:nvPr>
            <p:ph type="sldNum" sz="quarter" idx="10"/>
          </p:nvPr>
        </p:nvSpPr>
        <p:spPr/>
        <p:txBody>
          <a:bodyPr/>
          <a:lstStyle>
            <a:defPPr>
              <a:defRPr kern="1200" smtId="4294967295"/>
            </a:defPPr>
          </a:lstStyle>
          <a:p>
            <a:fld id="{CD69B95E-A499-BF41-8738-3774D07CF95D}" type="slidenum">
              <a:rPr lang="en-GB" smtClean="0"/>
              <a:t>9</a:t>
            </a:fld>
            <a:endParaRPr lang="en-GB"/>
          </a:p>
        </p:txBody>
      </p:sp>
    </p:spTree>
    <p:extLst>
      <p:ext uri="{BB962C8B-B14F-4D97-AF65-F5344CB8AC3E}">
        <p14:creationId xmlns:p14="http://schemas.microsoft.com/office/powerpoint/2010/main" val="34626204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custDataLst>
            <p:tags r:id="rId3"/>
          </p:custDataLst>
        </p:nvPr>
      </p:nvGrpSpPr>
      <p:grpSpPr>
        <a:xfrm>
          <a:off x="0" y="0"/>
          <a:ext cx="0" cy="0"/>
        </a:xfrm>
      </p:grpSpPr>
      <p:sp>
        <p:nvSpPr>
          <p:cNvPr id="2" name="Plassholder for lysbilde 1"/>
          <p:cNvSpPr>
            <a:spLocks noGrp="1" noRot="1" noChangeAspect="1"/>
          </p:cNvSpPr>
          <p:nvPr>
            <p:ph type="sldImg"/>
            <p:custDataLst>
              <p:tags r:id="rId4"/>
            </p:custDataLst>
          </p:nvPr>
        </p:nvSpPr>
        <p:spPr/>
      </p:sp>
      <p:sp>
        <p:nvSpPr>
          <p:cNvPr id="3" name="Plassholder for notater 2"/>
          <p:cNvSpPr>
            <a:spLocks noGrp="1"/>
          </p:cNvSpPr>
          <p:nvPr>
            <p:ph type="body" idx="1"/>
            <p:custDataLst>
              <p:tags r:id="rId5"/>
            </p:custDataLst>
          </p:nvPr>
        </p:nvSpPr>
        <p:spPr/>
        <p:txBody>
          <a:bodyPr/>
          <a:lstStyle>
            <a:defPPr>
              <a:defRPr kern="1200" smtId="4294967295"/>
            </a:defPPr>
          </a:lstStyle>
          <a:p>
            <a:pPr algn="l">
              <a:lnSpc>
                <a:spcPct val="150000"/>
              </a:lnSpc>
            </a:pPr>
            <a:endParaRPr lang="en-GB"/>
          </a:p>
        </p:txBody>
      </p:sp>
      <p:sp>
        <p:nvSpPr>
          <p:cNvPr id="4" name="Plassholder for lysbildenummer 3"/>
          <p:cNvSpPr>
            <a:spLocks noGrp="1"/>
          </p:cNvSpPr>
          <p:nvPr>
            <p:ph type="sldNum" sz="quarter" idx="10"/>
            <p:custDataLst>
              <p:tags r:id="rId6"/>
            </p:custDataLst>
          </p:nvPr>
        </p:nvSpPr>
        <p:spPr/>
        <p:txBody>
          <a:bodyPr/>
          <a:lstStyle>
            <a:defPPr>
              <a:defRPr kern="1200" smtId="4294967295"/>
            </a:defPPr>
          </a:lstStyle>
          <a:p>
            <a:fld id="{CD69B95E-A499-BF41-8738-3774D07CF95D}" type="slidenum">
              <a:rPr lang="en-GB" smtClean="0"/>
              <a:t>10</a:t>
            </a:fld>
            <a:endParaRPr lang="en-GB"/>
          </a:p>
        </p:txBody>
      </p:sp>
    </p:spTree>
    <p:extLst>
      <p:ext uri="{BB962C8B-B14F-4D97-AF65-F5344CB8AC3E}">
        <p14:creationId xmlns:p14="http://schemas.microsoft.com/office/powerpoint/2010/main" val="4211282053"/>
      </p:ext>
    </p:extLst>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6.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7.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8.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9.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0.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1.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2.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4.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tellysbilde">
    <p:spTree>
      <p:nvGrpSpPr>
        <p:cNvPr id="1" name=""/>
        <p:cNvGrpSpPr/>
        <p:nvPr/>
      </p:nvGrpSpPr>
      <p:grpSpPr>
        <a:xfrm>
          <a:off x="0" y="0"/>
          <a:ext cx="0" cy="0"/>
        </a:xfrm>
      </p:grpSpPr>
      <p:sp>
        <p:nvSpPr>
          <p:cNvPr id="2" name="Tittel 1"/>
          <p:cNvSpPr>
            <a:spLocks noGrp="1"/>
          </p:cNvSpPr>
          <p:nvPr>
            <p:ph type="ctrTitle"/>
          </p:nvPr>
        </p:nvSpPr>
        <p:spPr>
          <a:xfrm>
            <a:off x="685800" y="2130425"/>
            <a:ext cx="7772400" cy="1470025"/>
          </a:xfrm>
        </p:spPr>
        <p:txBody>
          <a:bodyPr/>
          <a:lstStyle>
            <a:defPPr>
              <a:defRPr kern="1200" smtId="4294967295"/>
            </a:defPPr>
          </a:lstStyle>
          <a:p>
            <a:r>
              <a:rPr lang="nb-NO" smtClean="0"/>
              <a:t>Klikk for å redigere tittelstil</a:t>
            </a:r>
            <a:endParaRPr lang="nb-NO"/>
          </a:p>
        </p:txBody>
      </p:sp>
      <p:sp>
        <p:nvSpPr>
          <p:cNvPr id="3" name="Undertittel 2"/>
          <p:cNvSpPr>
            <a:spLocks noGrp="1"/>
          </p:cNvSpPr>
          <p:nvPr>
            <p:ph type="subTitle" idx="1"/>
          </p:nvPr>
        </p:nvSpPr>
        <p:spPr>
          <a:xfrm>
            <a:off x="1371600" y="3886200"/>
            <a:ext cx="6400800" cy="1752600"/>
          </a:xfrm>
        </p:spPr>
        <p:txBody>
          <a:bodyPr/>
          <a:lstStyle>
            <a:defPPr>
              <a:defRPr kern="1200" smtId="4294967295"/>
            </a:defPPr>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b-NO"/>
          </a:p>
        </p:txBody>
      </p:sp>
      <p:sp>
        <p:nvSpPr>
          <p:cNvPr id="4" name="Plassholder for dato 3"/>
          <p:cNvSpPr>
            <a:spLocks noGrp="1"/>
          </p:cNvSpPr>
          <p:nvPr>
            <p:ph type="dt" sz="half" idx="10"/>
          </p:nvPr>
        </p:nvSpPr>
        <p:spPr/>
        <p:txBody>
          <a:bodyPr/>
          <a:lstStyle>
            <a:defPPr>
              <a:defRPr kern="1200" smtId="4294967295"/>
            </a:defPPr>
          </a:lstStyle>
          <a:p>
            <a:fld id="{D9D7889D-D1EF-4887-82C4-616544462B7D}" type="datetimeFigureOut">
              <a:rPr lang="nb-NO" smtClean="0"/>
              <a:t>13.02.2019</a:t>
            </a:fld>
            <a:endParaRPr lang="nb-NO"/>
          </a:p>
        </p:txBody>
      </p:sp>
      <p:sp>
        <p:nvSpPr>
          <p:cNvPr id="6" name="Plassholder for lysbildenummer 5"/>
          <p:cNvSpPr>
            <a:spLocks noGrp="1"/>
          </p:cNvSpPr>
          <p:nvPr>
            <p:ph type="sldNum" sz="quarter" idx="12"/>
          </p:nvPr>
        </p:nvSpPr>
        <p:spPr/>
        <p:txBody>
          <a:bodyPr/>
          <a:lstStyle>
            <a:defPPr>
              <a:defRPr kern="1200" smtId="4294967295"/>
            </a:defPPr>
          </a:lstStyle>
          <a:p>
            <a:fld id="{EFB153D8-11C2-46A9-A233-7AC135A9B2C5}" type="slidenum">
              <a:rPr lang="nb-NO" smtClean="0"/>
              <a:t>‹#›</a:t>
            </a:fld>
            <a:endParaRPr lang="nb-NO"/>
          </a:p>
        </p:txBody>
      </p:sp>
    </p:spTree>
    <p:extLst>
      <p:ext uri="{BB962C8B-B14F-4D97-AF65-F5344CB8AC3E}">
        <p14:creationId xmlns:p14="http://schemas.microsoft.com/office/powerpoint/2010/main" val="282081986"/>
      </p:ext>
    </p:extLst>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tel og innhold">
    <p:spTree>
      <p:nvGrpSpPr>
        <p:cNvPr id="1" name=""/>
        <p:cNvGrpSpPr/>
        <p:nvPr/>
      </p:nvGrpSpPr>
      <p:grpSpPr>
        <a:xfrm>
          <a:off x="0" y="0"/>
          <a:ext cx="0" cy="0"/>
        </a:xfrm>
      </p:grpSpPr>
      <p:sp>
        <p:nvSpPr>
          <p:cNvPr id="2" name="Tittel 1"/>
          <p:cNvSpPr>
            <a:spLocks noGrp="1"/>
          </p:cNvSpPr>
          <p:nvPr>
            <p:ph type="title"/>
          </p:nvPr>
        </p:nvSpPr>
        <p:spPr/>
        <p:txBody>
          <a:bodyPr/>
          <a:lstStyle>
            <a:defPPr>
              <a:defRPr kern="1200" smtId="4294967295"/>
            </a:defPPr>
          </a:lstStyle>
          <a:p>
            <a:r>
              <a:rPr lang="nb-NO" smtClean="0"/>
              <a:t>Klikk for å redigere tittelstil</a:t>
            </a:r>
            <a:endParaRPr lang="nb-NO"/>
          </a:p>
        </p:txBody>
      </p:sp>
      <p:sp>
        <p:nvSpPr>
          <p:cNvPr id="3" name="Plassholder for innhold 2"/>
          <p:cNvSpPr>
            <a:spLocks noGrp="1"/>
          </p:cNvSpPr>
          <p:nvPr>
            <p:ph idx="1"/>
          </p:nvPr>
        </p:nvSpPr>
        <p:spPr/>
        <p:txBody>
          <a:bodyPr/>
          <a:lstStyle>
            <a:defPPr>
              <a:defRPr kern="1200" smtId="4294967295"/>
            </a:def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defPPr>
              <a:defRPr kern="1200" smtId="4294967295"/>
            </a:defPPr>
          </a:lstStyle>
          <a:p>
            <a:fld id="{D9D7889D-D1EF-4887-82C4-616544462B7D}" type="datetimeFigureOut">
              <a:rPr lang="nb-NO" smtClean="0"/>
              <a:t>13.02.2019</a:t>
            </a:fld>
            <a:endParaRPr lang="nb-NO"/>
          </a:p>
        </p:txBody>
      </p:sp>
      <p:sp>
        <p:nvSpPr>
          <p:cNvPr id="6" name="Plassholder for lysbildenummer 5"/>
          <p:cNvSpPr>
            <a:spLocks noGrp="1"/>
          </p:cNvSpPr>
          <p:nvPr>
            <p:ph type="sldNum" sz="quarter" idx="12"/>
          </p:nvPr>
        </p:nvSpPr>
        <p:spPr/>
        <p:txBody>
          <a:bodyPr/>
          <a:lstStyle>
            <a:defPPr>
              <a:defRPr kern="1200" smtId="4294967295"/>
            </a:defPPr>
          </a:lstStyle>
          <a:p>
            <a:fld id="{EFB153D8-11C2-46A9-A233-7AC135A9B2C5}" type="slidenum">
              <a:rPr lang="nb-NO" smtClean="0"/>
              <a:t>‹#›</a:t>
            </a:fld>
            <a:endParaRPr lang="nb-NO"/>
          </a:p>
        </p:txBody>
      </p:sp>
    </p:spTree>
    <p:extLst>
      <p:ext uri="{BB962C8B-B14F-4D97-AF65-F5344CB8AC3E}">
        <p14:creationId xmlns:p14="http://schemas.microsoft.com/office/powerpoint/2010/main" val="3341401012"/>
      </p:ext>
    </p:extLst>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Deloverskrift">
    <p:spTree>
      <p:nvGrpSpPr>
        <p:cNvPr id="1" name=""/>
        <p:cNvGrpSpPr/>
        <p:nvPr/>
      </p:nvGrpSpPr>
      <p:grpSpPr>
        <a:xfrm>
          <a:off x="0" y="0"/>
          <a:ext cx="0" cy="0"/>
        </a:xfrm>
      </p:grpSpPr>
      <p:sp>
        <p:nvSpPr>
          <p:cNvPr id="2" name="Tittel 1"/>
          <p:cNvSpPr>
            <a:spLocks noGrp="1"/>
          </p:cNvSpPr>
          <p:nvPr>
            <p:ph type="title"/>
          </p:nvPr>
        </p:nvSpPr>
        <p:spPr>
          <a:xfrm>
            <a:off x="722313" y="4406900"/>
            <a:ext cx="7772400" cy="1362075"/>
          </a:xfrm>
        </p:spPr>
        <p:txBody>
          <a:bodyPr anchor="t"/>
          <a:lstStyle>
            <a:defPPr>
              <a:defRPr kern="1200" smtId="4294967295"/>
            </a:defPPr>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defPPr>
              <a:defRPr kern="1200" smtId="4294967295"/>
            </a:defPPr>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defPPr>
              <a:defRPr kern="1200" smtId="4294967295"/>
            </a:defPPr>
          </a:lstStyle>
          <a:p>
            <a:fld id="{D9D7889D-D1EF-4887-82C4-616544462B7D}" type="datetimeFigureOut">
              <a:rPr lang="nb-NO" smtClean="0"/>
              <a:t>13.02.2019</a:t>
            </a:fld>
            <a:endParaRPr lang="nb-NO"/>
          </a:p>
        </p:txBody>
      </p:sp>
      <p:sp>
        <p:nvSpPr>
          <p:cNvPr id="6" name="Plassholder for lysbildenummer 5"/>
          <p:cNvSpPr>
            <a:spLocks noGrp="1"/>
          </p:cNvSpPr>
          <p:nvPr>
            <p:ph type="sldNum" sz="quarter" idx="12"/>
          </p:nvPr>
        </p:nvSpPr>
        <p:spPr/>
        <p:txBody>
          <a:bodyPr/>
          <a:lstStyle>
            <a:defPPr>
              <a:defRPr kern="1200" smtId="4294967295"/>
            </a:defPPr>
          </a:lstStyle>
          <a:p>
            <a:fld id="{EFB153D8-11C2-46A9-A233-7AC135A9B2C5}" type="slidenum">
              <a:rPr lang="nb-NO" smtClean="0"/>
              <a:t>‹#›</a:t>
            </a:fld>
            <a:endParaRPr lang="nb-NO"/>
          </a:p>
        </p:txBody>
      </p:sp>
    </p:spTree>
    <p:extLst>
      <p:ext uri="{BB962C8B-B14F-4D97-AF65-F5344CB8AC3E}">
        <p14:creationId xmlns:p14="http://schemas.microsoft.com/office/powerpoint/2010/main" val="2368867588"/>
      </p:ext>
    </p:extLst>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o innholdsdeler">
    <p:spTree>
      <p:nvGrpSpPr>
        <p:cNvPr id="1" name=""/>
        <p:cNvGrpSpPr/>
        <p:nvPr/>
      </p:nvGrpSpPr>
      <p:grpSpPr>
        <a:xfrm>
          <a:off x="0" y="0"/>
          <a:ext cx="0" cy="0"/>
        </a:xfrm>
      </p:grpSpPr>
      <p:sp>
        <p:nvSpPr>
          <p:cNvPr id="2" name="Tittel 1"/>
          <p:cNvSpPr>
            <a:spLocks noGrp="1"/>
          </p:cNvSpPr>
          <p:nvPr>
            <p:ph type="title"/>
          </p:nvPr>
        </p:nvSpPr>
        <p:spPr/>
        <p:txBody>
          <a:bodyPr/>
          <a:lstStyle>
            <a:defPPr>
              <a:defRPr kern="1200" smtId="4294967295"/>
            </a:defPPr>
          </a:lstStyle>
          <a:p>
            <a:r>
              <a:rPr lang="nb-NO" smtClean="0"/>
              <a:t>Klikk for å redigere tittelstil</a:t>
            </a:r>
            <a:endParaRPr lang="nb-NO"/>
          </a:p>
        </p:txBody>
      </p:sp>
      <p:sp>
        <p:nvSpPr>
          <p:cNvPr id="3" name="Plassholder for innhold 2"/>
          <p:cNvSpPr>
            <a:spLocks noGrp="1"/>
          </p:cNvSpPr>
          <p:nvPr>
            <p:ph sz="half" idx="1"/>
          </p:nvPr>
        </p:nvSpPr>
        <p:spPr>
          <a:xfrm>
            <a:off x="457200" y="1600200"/>
            <a:ext cx="4038600" cy="4525963"/>
          </a:xfrm>
        </p:spPr>
        <p:txBody>
          <a:bodyPr/>
          <a:lstStyle>
            <a:defPPr>
              <a:defRPr kern="1200" smtId="4294967295"/>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600200"/>
            <a:ext cx="4038600" cy="4525963"/>
          </a:xfrm>
        </p:spPr>
        <p:txBody>
          <a:bodyPr/>
          <a:lstStyle>
            <a:defPPr>
              <a:defRPr kern="1200" smtId="4294967295"/>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dato 4"/>
          <p:cNvSpPr>
            <a:spLocks noGrp="1"/>
          </p:cNvSpPr>
          <p:nvPr>
            <p:ph type="dt" sz="half" idx="10"/>
          </p:nvPr>
        </p:nvSpPr>
        <p:spPr/>
        <p:txBody>
          <a:bodyPr/>
          <a:lstStyle>
            <a:defPPr>
              <a:defRPr kern="1200" smtId="4294967295"/>
            </a:defPPr>
          </a:lstStyle>
          <a:p>
            <a:fld id="{D9D7889D-D1EF-4887-82C4-616544462B7D}" type="datetimeFigureOut">
              <a:rPr lang="nb-NO" smtClean="0"/>
              <a:t>13.02.2019</a:t>
            </a:fld>
            <a:endParaRPr lang="nb-NO"/>
          </a:p>
        </p:txBody>
      </p:sp>
      <p:sp>
        <p:nvSpPr>
          <p:cNvPr id="7" name="Plassholder for lysbildenummer 6"/>
          <p:cNvSpPr>
            <a:spLocks noGrp="1"/>
          </p:cNvSpPr>
          <p:nvPr>
            <p:ph type="sldNum" sz="quarter" idx="12"/>
          </p:nvPr>
        </p:nvSpPr>
        <p:spPr/>
        <p:txBody>
          <a:bodyPr/>
          <a:lstStyle>
            <a:defPPr>
              <a:defRPr kern="1200" smtId="4294967295"/>
            </a:defPPr>
          </a:lstStyle>
          <a:p>
            <a:fld id="{EFB153D8-11C2-46A9-A233-7AC135A9B2C5}" type="slidenum">
              <a:rPr lang="nb-NO" smtClean="0"/>
              <a:t>‹#›</a:t>
            </a:fld>
            <a:endParaRPr lang="nb-NO"/>
          </a:p>
        </p:txBody>
      </p:sp>
    </p:spTree>
    <p:extLst>
      <p:ext uri="{BB962C8B-B14F-4D97-AF65-F5344CB8AC3E}">
        <p14:creationId xmlns:p14="http://schemas.microsoft.com/office/powerpoint/2010/main" val="3269927527"/>
      </p:ext>
    </p:extLst>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Sammenligning">
    <p:spTree>
      <p:nvGrpSpPr>
        <p:cNvPr id="1" name=""/>
        <p:cNvGrpSpPr/>
        <p:nvPr/>
      </p:nvGrpSpPr>
      <p:grpSpPr>
        <a:xfrm>
          <a:off x="0" y="0"/>
          <a:ext cx="0" cy="0"/>
        </a:xfrm>
      </p:grpSpPr>
      <p:sp>
        <p:nvSpPr>
          <p:cNvPr id="2" name="Tittel 1"/>
          <p:cNvSpPr>
            <a:spLocks noGrp="1"/>
          </p:cNvSpPr>
          <p:nvPr>
            <p:ph type="title"/>
          </p:nvPr>
        </p:nvSpPr>
        <p:spPr/>
        <p:txBody>
          <a:bodyPr/>
          <a:lstStyle>
            <a:defPPr>
              <a:defRPr kern="1200" smtId="4294967295"/>
            </a:defPPr>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defPPr>
              <a:defRPr kern="1200" smtId="4294967295"/>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defPPr>
              <a:defRPr kern="1200" smtId="4294967295"/>
            </a:defPPr>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defPPr>
              <a:defRPr kern="1200" smtId="4294967295"/>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defPPr>
              <a:defRPr kern="1200" smtId="4294967295"/>
            </a:defPPr>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Plassholder for dato 6"/>
          <p:cNvSpPr>
            <a:spLocks noGrp="1"/>
          </p:cNvSpPr>
          <p:nvPr>
            <p:ph type="dt" sz="half" idx="10"/>
          </p:nvPr>
        </p:nvSpPr>
        <p:spPr>
          <a:xfrm>
            <a:off x="3563888" y="6381328"/>
            <a:ext cx="2133600" cy="365125"/>
          </a:xfrm>
        </p:spPr>
        <p:txBody>
          <a:bodyPr/>
          <a:lstStyle>
            <a:defPPr>
              <a:defRPr kern="1200" smtId="4294967295"/>
            </a:defPPr>
            <a:lvl1pPr algn="ctr">
              <a:defRPr/>
            </a:lvl1pPr>
          </a:lstStyle>
          <a:p>
            <a:r>
              <a:rPr lang="nb-NO" smtClean="0"/>
              <a:t>4. april 2016</a:t>
            </a:r>
            <a:endParaRPr lang="nb-NO"/>
          </a:p>
        </p:txBody>
      </p:sp>
      <p:sp>
        <p:nvSpPr>
          <p:cNvPr id="9" name="Plassholder for lysbildenummer 8"/>
          <p:cNvSpPr>
            <a:spLocks noGrp="1"/>
          </p:cNvSpPr>
          <p:nvPr>
            <p:ph type="sldNum" sz="quarter" idx="12"/>
          </p:nvPr>
        </p:nvSpPr>
        <p:spPr/>
        <p:txBody>
          <a:bodyPr/>
          <a:lstStyle>
            <a:defPPr>
              <a:defRPr kern="1200" smtId="4294967295"/>
            </a:defPPr>
          </a:lstStyle>
          <a:p>
            <a:fld id="{3A78513B-1ED8-40F5-9842-C7E2ADB05978}" type="slidenum">
              <a:rPr lang="nb-NO" smtClean="0"/>
              <a:t>‹#›</a:t>
            </a:fld>
            <a:endParaRPr lang="nb-NO"/>
          </a:p>
        </p:txBody>
      </p:sp>
    </p:spTree>
    <p:extLst>
      <p:ext uri="{BB962C8B-B14F-4D97-AF65-F5344CB8AC3E}">
        <p14:creationId xmlns:p14="http://schemas.microsoft.com/office/powerpoint/2010/main" val="4187834623"/>
      </p:ext>
    </p:extLst>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Bare tittel">
    <p:spTree>
      <p:nvGrpSpPr>
        <p:cNvPr id="1" name=""/>
        <p:cNvGrpSpPr/>
        <p:nvPr/>
      </p:nvGrpSpPr>
      <p:grpSpPr>
        <a:xfrm>
          <a:off x="0" y="0"/>
          <a:ext cx="0" cy="0"/>
        </a:xfrm>
      </p:grpSpPr>
      <p:sp>
        <p:nvSpPr>
          <p:cNvPr id="2" name="Tittel 1"/>
          <p:cNvSpPr>
            <a:spLocks noGrp="1"/>
          </p:cNvSpPr>
          <p:nvPr>
            <p:ph type="title"/>
          </p:nvPr>
        </p:nvSpPr>
        <p:spPr/>
        <p:txBody>
          <a:bodyPr/>
          <a:lstStyle>
            <a:defPPr>
              <a:defRPr kern="1200" smtId="4294967295"/>
            </a:defPPr>
          </a:lstStyle>
          <a:p>
            <a:r>
              <a:rPr lang="nb-NO" smtClean="0"/>
              <a:t>Klikk for å redigere tittelstil</a:t>
            </a:r>
            <a:endParaRPr lang="nb-NO"/>
          </a:p>
        </p:txBody>
      </p:sp>
      <p:sp>
        <p:nvSpPr>
          <p:cNvPr id="3" name="Plassholder for dato 2"/>
          <p:cNvSpPr>
            <a:spLocks noGrp="1"/>
          </p:cNvSpPr>
          <p:nvPr>
            <p:ph type="dt" sz="half" idx="10"/>
          </p:nvPr>
        </p:nvSpPr>
        <p:spPr/>
        <p:txBody>
          <a:bodyPr/>
          <a:lstStyle>
            <a:defPPr>
              <a:defRPr kern="1200" smtId="4294967295"/>
            </a:defPPr>
          </a:lstStyle>
          <a:p>
            <a:fld id="{D9D7889D-D1EF-4887-82C4-616544462B7D}" type="datetimeFigureOut">
              <a:rPr lang="nb-NO" smtClean="0"/>
              <a:t>13.02.2019</a:t>
            </a:fld>
            <a:endParaRPr lang="nb-NO"/>
          </a:p>
        </p:txBody>
      </p:sp>
      <p:sp>
        <p:nvSpPr>
          <p:cNvPr id="5" name="Plassholder for lysbildenummer 4"/>
          <p:cNvSpPr>
            <a:spLocks noGrp="1"/>
          </p:cNvSpPr>
          <p:nvPr>
            <p:ph type="sldNum" sz="quarter" idx="12"/>
          </p:nvPr>
        </p:nvSpPr>
        <p:spPr/>
        <p:txBody>
          <a:bodyPr/>
          <a:lstStyle>
            <a:defPPr>
              <a:defRPr kern="1200" smtId="4294967295"/>
            </a:defPPr>
          </a:lstStyle>
          <a:p>
            <a:fld id="{EFB153D8-11C2-46A9-A233-7AC135A9B2C5}" type="slidenum">
              <a:rPr lang="nb-NO" smtClean="0"/>
              <a:t>‹#›</a:t>
            </a:fld>
            <a:endParaRPr lang="nb-NO"/>
          </a:p>
        </p:txBody>
      </p:sp>
    </p:spTree>
    <p:extLst>
      <p:ext uri="{BB962C8B-B14F-4D97-AF65-F5344CB8AC3E}">
        <p14:creationId xmlns:p14="http://schemas.microsoft.com/office/powerpoint/2010/main" val="2333467684"/>
      </p:ext>
    </p:extLst>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Tomt">
    <p:spTree>
      <p:nvGrpSpPr>
        <p:cNvPr id="1" name=""/>
        <p:cNvGrpSpPr/>
        <p:nvPr/>
      </p:nvGrpSpPr>
      <p:grpSpPr>
        <a:xfrm>
          <a:off x="0" y="0"/>
          <a:ext cx="0" cy="0"/>
        </a:xfrm>
      </p:grpSpPr>
      <p:sp>
        <p:nvSpPr>
          <p:cNvPr id="2" name="Plassholder for dato 1"/>
          <p:cNvSpPr>
            <a:spLocks noGrp="1"/>
          </p:cNvSpPr>
          <p:nvPr>
            <p:ph type="dt" sz="half" idx="10"/>
          </p:nvPr>
        </p:nvSpPr>
        <p:spPr/>
        <p:txBody>
          <a:bodyPr/>
          <a:lstStyle>
            <a:defPPr>
              <a:defRPr kern="1200" smtId="4294967295"/>
            </a:defPPr>
          </a:lstStyle>
          <a:p>
            <a:fld id="{D9D7889D-D1EF-4887-82C4-616544462B7D}" type="datetimeFigureOut">
              <a:rPr lang="nb-NO" smtClean="0"/>
              <a:t>13.02.2019</a:t>
            </a:fld>
            <a:endParaRPr lang="nb-NO"/>
          </a:p>
        </p:txBody>
      </p:sp>
      <p:sp>
        <p:nvSpPr>
          <p:cNvPr id="4" name="Plassholder for lysbildenummer 3"/>
          <p:cNvSpPr>
            <a:spLocks noGrp="1"/>
          </p:cNvSpPr>
          <p:nvPr>
            <p:ph type="sldNum" sz="quarter" idx="12"/>
          </p:nvPr>
        </p:nvSpPr>
        <p:spPr/>
        <p:txBody>
          <a:bodyPr/>
          <a:lstStyle>
            <a:defPPr>
              <a:defRPr kern="1200" smtId="4294967295"/>
            </a:defPPr>
          </a:lstStyle>
          <a:p>
            <a:fld id="{EFB153D8-11C2-46A9-A233-7AC135A9B2C5}" type="slidenum">
              <a:rPr lang="nb-NO" smtClean="0"/>
              <a:t>‹#›</a:t>
            </a:fld>
            <a:endParaRPr lang="nb-NO"/>
          </a:p>
        </p:txBody>
      </p:sp>
    </p:spTree>
    <p:extLst>
      <p:ext uri="{BB962C8B-B14F-4D97-AF65-F5344CB8AC3E}">
        <p14:creationId xmlns:p14="http://schemas.microsoft.com/office/powerpoint/2010/main" val="2905019977"/>
      </p:ext>
    </p:extLst>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Innhold med tekst">
    <p:spTree>
      <p:nvGrpSpPr>
        <p:cNvPr id="1" name=""/>
        <p:cNvGrpSpPr/>
        <p:nvPr/>
      </p:nvGrpSpPr>
      <p:grpSpPr>
        <a:xfrm>
          <a:off x="0" y="0"/>
          <a:ext cx="0" cy="0"/>
        </a:xfrm>
      </p:grpSpPr>
      <p:sp>
        <p:nvSpPr>
          <p:cNvPr id="2" name="Tittel 1"/>
          <p:cNvSpPr>
            <a:spLocks noGrp="1"/>
          </p:cNvSpPr>
          <p:nvPr>
            <p:ph type="title"/>
          </p:nvPr>
        </p:nvSpPr>
        <p:spPr>
          <a:xfrm>
            <a:off x="457200" y="273050"/>
            <a:ext cx="3008313" cy="1162050"/>
          </a:xfrm>
        </p:spPr>
        <p:txBody>
          <a:bodyPr anchor="b"/>
          <a:lstStyle>
            <a:defPPr>
              <a:defRPr kern="1200" smtId="4294967295"/>
            </a:defPPr>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defPPr>
              <a:defRPr kern="1200" smtId="4294967295"/>
            </a:defPPr>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defPPr>
              <a:defRPr kern="1200" smtId="4294967295"/>
            </a:defPPr>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defPPr>
              <a:defRPr kern="1200" smtId="4294967295"/>
            </a:defPPr>
          </a:lstStyle>
          <a:p>
            <a:fld id="{D9D7889D-D1EF-4887-82C4-616544462B7D}" type="datetimeFigureOut">
              <a:rPr lang="nb-NO" smtClean="0"/>
              <a:t>13.02.2019</a:t>
            </a:fld>
            <a:endParaRPr lang="nb-NO"/>
          </a:p>
        </p:txBody>
      </p:sp>
      <p:sp>
        <p:nvSpPr>
          <p:cNvPr id="7" name="Plassholder for lysbildenummer 6"/>
          <p:cNvSpPr>
            <a:spLocks noGrp="1"/>
          </p:cNvSpPr>
          <p:nvPr>
            <p:ph type="sldNum" sz="quarter" idx="12"/>
          </p:nvPr>
        </p:nvSpPr>
        <p:spPr/>
        <p:txBody>
          <a:bodyPr/>
          <a:lstStyle>
            <a:defPPr>
              <a:defRPr kern="1200" smtId="4294967295"/>
            </a:defPPr>
          </a:lstStyle>
          <a:p>
            <a:fld id="{EFB153D8-11C2-46A9-A233-7AC135A9B2C5}" type="slidenum">
              <a:rPr lang="nb-NO" smtClean="0"/>
              <a:t>‹#›</a:t>
            </a:fld>
            <a:endParaRPr lang="nb-NO"/>
          </a:p>
        </p:txBody>
      </p:sp>
    </p:spTree>
    <p:extLst>
      <p:ext uri="{BB962C8B-B14F-4D97-AF65-F5344CB8AC3E}">
        <p14:creationId xmlns:p14="http://schemas.microsoft.com/office/powerpoint/2010/main" val="3867099922"/>
      </p:ext>
    </p:extLst>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Bilde med tekst">
    <p:spTree>
      <p:nvGrpSpPr>
        <p:cNvPr id="1" name=""/>
        <p:cNvGrpSpPr/>
        <p:nvPr/>
      </p:nvGrpSpPr>
      <p:grpSpPr>
        <a:xfrm>
          <a:off x="0" y="0"/>
          <a:ext cx="0" cy="0"/>
        </a:xfrm>
      </p:grpSpPr>
      <p:sp>
        <p:nvSpPr>
          <p:cNvPr id="2" name="Tittel 1"/>
          <p:cNvSpPr>
            <a:spLocks noGrp="1"/>
          </p:cNvSpPr>
          <p:nvPr>
            <p:ph type="title"/>
          </p:nvPr>
        </p:nvSpPr>
        <p:spPr>
          <a:xfrm>
            <a:off x="1792288" y="4800600"/>
            <a:ext cx="5486400" cy="566738"/>
          </a:xfrm>
        </p:spPr>
        <p:txBody>
          <a:bodyPr anchor="b"/>
          <a:lstStyle>
            <a:defPPr>
              <a:defRPr kern="1200" smtId="4294967295"/>
            </a:defPPr>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defPPr>
              <a:defRPr kern="1200" smtId="4294967295"/>
            </a:defPPr>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smtClean="0"/>
              <a:t>Dra bildet til plassholderen eller klikk ikonet for å legge til</a:t>
            </a:r>
            <a:endParaRPr lang="nb-NO"/>
          </a:p>
        </p:txBody>
      </p:sp>
      <p:sp>
        <p:nvSpPr>
          <p:cNvPr id="4" name="Plassholder for tekst 3"/>
          <p:cNvSpPr>
            <a:spLocks noGrp="1"/>
          </p:cNvSpPr>
          <p:nvPr>
            <p:ph type="body" sz="half" idx="2"/>
          </p:nvPr>
        </p:nvSpPr>
        <p:spPr>
          <a:xfrm>
            <a:off x="1792288" y="5367338"/>
            <a:ext cx="5486400" cy="804862"/>
          </a:xfrm>
        </p:spPr>
        <p:txBody>
          <a:bodyPr/>
          <a:lstStyle>
            <a:defPPr>
              <a:defRPr kern="1200" smtId="4294967295"/>
            </a:defPPr>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defPPr>
              <a:defRPr kern="1200" smtId="4294967295"/>
            </a:defPPr>
          </a:lstStyle>
          <a:p>
            <a:fld id="{D9D7889D-D1EF-4887-82C4-616544462B7D}" type="datetimeFigureOut">
              <a:rPr lang="nb-NO" smtClean="0"/>
              <a:t>13.02.2019</a:t>
            </a:fld>
            <a:endParaRPr lang="nb-NO"/>
          </a:p>
        </p:txBody>
      </p:sp>
      <p:sp>
        <p:nvSpPr>
          <p:cNvPr id="7" name="Plassholder for lysbildenummer 6"/>
          <p:cNvSpPr>
            <a:spLocks noGrp="1"/>
          </p:cNvSpPr>
          <p:nvPr>
            <p:ph type="sldNum" sz="quarter" idx="12"/>
          </p:nvPr>
        </p:nvSpPr>
        <p:spPr/>
        <p:txBody>
          <a:bodyPr/>
          <a:lstStyle>
            <a:defPPr>
              <a:defRPr kern="1200" smtId="4294967295"/>
            </a:defPPr>
          </a:lstStyle>
          <a:p>
            <a:fld id="{EFB153D8-11C2-46A9-A233-7AC135A9B2C5}" type="slidenum">
              <a:rPr lang="nb-NO" smtClean="0"/>
              <a:t>‹#›</a:t>
            </a:fld>
            <a:endParaRPr lang="nb-NO"/>
          </a:p>
        </p:txBody>
      </p:sp>
    </p:spTree>
    <p:extLst>
      <p:ext uri="{BB962C8B-B14F-4D97-AF65-F5344CB8AC3E}">
        <p14:creationId xmlns:p14="http://schemas.microsoft.com/office/powerpoint/2010/main" val="1547696214"/>
      </p:ext>
    </p:extLst>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Loddrett tekst">
    <p:spTree>
      <p:nvGrpSpPr>
        <p:cNvPr id="1" name=""/>
        <p:cNvGrpSpPr/>
        <p:nvPr/>
      </p:nvGrpSpPr>
      <p:grpSpPr>
        <a:xfrm>
          <a:off x="0" y="0"/>
          <a:ext cx="0" cy="0"/>
        </a:xfrm>
      </p:grpSpPr>
      <p:sp>
        <p:nvSpPr>
          <p:cNvPr id="2" name="Tittel 1"/>
          <p:cNvSpPr>
            <a:spLocks noGrp="1"/>
          </p:cNvSpPr>
          <p:nvPr>
            <p:ph type="title"/>
          </p:nvPr>
        </p:nvSpPr>
        <p:spPr/>
        <p:txBody>
          <a:bodyPr/>
          <a:lstStyle>
            <a:defPPr>
              <a:defRPr kern="1200" smtId="4294967295"/>
            </a:defP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defPPr>
              <a:defRPr kern="1200" smtId="4294967295"/>
            </a:def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defPPr>
              <a:defRPr kern="1200" smtId="4294967295"/>
            </a:defPPr>
          </a:lstStyle>
          <a:p>
            <a:fld id="{D9D7889D-D1EF-4887-82C4-616544462B7D}" type="datetimeFigureOut">
              <a:rPr lang="nb-NO" smtClean="0"/>
              <a:t>13.02.2019</a:t>
            </a:fld>
            <a:endParaRPr lang="nb-NO"/>
          </a:p>
        </p:txBody>
      </p:sp>
      <p:sp>
        <p:nvSpPr>
          <p:cNvPr id="6" name="Plassholder for lysbildenummer 5"/>
          <p:cNvSpPr>
            <a:spLocks noGrp="1"/>
          </p:cNvSpPr>
          <p:nvPr>
            <p:ph type="sldNum" sz="quarter" idx="12"/>
          </p:nvPr>
        </p:nvSpPr>
        <p:spPr/>
        <p:txBody>
          <a:bodyPr/>
          <a:lstStyle>
            <a:defPPr>
              <a:defRPr kern="1200" smtId="4294967295"/>
            </a:defPPr>
          </a:lstStyle>
          <a:p>
            <a:fld id="{EFB153D8-11C2-46A9-A233-7AC135A9B2C5}" type="slidenum">
              <a:rPr lang="nb-NO" smtClean="0"/>
              <a:t>‹#›</a:t>
            </a:fld>
            <a:endParaRPr lang="nb-NO"/>
          </a:p>
        </p:txBody>
      </p:sp>
    </p:spTree>
    <p:extLst>
      <p:ext uri="{BB962C8B-B14F-4D97-AF65-F5344CB8AC3E}">
        <p14:creationId xmlns:p14="http://schemas.microsoft.com/office/powerpoint/2010/main" val="1157724904"/>
      </p:ext>
    </p:extLst>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Loddrett tittel og tekst">
    <p:spTree>
      <p:nvGrpSpPr>
        <p:cNvPr id="1" name=""/>
        <p:cNvGrpSpPr/>
        <p:nvPr/>
      </p:nvGrpSpPr>
      <p:grpSpPr>
        <a:xfrm>
          <a:off x="0" y="0"/>
          <a:ext cx="0" cy="0"/>
        </a:xfrm>
      </p:grpSpPr>
      <p:sp>
        <p:nvSpPr>
          <p:cNvPr id="2" name="Loddrett tittel 1"/>
          <p:cNvSpPr>
            <a:spLocks noGrp="1"/>
          </p:cNvSpPr>
          <p:nvPr>
            <p:ph type="title" orient="vert"/>
          </p:nvPr>
        </p:nvSpPr>
        <p:spPr>
          <a:xfrm>
            <a:off x="6629400" y="274638"/>
            <a:ext cx="2057400" cy="5851525"/>
          </a:xfrm>
        </p:spPr>
        <p:txBody>
          <a:bodyPr vert="eaVert"/>
          <a:lstStyle>
            <a:defPPr>
              <a:defRPr kern="1200" smtId="4294967295"/>
            </a:defPPr>
          </a:lstStyle>
          <a:p>
            <a:r>
              <a:rPr lang="nb-NO" smtClean="0"/>
              <a:t>Klikk for å redigere tittelstil</a:t>
            </a:r>
            <a:endParaRPr lang="nb-NO"/>
          </a:p>
        </p:txBody>
      </p:sp>
      <p:sp>
        <p:nvSpPr>
          <p:cNvPr id="3" name="Plassholder for loddrett tekst 2"/>
          <p:cNvSpPr>
            <a:spLocks noGrp="1"/>
          </p:cNvSpPr>
          <p:nvPr>
            <p:ph type="body" orient="vert" idx="1"/>
          </p:nvPr>
        </p:nvSpPr>
        <p:spPr>
          <a:xfrm>
            <a:off x="457200" y="274638"/>
            <a:ext cx="6019800" cy="5851525"/>
          </a:xfrm>
        </p:spPr>
        <p:txBody>
          <a:bodyPr vert="eaVert"/>
          <a:lstStyle>
            <a:defPPr>
              <a:defRPr kern="1200" smtId="4294967295"/>
            </a:def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defPPr>
              <a:defRPr kern="1200" smtId="4294967295"/>
            </a:defPPr>
          </a:lstStyle>
          <a:p>
            <a:fld id="{D9D7889D-D1EF-4887-82C4-616544462B7D}" type="datetimeFigureOut">
              <a:rPr lang="nb-NO" smtClean="0"/>
              <a:t>13.02.2019</a:t>
            </a:fld>
            <a:endParaRPr lang="nb-NO"/>
          </a:p>
        </p:txBody>
      </p:sp>
      <p:sp>
        <p:nvSpPr>
          <p:cNvPr id="6" name="Plassholder for lysbildenummer 5"/>
          <p:cNvSpPr>
            <a:spLocks noGrp="1"/>
          </p:cNvSpPr>
          <p:nvPr>
            <p:ph type="sldNum" sz="quarter" idx="12"/>
          </p:nvPr>
        </p:nvSpPr>
        <p:spPr/>
        <p:txBody>
          <a:bodyPr/>
          <a:lstStyle>
            <a:defPPr>
              <a:defRPr kern="1200" smtId="4294967295"/>
            </a:defPPr>
          </a:lstStyle>
          <a:p>
            <a:fld id="{EFB153D8-11C2-46A9-A233-7AC135A9B2C5}" type="slidenum">
              <a:rPr lang="nb-NO" smtClean="0"/>
              <a:t>‹#›</a:t>
            </a:fld>
            <a:endParaRPr lang="nb-NO"/>
          </a:p>
        </p:txBody>
      </p:sp>
    </p:spTree>
    <p:extLst>
      <p:ext uri="{BB962C8B-B14F-4D97-AF65-F5344CB8AC3E}">
        <p14:creationId xmlns:p14="http://schemas.microsoft.com/office/powerpoint/2010/main" val="818762375"/>
      </p:ext>
    </p:extLst>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tellysbilde">
    <p:spTree>
      <p:nvGrpSpPr>
        <p:cNvPr id="1" name=""/>
        <p:cNvGrpSpPr/>
        <p:nvPr/>
      </p:nvGrpSpPr>
      <p:grpSpPr>
        <a:xfrm>
          <a:off x="0" y="0"/>
          <a:ext cx="0" cy="0"/>
        </a:xfrm>
      </p:grpSpPr>
      <p:sp>
        <p:nvSpPr>
          <p:cNvPr id="2" name="Tittel 1"/>
          <p:cNvSpPr>
            <a:spLocks noGrp="1"/>
          </p:cNvSpPr>
          <p:nvPr>
            <p:ph type="ctrTitle"/>
          </p:nvPr>
        </p:nvSpPr>
        <p:spPr>
          <a:xfrm>
            <a:off x="685800" y="2130425"/>
            <a:ext cx="7772400" cy="1470025"/>
          </a:xfrm>
        </p:spPr>
        <p:txBody>
          <a:bodyPr/>
          <a:lstStyle>
            <a:defPPr>
              <a:defRPr kern="1200" smtId="4294967295"/>
            </a:defPPr>
          </a:lstStyle>
          <a:p>
            <a:r>
              <a:rPr lang="nb-NO" smtClean="0"/>
              <a:t>Klikk for å redigere tittelstil</a:t>
            </a:r>
            <a:endParaRPr lang="nb-NO"/>
          </a:p>
        </p:txBody>
      </p:sp>
      <p:sp>
        <p:nvSpPr>
          <p:cNvPr id="3" name="Undertittel 2"/>
          <p:cNvSpPr>
            <a:spLocks noGrp="1"/>
          </p:cNvSpPr>
          <p:nvPr>
            <p:ph type="subTitle" idx="1"/>
          </p:nvPr>
        </p:nvSpPr>
        <p:spPr>
          <a:xfrm>
            <a:off x="1371600" y="3886200"/>
            <a:ext cx="6400800" cy="1752600"/>
          </a:xfrm>
        </p:spPr>
        <p:txBody>
          <a:bodyPr/>
          <a:lstStyle>
            <a:defPPr>
              <a:defRPr kern="1200" smtId="4294967295"/>
            </a:defPPr>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b-NO"/>
          </a:p>
        </p:txBody>
      </p:sp>
      <p:sp>
        <p:nvSpPr>
          <p:cNvPr id="4" name="Plassholder for dato 3"/>
          <p:cNvSpPr>
            <a:spLocks noGrp="1"/>
          </p:cNvSpPr>
          <p:nvPr>
            <p:ph type="dt" sz="half" idx="10"/>
          </p:nvPr>
        </p:nvSpPr>
        <p:spPr/>
        <p:txBody>
          <a:bodyPr/>
          <a:lstStyle>
            <a:defPPr>
              <a:defRPr kern="1200" smtId="4294967295"/>
            </a:defPPr>
          </a:lstStyle>
          <a:p>
            <a:fld id="{6CC167A9-519B-4DA0-9DC8-CFE68EDD4B25}" type="datetimeFigureOut">
              <a:rPr lang="nb-NO" smtClean="0"/>
              <a:t>13.02.2019</a:t>
            </a:fld>
            <a:endParaRPr lang="nb-NO"/>
          </a:p>
        </p:txBody>
      </p:sp>
      <p:sp>
        <p:nvSpPr>
          <p:cNvPr id="5" name="Plassholder for bunntekst 4"/>
          <p:cNvSpPr>
            <a:spLocks noGrp="1"/>
          </p:cNvSpPr>
          <p:nvPr>
            <p:ph type="ftr" sz="quarter" idx="11"/>
          </p:nvPr>
        </p:nvSpPr>
        <p:spPr/>
        <p:txBody>
          <a:bodyPr/>
          <a:lstStyle>
            <a:defPPr>
              <a:defRPr kern="1200" smtId="4294967295"/>
            </a:defPPr>
          </a:lstStyle>
          <a:p>
            <a:endParaRPr lang="nb-NO"/>
          </a:p>
        </p:txBody>
      </p:sp>
      <p:sp>
        <p:nvSpPr>
          <p:cNvPr id="6" name="Plassholder for lysbildenummer 5"/>
          <p:cNvSpPr>
            <a:spLocks noGrp="1"/>
          </p:cNvSpPr>
          <p:nvPr>
            <p:ph type="sldNum" sz="quarter" idx="12"/>
          </p:nvPr>
        </p:nvSpPr>
        <p:spPr/>
        <p:txBody>
          <a:bodyPr/>
          <a:lstStyle>
            <a:defPPr>
              <a:defRPr kern="1200" smtId="4294967295"/>
            </a:defPPr>
          </a:lstStyle>
          <a:p>
            <a:fld id="{26A99900-0138-4D74-B880-7D6EBCFB0B8B}" type="slidenum">
              <a:rPr lang="nb-NO" smtClean="0"/>
              <a:t>‹#›</a:t>
            </a:fld>
            <a:endParaRPr lang="nb-NO"/>
          </a:p>
        </p:txBody>
      </p:sp>
    </p:spTree>
    <p:extLst>
      <p:ext uri="{BB962C8B-B14F-4D97-AF65-F5344CB8AC3E}">
        <p14:creationId xmlns:p14="http://schemas.microsoft.com/office/powerpoint/2010/main" val="3394375688"/>
      </p:ext>
    </p:extLst>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tel og innhold">
    <p:spTree>
      <p:nvGrpSpPr>
        <p:cNvPr id="1" name=""/>
        <p:cNvGrpSpPr/>
        <p:nvPr/>
      </p:nvGrpSpPr>
      <p:grpSpPr>
        <a:xfrm>
          <a:off x="0" y="0"/>
          <a:ext cx="0" cy="0"/>
        </a:xfrm>
      </p:grpSpPr>
      <p:sp>
        <p:nvSpPr>
          <p:cNvPr id="2" name="Tittel 1"/>
          <p:cNvSpPr>
            <a:spLocks noGrp="1"/>
          </p:cNvSpPr>
          <p:nvPr>
            <p:ph type="title"/>
          </p:nvPr>
        </p:nvSpPr>
        <p:spPr/>
        <p:txBody>
          <a:bodyPr/>
          <a:lstStyle>
            <a:defPPr>
              <a:defRPr kern="1200" smtId="4294967295"/>
            </a:defPPr>
          </a:lstStyle>
          <a:p>
            <a:r>
              <a:rPr lang="nb-NO" smtClean="0"/>
              <a:t>Klikk for å redigere tittelstil</a:t>
            </a:r>
            <a:endParaRPr lang="nb-NO"/>
          </a:p>
        </p:txBody>
      </p:sp>
      <p:sp>
        <p:nvSpPr>
          <p:cNvPr id="3" name="Plassholder for innhold 2"/>
          <p:cNvSpPr>
            <a:spLocks noGrp="1"/>
          </p:cNvSpPr>
          <p:nvPr>
            <p:ph idx="1"/>
          </p:nvPr>
        </p:nvSpPr>
        <p:spPr/>
        <p:txBody>
          <a:bodyPr/>
          <a:lstStyle>
            <a:defPPr>
              <a:defRPr kern="1200" smtId="4294967295"/>
            </a:def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defPPr>
              <a:defRPr kern="1200" smtId="4294967295"/>
            </a:defPPr>
          </a:lstStyle>
          <a:p>
            <a:fld id="{6CC167A9-519B-4DA0-9DC8-CFE68EDD4B25}" type="datetimeFigureOut">
              <a:rPr lang="nb-NO" smtClean="0"/>
              <a:t>13.02.2019</a:t>
            </a:fld>
            <a:endParaRPr lang="nb-NO"/>
          </a:p>
        </p:txBody>
      </p:sp>
      <p:sp>
        <p:nvSpPr>
          <p:cNvPr id="5" name="Plassholder for bunntekst 4"/>
          <p:cNvSpPr>
            <a:spLocks noGrp="1"/>
          </p:cNvSpPr>
          <p:nvPr>
            <p:ph type="ftr" sz="quarter" idx="11"/>
          </p:nvPr>
        </p:nvSpPr>
        <p:spPr/>
        <p:txBody>
          <a:bodyPr/>
          <a:lstStyle>
            <a:defPPr>
              <a:defRPr kern="1200" smtId="4294967295"/>
            </a:defPPr>
          </a:lstStyle>
          <a:p>
            <a:endParaRPr lang="nb-NO"/>
          </a:p>
        </p:txBody>
      </p:sp>
      <p:sp>
        <p:nvSpPr>
          <p:cNvPr id="6" name="Plassholder for lysbildenummer 5"/>
          <p:cNvSpPr>
            <a:spLocks noGrp="1"/>
          </p:cNvSpPr>
          <p:nvPr>
            <p:ph type="sldNum" sz="quarter" idx="12"/>
          </p:nvPr>
        </p:nvSpPr>
        <p:spPr/>
        <p:txBody>
          <a:bodyPr/>
          <a:lstStyle>
            <a:defPPr>
              <a:defRPr kern="1200" smtId="4294967295"/>
            </a:defPPr>
          </a:lstStyle>
          <a:p>
            <a:fld id="{26A99900-0138-4D74-B880-7D6EBCFB0B8B}" type="slidenum">
              <a:rPr lang="nb-NO" smtClean="0"/>
              <a:t>‹#›</a:t>
            </a:fld>
            <a:endParaRPr lang="nb-NO"/>
          </a:p>
        </p:txBody>
      </p:sp>
    </p:spTree>
    <p:extLst>
      <p:ext uri="{BB962C8B-B14F-4D97-AF65-F5344CB8AC3E}">
        <p14:creationId xmlns:p14="http://schemas.microsoft.com/office/powerpoint/2010/main" val="1836145655"/>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Deloverskrift">
    <p:spTree>
      <p:nvGrpSpPr>
        <p:cNvPr id="1" name=""/>
        <p:cNvGrpSpPr/>
        <p:nvPr/>
      </p:nvGrpSpPr>
      <p:grpSpPr>
        <a:xfrm>
          <a:off x="0" y="0"/>
          <a:ext cx="0" cy="0"/>
        </a:xfrm>
      </p:grpSpPr>
      <p:sp>
        <p:nvSpPr>
          <p:cNvPr id="2" name="Tittel 1"/>
          <p:cNvSpPr>
            <a:spLocks noGrp="1"/>
          </p:cNvSpPr>
          <p:nvPr>
            <p:ph type="title"/>
          </p:nvPr>
        </p:nvSpPr>
        <p:spPr>
          <a:xfrm>
            <a:off x="722313" y="4406900"/>
            <a:ext cx="7772400" cy="1362075"/>
          </a:xfrm>
        </p:spPr>
        <p:txBody>
          <a:bodyPr anchor="t"/>
          <a:lstStyle>
            <a:defPPr>
              <a:defRPr kern="1200" smtId="4294967295"/>
            </a:defPPr>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defPPr>
              <a:defRPr kern="1200" smtId="4294967295"/>
            </a:defPPr>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defPPr>
              <a:defRPr kern="1200" smtId="4294967295"/>
            </a:defPPr>
          </a:lstStyle>
          <a:p>
            <a:fld id="{6CC167A9-519B-4DA0-9DC8-CFE68EDD4B25}" type="datetimeFigureOut">
              <a:rPr lang="nb-NO" smtClean="0"/>
              <a:t>13.02.2019</a:t>
            </a:fld>
            <a:endParaRPr lang="nb-NO"/>
          </a:p>
        </p:txBody>
      </p:sp>
      <p:sp>
        <p:nvSpPr>
          <p:cNvPr id="5" name="Plassholder for bunntekst 4"/>
          <p:cNvSpPr>
            <a:spLocks noGrp="1"/>
          </p:cNvSpPr>
          <p:nvPr>
            <p:ph type="ftr" sz="quarter" idx="11"/>
          </p:nvPr>
        </p:nvSpPr>
        <p:spPr/>
        <p:txBody>
          <a:bodyPr/>
          <a:lstStyle>
            <a:defPPr>
              <a:defRPr kern="1200" smtId="4294967295"/>
            </a:defPPr>
          </a:lstStyle>
          <a:p>
            <a:endParaRPr lang="nb-NO"/>
          </a:p>
        </p:txBody>
      </p:sp>
      <p:sp>
        <p:nvSpPr>
          <p:cNvPr id="6" name="Plassholder for lysbildenummer 5"/>
          <p:cNvSpPr>
            <a:spLocks noGrp="1"/>
          </p:cNvSpPr>
          <p:nvPr>
            <p:ph type="sldNum" sz="quarter" idx="12"/>
          </p:nvPr>
        </p:nvSpPr>
        <p:spPr/>
        <p:txBody>
          <a:bodyPr/>
          <a:lstStyle>
            <a:defPPr>
              <a:defRPr kern="1200" smtId="4294967295"/>
            </a:defPPr>
          </a:lstStyle>
          <a:p>
            <a:fld id="{26A99900-0138-4D74-B880-7D6EBCFB0B8B}" type="slidenum">
              <a:rPr lang="nb-NO" smtClean="0"/>
              <a:t>‹#›</a:t>
            </a:fld>
            <a:endParaRPr lang="nb-NO"/>
          </a:p>
        </p:txBody>
      </p:sp>
    </p:spTree>
    <p:extLst>
      <p:ext uri="{BB962C8B-B14F-4D97-AF65-F5344CB8AC3E}">
        <p14:creationId xmlns:p14="http://schemas.microsoft.com/office/powerpoint/2010/main" val="3624504458"/>
      </p:ext>
    </p:extLst>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o innholdsdeler">
    <p:spTree>
      <p:nvGrpSpPr>
        <p:cNvPr id="1" name=""/>
        <p:cNvGrpSpPr/>
        <p:nvPr/>
      </p:nvGrpSpPr>
      <p:grpSpPr>
        <a:xfrm>
          <a:off x="0" y="0"/>
          <a:ext cx="0" cy="0"/>
        </a:xfrm>
      </p:grpSpPr>
      <p:sp>
        <p:nvSpPr>
          <p:cNvPr id="2" name="Tittel 1"/>
          <p:cNvSpPr>
            <a:spLocks noGrp="1"/>
          </p:cNvSpPr>
          <p:nvPr>
            <p:ph type="title"/>
          </p:nvPr>
        </p:nvSpPr>
        <p:spPr/>
        <p:txBody>
          <a:bodyPr/>
          <a:lstStyle>
            <a:defPPr>
              <a:defRPr kern="1200" smtId="4294967295"/>
            </a:defPPr>
          </a:lstStyle>
          <a:p>
            <a:r>
              <a:rPr lang="nb-NO" smtClean="0"/>
              <a:t>Klikk for å redigere tittelstil</a:t>
            </a:r>
            <a:endParaRPr lang="nb-NO"/>
          </a:p>
        </p:txBody>
      </p:sp>
      <p:sp>
        <p:nvSpPr>
          <p:cNvPr id="3" name="Plassholder for innhold 2"/>
          <p:cNvSpPr>
            <a:spLocks noGrp="1"/>
          </p:cNvSpPr>
          <p:nvPr>
            <p:ph sz="half" idx="1"/>
          </p:nvPr>
        </p:nvSpPr>
        <p:spPr>
          <a:xfrm>
            <a:off x="457200" y="1600200"/>
            <a:ext cx="4038600" cy="4525963"/>
          </a:xfrm>
        </p:spPr>
        <p:txBody>
          <a:bodyPr/>
          <a:lstStyle>
            <a:defPPr>
              <a:defRPr kern="1200" smtId="4294967295"/>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600200"/>
            <a:ext cx="4038600" cy="4525963"/>
          </a:xfrm>
        </p:spPr>
        <p:txBody>
          <a:bodyPr/>
          <a:lstStyle>
            <a:defPPr>
              <a:defRPr kern="1200" smtId="4294967295"/>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dato 4"/>
          <p:cNvSpPr>
            <a:spLocks noGrp="1"/>
          </p:cNvSpPr>
          <p:nvPr>
            <p:ph type="dt" sz="half" idx="10"/>
          </p:nvPr>
        </p:nvSpPr>
        <p:spPr/>
        <p:txBody>
          <a:bodyPr/>
          <a:lstStyle>
            <a:defPPr>
              <a:defRPr kern="1200" smtId="4294967295"/>
            </a:defPPr>
          </a:lstStyle>
          <a:p>
            <a:fld id="{6CC167A9-519B-4DA0-9DC8-CFE68EDD4B25}" type="datetimeFigureOut">
              <a:rPr lang="nb-NO" smtClean="0"/>
              <a:t>13.02.2019</a:t>
            </a:fld>
            <a:endParaRPr lang="nb-NO"/>
          </a:p>
        </p:txBody>
      </p:sp>
      <p:sp>
        <p:nvSpPr>
          <p:cNvPr id="6" name="Plassholder for bunntekst 5"/>
          <p:cNvSpPr>
            <a:spLocks noGrp="1"/>
          </p:cNvSpPr>
          <p:nvPr>
            <p:ph type="ftr" sz="quarter" idx="11"/>
          </p:nvPr>
        </p:nvSpPr>
        <p:spPr/>
        <p:txBody>
          <a:bodyPr/>
          <a:lstStyle>
            <a:defPPr>
              <a:defRPr kern="1200" smtId="4294967295"/>
            </a:defPPr>
          </a:lstStyle>
          <a:p>
            <a:endParaRPr lang="nb-NO"/>
          </a:p>
        </p:txBody>
      </p:sp>
      <p:sp>
        <p:nvSpPr>
          <p:cNvPr id="7" name="Plassholder for lysbildenummer 6"/>
          <p:cNvSpPr>
            <a:spLocks noGrp="1"/>
          </p:cNvSpPr>
          <p:nvPr>
            <p:ph type="sldNum" sz="quarter" idx="12"/>
          </p:nvPr>
        </p:nvSpPr>
        <p:spPr/>
        <p:txBody>
          <a:bodyPr/>
          <a:lstStyle>
            <a:defPPr>
              <a:defRPr kern="1200" smtId="4294967295"/>
            </a:defPPr>
          </a:lstStyle>
          <a:p>
            <a:fld id="{26A99900-0138-4D74-B880-7D6EBCFB0B8B}" type="slidenum">
              <a:rPr lang="nb-NO" smtClean="0"/>
              <a:t>‹#›</a:t>
            </a:fld>
            <a:endParaRPr lang="nb-NO"/>
          </a:p>
        </p:txBody>
      </p:sp>
    </p:spTree>
    <p:extLst>
      <p:ext uri="{BB962C8B-B14F-4D97-AF65-F5344CB8AC3E}">
        <p14:creationId xmlns:p14="http://schemas.microsoft.com/office/powerpoint/2010/main" val="2780060400"/>
      </p:ext>
    </p:extLst>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Sammenligning">
    <p:spTree>
      <p:nvGrpSpPr>
        <p:cNvPr id="1" name=""/>
        <p:cNvGrpSpPr/>
        <p:nvPr/>
      </p:nvGrpSpPr>
      <p:grpSpPr>
        <a:xfrm>
          <a:off x="0" y="0"/>
          <a:ext cx="0" cy="0"/>
        </a:xfrm>
      </p:grpSpPr>
      <p:sp>
        <p:nvSpPr>
          <p:cNvPr id="2" name="Tittel 1"/>
          <p:cNvSpPr>
            <a:spLocks noGrp="1"/>
          </p:cNvSpPr>
          <p:nvPr>
            <p:ph type="title"/>
          </p:nvPr>
        </p:nvSpPr>
        <p:spPr/>
        <p:txBody>
          <a:bodyPr/>
          <a:lstStyle>
            <a:defPPr>
              <a:defRPr kern="1200" smtId="4294967295"/>
            </a:defPPr>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defPPr>
              <a:defRPr kern="1200" smtId="4294967295"/>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defPPr>
              <a:defRPr kern="1200" smtId="4294967295"/>
            </a:defPPr>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defPPr>
              <a:defRPr kern="1200" smtId="4294967295"/>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defPPr>
              <a:defRPr kern="1200" smtId="4294967295"/>
            </a:defPPr>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Plassholder for dato 6"/>
          <p:cNvSpPr>
            <a:spLocks noGrp="1"/>
          </p:cNvSpPr>
          <p:nvPr>
            <p:ph type="dt" sz="half" idx="10"/>
          </p:nvPr>
        </p:nvSpPr>
        <p:spPr/>
        <p:txBody>
          <a:bodyPr/>
          <a:lstStyle>
            <a:defPPr>
              <a:defRPr kern="1200" smtId="4294967295"/>
            </a:defPPr>
          </a:lstStyle>
          <a:p>
            <a:fld id="{6CC167A9-519B-4DA0-9DC8-CFE68EDD4B25}" type="datetimeFigureOut">
              <a:rPr lang="nb-NO" smtClean="0"/>
              <a:t>13.02.2019</a:t>
            </a:fld>
            <a:endParaRPr lang="nb-NO"/>
          </a:p>
        </p:txBody>
      </p:sp>
      <p:sp>
        <p:nvSpPr>
          <p:cNvPr id="8" name="Plassholder for bunntekst 7"/>
          <p:cNvSpPr>
            <a:spLocks noGrp="1"/>
          </p:cNvSpPr>
          <p:nvPr>
            <p:ph type="ftr" sz="quarter" idx="11"/>
          </p:nvPr>
        </p:nvSpPr>
        <p:spPr/>
        <p:txBody>
          <a:bodyPr/>
          <a:lstStyle>
            <a:defPPr>
              <a:defRPr kern="1200" smtId="4294967295"/>
            </a:defPPr>
          </a:lstStyle>
          <a:p>
            <a:endParaRPr lang="nb-NO"/>
          </a:p>
        </p:txBody>
      </p:sp>
      <p:sp>
        <p:nvSpPr>
          <p:cNvPr id="9" name="Plassholder for lysbildenummer 8"/>
          <p:cNvSpPr>
            <a:spLocks noGrp="1"/>
          </p:cNvSpPr>
          <p:nvPr>
            <p:ph type="sldNum" sz="quarter" idx="12"/>
          </p:nvPr>
        </p:nvSpPr>
        <p:spPr/>
        <p:txBody>
          <a:bodyPr/>
          <a:lstStyle>
            <a:defPPr>
              <a:defRPr kern="1200" smtId="4294967295"/>
            </a:defPPr>
          </a:lstStyle>
          <a:p>
            <a:fld id="{26A99900-0138-4D74-B880-7D6EBCFB0B8B}" type="slidenum">
              <a:rPr lang="nb-NO" smtClean="0"/>
              <a:t>‹#›</a:t>
            </a:fld>
            <a:endParaRPr lang="nb-NO"/>
          </a:p>
        </p:txBody>
      </p:sp>
    </p:spTree>
    <p:extLst>
      <p:ext uri="{BB962C8B-B14F-4D97-AF65-F5344CB8AC3E}">
        <p14:creationId xmlns:p14="http://schemas.microsoft.com/office/powerpoint/2010/main" val="3531107729"/>
      </p:ext>
    </p:extLst>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Bare tittel">
    <p:spTree>
      <p:nvGrpSpPr>
        <p:cNvPr id="1" name=""/>
        <p:cNvGrpSpPr/>
        <p:nvPr/>
      </p:nvGrpSpPr>
      <p:grpSpPr>
        <a:xfrm>
          <a:off x="0" y="0"/>
          <a:ext cx="0" cy="0"/>
        </a:xfrm>
      </p:grpSpPr>
      <p:sp>
        <p:nvSpPr>
          <p:cNvPr id="2" name="Tittel 1"/>
          <p:cNvSpPr>
            <a:spLocks noGrp="1"/>
          </p:cNvSpPr>
          <p:nvPr>
            <p:ph type="title"/>
          </p:nvPr>
        </p:nvSpPr>
        <p:spPr/>
        <p:txBody>
          <a:bodyPr/>
          <a:lstStyle>
            <a:defPPr>
              <a:defRPr kern="1200" smtId="4294967295"/>
            </a:defPPr>
          </a:lstStyle>
          <a:p>
            <a:r>
              <a:rPr lang="nb-NO" smtClean="0"/>
              <a:t>Klikk for å redigere tittelstil</a:t>
            </a:r>
            <a:endParaRPr lang="nb-NO"/>
          </a:p>
        </p:txBody>
      </p:sp>
      <p:sp>
        <p:nvSpPr>
          <p:cNvPr id="3" name="Plassholder for dato 2"/>
          <p:cNvSpPr>
            <a:spLocks noGrp="1"/>
          </p:cNvSpPr>
          <p:nvPr>
            <p:ph type="dt" sz="half" idx="10"/>
          </p:nvPr>
        </p:nvSpPr>
        <p:spPr/>
        <p:txBody>
          <a:bodyPr/>
          <a:lstStyle>
            <a:defPPr>
              <a:defRPr kern="1200" smtId="4294967295"/>
            </a:defPPr>
          </a:lstStyle>
          <a:p>
            <a:fld id="{6CC167A9-519B-4DA0-9DC8-CFE68EDD4B25}" type="datetimeFigureOut">
              <a:rPr lang="nb-NO" smtClean="0"/>
              <a:t>13.02.2019</a:t>
            </a:fld>
            <a:endParaRPr lang="nb-NO"/>
          </a:p>
        </p:txBody>
      </p:sp>
      <p:sp>
        <p:nvSpPr>
          <p:cNvPr id="4" name="Plassholder for bunntekst 3"/>
          <p:cNvSpPr>
            <a:spLocks noGrp="1"/>
          </p:cNvSpPr>
          <p:nvPr>
            <p:ph type="ftr" sz="quarter" idx="11"/>
          </p:nvPr>
        </p:nvSpPr>
        <p:spPr/>
        <p:txBody>
          <a:bodyPr/>
          <a:lstStyle>
            <a:defPPr>
              <a:defRPr kern="1200" smtId="4294967295"/>
            </a:defPPr>
          </a:lstStyle>
          <a:p>
            <a:endParaRPr lang="nb-NO"/>
          </a:p>
        </p:txBody>
      </p:sp>
      <p:sp>
        <p:nvSpPr>
          <p:cNvPr id="5" name="Plassholder for lysbildenummer 4"/>
          <p:cNvSpPr>
            <a:spLocks noGrp="1"/>
          </p:cNvSpPr>
          <p:nvPr>
            <p:ph type="sldNum" sz="quarter" idx="12"/>
          </p:nvPr>
        </p:nvSpPr>
        <p:spPr/>
        <p:txBody>
          <a:bodyPr/>
          <a:lstStyle>
            <a:defPPr>
              <a:defRPr kern="1200" smtId="4294967295"/>
            </a:defPPr>
          </a:lstStyle>
          <a:p>
            <a:fld id="{26A99900-0138-4D74-B880-7D6EBCFB0B8B}" type="slidenum">
              <a:rPr lang="nb-NO" smtClean="0"/>
              <a:t>‹#›</a:t>
            </a:fld>
            <a:endParaRPr lang="nb-NO"/>
          </a:p>
        </p:txBody>
      </p:sp>
    </p:spTree>
    <p:extLst>
      <p:ext uri="{BB962C8B-B14F-4D97-AF65-F5344CB8AC3E}">
        <p14:creationId xmlns:p14="http://schemas.microsoft.com/office/powerpoint/2010/main" val="795398857"/>
      </p:ext>
    </p:extLst>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Tomt">
    <p:spTree>
      <p:nvGrpSpPr>
        <p:cNvPr id="1" name=""/>
        <p:cNvGrpSpPr/>
        <p:nvPr/>
      </p:nvGrpSpPr>
      <p:grpSpPr>
        <a:xfrm>
          <a:off x="0" y="0"/>
          <a:ext cx="0" cy="0"/>
        </a:xfrm>
      </p:grpSpPr>
      <p:sp>
        <p:nvSpPr>
          <p:cNvPr id="2" name="Plassholder for dato 1"/>
          <p:cNvSpPr>
            <a:spLocks noGrp="1"/>
          </p:cNvSpPr>
          <p:nvPr>
            <p:ph type="dt" sz="half" idx="10"/>
          </p:nvPr>
        </p:nvSpPr>
        <p:spPr/>
        <p:txBody>
          <a:bodyPr/>
          <a:lstStyle>
            <a:defPPr>
              <a:defRPr kern="1200" smtId="4294967295"/>
            </a:defPPr>
          </a:lstStyle>
          <a:p>
            <a:fld id="{6CC167A9-519B-4DA0-9DC8-CFE68EDD4B25}" type="datetimeFigureOut">
              <a:rPr lang="nb-NO" smtClean="0"/>
              <a:t>13.02.2019</a:t>
            </a:fld>
            <a:endParaRPr lang="nb-NO"/>
          </a:p>
        </p:txBody>
      </p:sp>
      <p:sp>
        <p:nvSpPr>
          <p:cNvPr id="3" name="Plassholder for bunntekst 2"/>
          <p:cNvSpPr>
            <a:spLocks noGrp="1"/>
          </p:cNvSpPr>
          <p:nvPr>
            <p:ph type="ftr" sz="quarter" idx="11"/>
          </p:nvPr>
        </p:nvSpPr>
        <p:spPr/>
        <p:txBody>
          <a:bodyPr/>
          <a:lstStyle>
            <a:defPPr>
              <a:defRPr kern="1200" smtId="4294967295"/>
            </a:defPPr>
          </a:lstStyle>
          <a:p>
            <a:endParaRPr lang="nb-NO"/>
          </a:p>
        </p:txBody>
      </p:sp>
      <p:sp>
        <p:nvSpPr>
          <p:cNvPr id="4" name="Plassholder for lysbildenummer 3"/>
          <p:cNvSpPr>
            <a:spLocks noGrp="1"/>
          </p:cNvSpPr>
          <p:nvPr>
            <p:ph type="sldNum" sz="quarter" idx="12"/>
          </p:nvPr>
        </p:nvSpPr>
        <p:spPr/>
        <p:txBody>
          <a:bodyPr/>
          <a:lstStyle>
            <a:defPPr>
              <a:defRPr kern="1200" smtId="4294967295"/>
            </a:defPPr>
          </a:lstStyle>
          <a:p>
            <a:fld id="{26A99900-0138-4D74-B880-7D6EBCFB0B8B}" type="slidenum">
              <a:rPr lang="nb-NO" smtClean="0"/>
              <a:t>‹#›</a:t>
            </a:fld>
            <a:endParaRPr lang="nb-NO"/>
          </a:p>
        </p:txBody>
      </p:sp>
    </p:spTree>
    <p:extLst>
      <p:ext uri="{BB962C8B-B14F-4D97-AF65-F5344CB8AC3E}">
        <p14:creationId xmlns:p14="http://schemas.microsoft.com/office/powerpoint/2010/main" val="2012267558"/>
      </p:ext>
    </p:extLst>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Innhold med tekst">
    <p:spTree>
      <p:nvGrpSpPr>
        <p:cNvPr id="1" name=""/>
        <p:cNvGrpSpPr/>
        <p:nvPr/>
      </p:nvGrpSpPr>
      <p:grpSpPr>
        <a:xfrm>
          <a:off x="0" y="0"/>
          <a:ext cx="0" cy="0"/>
        </a:xfrm>
      </p:grpSpPr>
      <p:sp>
        <p:nvSpPr>
          <p:cNvPr id="2" name="Tittel 1"/>
          <p:cNvSpPr>
            <a:spLocks noGrp="1"/>
          </p:cNvSpPr>
          <p:nvPr>
            <p:ph type="title"/>
          </p:nvPr>
        </p:nvSpPr>
        <p:spPr>
          <a:xfrm>
            <a:off x="457200" y="273050"/>
            <a:ext cx="3008313" cy="1162050"/>
          </a:xfrm>
        </p:spPr>
        <p:txBody>
          <a:bodyPr anchor="b"/>
          <a:lstStyle>
            <a:defPPr>
              <a:defRPr kern="1200" smtId="4294967295"/>
            </a:defPPr>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defPPr>
              <a:defRPr kern="1200" smtId="4294967295"/>
            </a:defPPr>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defPPr>
              <a:defRPr kern="1200" smtId="4294967295"/>
            </a:defPPr>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defPPr>
              <a:defRPr kern="1200" smtId="4294967295"/>
            </a:defPPr>
          </a:lstStyle>
          <a:p>
            <a:fld id="{6CC167A9-519B-4DA0-9DC8-CFE68EDD4B25}" type="datetimeFigureOut">
              <a:rPr lang="nb-NO" smtClean="0"/>
              <a:t>13.02.2019</a:t>
            </a:fld>
            <a:endParaRPr lang="nb-NO"/>
          </a:p>
        </p:txBody>
      </p:sp>
      <p:sp>
        <p:nvSpPr>
          <p:cNvPr id="6" name="Plassholder for bunntekst 5"/>
          <p:cNvSpPr>
            <a:spLocks noGrp="1"/>
          </p:cNvSpPr>
          <p:nvPr>
            <p:ph type="ftr" sz="quarter" idx="11"/>
          </p:nvPr>
        </p:nvSpPr>
        <p:spPr/>
        <p:txBody>
          <a:bodyPr/>
          <a:lstStyle>
            <a:defPPr>
              <a:defRPr kern="1200" smtId="4294967295"/>
            </a:defPPr>
          </a:lstStyle>
          <a:p>
            <a:endParaRPr lang="nb-NO"/>
          </a:p>
        </p:txBody>
      </p:sp>
      <p:sp>
        <p:nvSpPr>
          <p:cNvPr id="7" name="Plassholder for lysbildenummer 6"/>
          <p:cNvSpPr>
            <a:spLocks noGrp="1"/>
          </p:cNvSpPr>
          <p:nvPr>
            <p:ph type="sldNum" sz="quarter" idx="12"/>
          </p:nvPr>
        </p:nvSpPr>
        <p:spPr/>
        <p:txBody>
          <a:bodyPr/>
          <a:lstStyle>
            <a:defPPr>
              <a:defRPr kern="1200" smtId="4294967295"/>
            </a:defPPr>
          </a:lstStyle>
          <a:p>
            <a:fld id="{26A99900-0138-4D74-B880-7D6EBCFB0B8B}" type="slidenum">
              <a:rPr lang="nb-NO" smtClean="0"/>
              <a:t>‹#›</a:t>
            </a:fld>
            <a:endParaRPr lang="nb-NO"/>
          </a:p>
        </p:txBody>
      </p:sp>
    </p:spTree>
    <p:extLst>
      <p:ext uri="{BB962C8B-B14F-4D97-AF65-F5344CB8AC3E}">
        <p14:creationId xmlns:p14="http://schemas.microsoft.com/office/powerpoint/2010/main" val="1000185675"/>
      </p:ext>
    </p:extLst>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Bilde med tekst">
    <p:spTree>
      <p:nvGrpSpPr>
        <p:cNvPr id="1" name=""/>
        <p:cNvGrpSpPr/>
        <p:nvPr/>
      </p:nvGrpSpPr>
      <p:grpSpPr>
        <a:xfrm>
          <a:off x="0" y="0"/>
          <a:ext cx="0" cy="0"/>
        </a:xfrm>
      </p:grpSpPr>
      <p:sp>
        <p:nvSpPr>
          <p:cNvPr id="2" name="Tittel 1"/>
          <p:cNvSpPr>
            <a:spLocks noGrp="1"/>
          </p:cNvSpPr>
          <p:nvPr>
            <p:ph type="title"/>
          </p:nvPr>
        </p:nvSpPr>
        <p:spPr>
          <a:xfrm>
            <a:off x="1792288" y="4800600"/>
            <a:ext cx="5486400" cy="566738"/>
          </a:xfrm>
        </p:spPr>
        <p:txBody>
          <a:bodyPr anchor="b"/>
          <a:lstStyle>
            <a:defPPr>
              <a:defRPr kern="1200" smtId="4294967295"/>
            </a:defPPr>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defPPr>
              <a:defRPr kern="1200" smtId="4294967295"/>
            </a:defPPr>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1792288" y="5367338"/>
            <a:ext cx="5486400" cy="804862"/>
          </a:xfrm>
        </p:spPr>
        <p:txBody>
          <a:bodyPr/>
          <a:lstStyle>
            <a:defPPr>
              <a:defRPr kern="1200" smtId="4294967295"/>
            </a:defPPr>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defPPr>
              <a:defRPr kern="1200" smtId="4294967295"/>
            </a:defPPr>
          </a:lstStyle>
          <a:p>
            <a:fld id="{6CC167A9-519B-4DA0-9DC8-CFE68EDD4B25}" type="datetimeFigureOut">
              <a:rPr lang="nb-NO" smtClean="0"/>
              <a:t>13.02.2019</a:t>
            </a:fld>
            <a:endParaRPr lang="nb-NO"/>
          </a:p>
        </p:txBody>
      </p:sp>
      <p:sp>
        <p:nvSpPr>
          <p:cNvPr id="6" name="Plassholder for bunntekst 5"/>
          <p:cNvSpPr>
            <a:spLocks noGrp="1"/>
          </p:cNvSpPr>
          <p:nvPr>
            <p:ph type="ftr" sz="quarter" idx="11"/>
          </p:nvPr>
        </p:nvSpPr>
        <p:spPr/>
        <p:txBody>
          <a:bodyPr/>
          <a:lstStyle>
            <a:defPPr>
              <a:defRPr kern="1200" smtId="4294967295"/>
            </a:defPPr>
          </a:lstStyle>
          <a:p>
            <a:endParaRPr lang="nb-NO"/>
          </a:p>
        </p:txBody>
      </p:sp>
      <p:sp>
        <p:nvSpPr>
          <p:cNvPr id="7" name="Plassholder for lysbildenummer 6"/>
          <p:cNvSpPr>
            <a:spLocks noGrp="1"/>
          </p:cNvSpPr>
          <p:nvPr>
            <p:ph type="sldNum" sz="quarter" idx="12"/>
          </p:nvPr>
        </p:nvSpPr>
        <p:spPr/>
        <p:txBody>
          <a:bodyPr/>
          <a:lstStyle>
            <a:defPPr>
              <a:defRPr kern="1200" smtId="4294967295"/>
            </a:defPPr>
          </a:lstStyle>
          <a:p>
            <a:fld id="{26A99900-0138-4D74-B880-7D6EBCFB0B8B}" type="slidenum">
              <a:rPr lang="nb-NO" smtClean="0"/>
              <a:t>‹#›</a:t>
            </a:fld>
            <a:endParaRPr lang="nb-NO"/>
          </a:p>
        </p:txBody>
      </p:sp>
    </p:spTree>
    <p:extLst>
      <p:ext uri="{BB962C8B-B14F-4D97-AF65-F5344CB8AC3E}">
        <p14:creationId xmlns:p14="http://schemas.microsoft.com/office/powerpoint/2010/main" val="3431680501"/>
      </p:ext>
    </p:extLst>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Loddrett tekst">
    <p:spTree>
      <p:nvGrpSpPr>
        <p:cNvPr id="1" name=""/>
        <p:cNvGrpSpPr/>
        <p:nvPr/>
      </p:nvGrpSpPr>
      <p:grpSpPr>
        <a:xfrm>
          <a:off x="0" y="0"/>
          <a:ext cx="0" cy="0"/>
        </a:xfrm>
      </p:grpSpPr>
      <p:sp>
        <p:nvSpPr>
          <p:cNvPr id="2" name="Tittel 1"/>
          <p:cNvSpPr>
            <a:spLocks noGrp="1"/>
          </p:cNvSpPr>
          <p:nvPr>
            <p:ph type="title"/>
          </p:nvPr>
        </p:nvSpPr>
        <p:spPr/>
        <p:txBody>
          <a:bodyPr/>
          <a:lstStyle>
            <a:defPPr>
              <a:defRPr kern="1200" smtId="4294967295"/>
            </a:defP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defPPr>
              <a:defRPr kern="1200" smtId="4294967295"/>
            </a:def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defPPr>
              <a:defRPr kern="1200" smtId="4294967295"/>
            </a:defPPr>
          </a:lstStyle>
          <a:p>
            <a:fld id="{6CC167A9-519B-4DA0-9DC8-CFE68EDD4B25}" type="datetimeFigureOut">
              <a:rPr lang="nb-NO" smtClean="0"/>
              <a:t>13.02.2019</a:t>
            </a:fld>
            <a:endParaRPr lang="nb-NO"/>
          </a:p>
        </p:txBody>
      </p:sp>
      <p:sp>
        <p:nvSpPr>
          <p:cNvPr id="5" name="Plassholder for bunntekst 4"/>
          <p:cNvSpPr>
            <a:spLocks noGrp="1"/>
          </p:cNvSpPr>
          <p:nvPr>
            <p:ph type="ftr" sz="quarter" idx="11"/>
          </p:nvPr>
        </p:nvSpPr>
        <p:spPr/>
        <p:txBody>
          <a:bodyPr/>
          <a:lstStyle>
            <a:defPPr>
              <a:defRPr kern="1200" smtId="4294967295"/>
            </a:defPPr>
          </a:lstStyle>
          <a:p>
            <a:endParaRPr lang="nb-NO"/>
          </a:p>
        </p:txBody>
      </p:sp>
      <p:sp>
        <p:nvSpPr>
          <p:cNvPr id="6" name="Plassholder for lysbildenummer 5"/>
          <p:cNvSpPr>
            <a:spLocks noGrp="1"/>
          </p:cNvSpPr>
          <p:nvPr>
            <p:ph type="sldNum" sz="quarter" idx="12"/>
          </p:nvPr>
        </p:nvSpPr>
        <p:spPr/>
        <p:txBody>
          <a:bodyPr/>
          <a:lstStyle>
            <a:defPPr>
              <a:defRPr kern="1200" smtId="4294967295"/>
            </a:defPPr>
          </a:lstStyle>
          <a:p>
            <a:fld id="{26A99900-0138-4D74-B880-7D6EBCFB0B8B}" type="slidenum">
              <a:rPr lang="nb-NO" smtClean="0"/>
              <a:t>‹#›</a:t>
            </a:fld>
            <a:endParaRPr lang="nb-NO"/>
          </a:p>
        </p:txBody>
      </p:sp>
    </p:spTree>
    <p:extLst>
      <p:ext uri="{BB962C8B-B14F-4D97-AF65-F5344CB8AC3E}">
        <p14:creationId xmlns:p14="http://schemas.microsoft.com/office/powerpoint/2010/main" val="445450276"/>
      </p:ext>
    </p:extLst>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Loddrett tittel og tekst">
    <p:spTree>
      <p:nvGrpSpPr>
        <p:cNvPr id="1" name=""/>
        <p:cNvGrpSpPr/>
        <p:nvPr/>
      </p:nvGrpSpPr>
      <p:grpSpPr>
        <a:xfrm>
          <a:off x="0" y="0"/>
          <a:ext cx="0" cy="0"/>
        </a:xfrm>
      </p:grpSpPr>
      <p:sp>
        <p:nvSpPr>
          <p:cNvPr id="2" name="Loddrett tittel 1"/>
          <p:cNvSpPr>
            <a:spLocks noGrp="1"/>
          </p:cNvSpPr>
          <p:nvPr>
            <p:ph type="title" orient="vert"/>
          </p:nvPr>
        </p:nvSpPr>
        <p:spPr>
          <a:xfrm>
            <a:off x="6629400" y="274638"/>
            <a:ext cx="2057400" cy="5851525"/>
          </a:xfrm>
        </p:spPr>
        <p:txBody>
          <a:bodyPr vert="eaVert"/>
          <a:lstStyle>
            <a:defPPr>
              <a:defRPr kern="1200" smtId="4294967295"/>
            </a:defPPr>
          </a:lstStyle>
          <a:p>
            <a:r>
              <a:rPr lang="nb-NO" smtClean="0"/>
              <a:t>Klikk for å redigere tittelstil</a:t>
            </a:r>
            <a:endParaRPr lang="nb-NO"/>
          </a:p>
        </p:txBody>
      </p:sp>
      <p:sp>
        <p:nvSpPr>
          <p:cNvPr id="3" name="Plassholder for loddrett tekst 2"/>
          <p:cNvSpPr>
            <a:spLocks noGrp="1"/>
          </p:cNvSpPr>
          <p:nvPr>
            <p:ph type="body" orient="vert" idx="1"/>
          </p:nvPr>
        </p:nvSpPr>
        <p:spPr>
          <a:xfrm>
            <a:off x="457200" y="274638"/>
            <a:ext cx="6019800" cy="5851525"/>
          </a:xfrm>
        </p:spPr>
        <p:txBody>
          <a:bodyPr vert="eaVert"/>
          <a:lstStyle>
            <a:defPPr>
              <a:defRPr kern="1200" smtId="4294967295"/>
            </a:def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defPPr>
              <a:defRPr kern="1200" smtId="4294967295"/>
            </a:defPPr>
          </a:lstStyle>
          <a:p>
            <a:fld id="{6CC167A9-519B-4DA0-9DC8-CFE68EDD4B25}" type="datetimeFigureOut">
              <a:rPr lang="nb-NO" smtClean="0"/>
              <a:t>13.02.2019</a:t>
            </a:fld>
            <a:endParaRPr lang="nb-NO"/>
          </a:p>
        </p:txBody>
      </p:sp>
      <p:sp>
        <p:nvSpPr>
          <p:cNvPr id="5" name="Plassholder for bunntekst 4"/>
          <p:cNvSpPr>
            <a:spLocks noGrp="1"/>
          </p:cNvSpPr>
          <p:nvPr>
            <p:ph type="ftr" sz="quarter" idx="11"/>
          </p:nvPr>
        </p:nvSpPr>
        <p:spPr/>
        <p:txBody>
          <a:bodyPr/>
          <a:lstStyle>
            <a:defPPr>
              <a:defRPr kern="1200" smtId="4294967295"/>
            </a:defPPr>
          </a:lstStyle>
          <a:p>
            <a:endParaRPr lang="nb-NO"/>
          </a:p>
        </p:txBody>
      </p:sp>
      <p:sp>
        <p:nvSpPr>
          <p:cNvPr id="6" name="Plassholder for lysbildenummer 5"/>
          <p:cNvSpPr>
            <a:spLocks noGrp="1"/>
          </p:cNvSpPr>
          <p:nvPr>
            <p:ph type="sldNum" sz="quarter" idx="12"/>
          </p:nvPr>
        </p:nvSpPr>
        <p:spPr/>
        <p:txBody>
          <a:bodyPr/>
          <a:lstStyle>
            <a:defPPr>
              <a:defRPr kern="1200" smtId="4294967295"/>
            </a:defPPr>
          </a:lstStyle>
          <a:p>
            <a:fld id="{26A99900-0138-4D74-B880-7D6EBCFB0B8B}" type="slidenum">
              <a:rPr lang="nb-NO" smtClean="0"/>
              <a:t>‹#›</a:t>
            </a:fld>
            <a:endParaRPr lang="nb-NO"/>
          </a:p>
        </p:txBody>
      </p:sp>
    </p:spTree>
    <p:extLst>
      <p:ext uri="{BB962C8B-B14F-4D97-AF65-F5344CB8AC3E}">
        <p14:creationId xmlns:p14="http://schemas.microsoft.com/office/powerpoint/2010/main" val="431483589"/>
      </p:ext>
    </p:extLst>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Egendefinert oppsett">
    <p:spTree>
      <p:nvGrpSpPr>
        <p:cNvPr id="1" name=""/>
        <p:cNvGrpSpPr/>
        <p:nvPr/>
      </p:nvGrpSpPr>
      <p:grpSpPr>
        <a:xfrm>
          <a:off x="0" y="0"/>
          <a:ext cx="0" cy="0"/>
        </a:xfrm>
      </p:grpSpPr>
      <p:sp>
        <p:nvSpPr>
          <p:cNvPr id="2" name="Tittel 1"/>
          <p:cNvSpPr>
            <a:spLocks noGrp="1"/>
          </p:cNvSpPr>
          <p:nvPr>
            <p:ph type="title"/>
          </p:nvPr>
        </p:nvSpPr>
        <p:spPr/>
        <p:txBody>
          <a:bodyPr/>
          <a:lstStyle>
            <a:defPPr>
              <a:defRPr kern="1200" smtId="4294967295"/>
            </a:defPPr>
          </a:lstStyle>
          <a:p>
            <a:r>
              <a:rPr lang="nb-NO" smtClean="0"/>
              <a:t>Klikk for å redigere tittelstil</a:t>
            </a:r>
            <a:endParaRPr lang="nb-NO"/>
          </a:p>
        </p:txBody>
      </p:sp>
      <p:sp>
        <p:nvSpPr>
          <p:cNvPr id="3" name="Plassholder for dato 2"/>
          <p:cNvSpPr>
            <a:spLocks noGrp="1"/>
          </p:cNvSpPr>
          <p:nvPr>
            <p:ph type="dt" sz="half" idx="10"/>
          </p:nvPr>
        </p:nvSpPr>
        <p:spPr/>
        <p:txBody>
          <a:bodyPr/>
          <a:lstStyle>
            <a:defPPr>
              <a:defRPr kern="1200" smtId="4294967295"/>
            </a:defPPr>
          </a:lstStyle>
          <a:p>
            <a:fld id="{6CC167A9-519B-4DA0-9DC8-CFE68EDD4B25}" type="datetimeFigureOut">
              <a:rPr lang="nb-NO" smtClean="0"/>
              <a:t>13.02.2019</a:t>
            </a:fld>
            <a:endParaRPr lang="nb-NO"/>
          </a:p>
        </p:txBody>
      </p:sp>
      <p:sp>
        <p:nvSpPr>
          <p:cNvPr id="4" name="Plassholder for bunntekst 3"/>
          <p:cNvSpPr>
            <a:spLocks noGrp="1"/>
          </p:cNvSpPr>
          <p:nvPr>
            <p:ph type="ftr" sz="quarter" idx="11"/>
          </p:nvPr>
        </p:nvSpPr>
        <p:spPr/>
        <p:txBody>
          <a:bodyPr/>
          <a:lstStyle>
            <a:defPPr>
              <a:defRPr kern="1200" smtId="4294967295"/>
            </a:defPPr>
          </a:lstStyle>
          <a:p>
            <a:endParaRPr lang="nb-NO"/>
          </a:p>
        </p:txBody>
      </p:sp>
      <p:sp>
        <p:nvSpPr>
          <p:cNvPr id="5" name="Plassholder for lysbildenummer 4"/>
          <p:cNvSpPr>
            <a:spLocks noGrp="1"/>
          </p:cNvSpPr>
          <p:nvPr>
            <p:ph type="sldNum" sz="quarter" idx="12"/>
          </p:nvPr>
        </p:nvSpPr>
        <p:spPr/>
        <p:txBody>
          <a:bodyPr/>
          <a:lstStyle>
            <a:defPPr>
              <a:defRPr kern="1200" smtId="4294967295"/>
            </a:defPPr>
          </a:lstStyle>
          <a:p>
            <a:fld id="{26A99900-0138-4D74-B880-7D6EBCFB0B8B}" type="slidenum">
              <a:rPr lang="nb-NO" smtClean="0"/>
              <a:t>‹#›</a:t>
            </a:fld>
            <a:endParaRPr lang="nb-NO"/>
          </a:p>
        </p:txBody>
      </p:sp>
    </p:spTree>
    <p:extLst>
      <p:ext uri="{BB962C8B-B14F-4D97-AF65-F5344CB8AC3E}">
        <p14:creationId xmlns:p14="http://schemas.microsoft.com/office/powerpoint/2010/main" val="397569794"/>
      </p:ext>
    </p:extLst>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tellysbilde">
    <p:spTree>
      <p:nvGrpSpPr>
        <p:cNvPr id="1" name=""/>
        <p:cNvGrpSpPr/>
        <p:nvPr/>
      </p:nvGrpSpPr>
      <p:grpSpPr>
        <a:xfrm>
          <a:off x="0" y="0"/>
          <a:ext cx="0" cy="0"/>
        </a:xfrm>
      </p:grpSpPr>
      <p:sp>
        <p:nvSpPr>
          <p:cNvPr id="2" name="Tittel 1"/>
          <p:cNvSpPr>
            <a:spLocks noGrp="1"/>
          </p:cNvSpPr>
          <p:nvPr>
            <p:ph type="ctrTitle"/>
          </p:nvPr>
        </p:nvSpPr>
        <p:spPr>
          <a:xfrm>
            <a:off x="685800" y="2130425"/>
            <a:ext cx="7772400" cy="1470025"/>
          </a:xfrm>
        </p:spPr>
        <p:txBody>
          <a:bodyPr/>
          <a:lstStyle>
            <a:defPPr>
              <a:defRPr kern="1200" smtId="4294967295"/>
            </a:defPPr>
          </a:lstStyle>
          <a:p>
            <a:r>
              <a:rPr lang="nb-NO" smtClean="0"/>
              <a:t>Klikk for å redigere tittelstil</a:t>
            </a:r>
            <a:endParaRPr lang="nb-NO"/>
          </a:p>
        </p:txBody>
      </p:sp>
      <p:sp>
        <p:nvSpPr>
          <p:cNvPr id="3" name="Undertittel 2"/>
          <p:cNvSpPr>
            <a:spLocks noGrp="1"/>
          </p:cNvSpPr>
          <p:nvPr>
            <p:ph type="subTitle" idx="1"/>
          </p:nvPr>
        </p:nvSpPr>
        <p:spPr>
          <a:xfrm>
            <a:off x="1371600" y="3886200"/>
            <a:ext cx="6400800" cy="1752600"/>
          </a:xfrm>
        </p:spPr>
        <p:txBody>
          <a:bodyPr/>
          <a:lstStyle>
            <a:defPPr>
              <a:defRPr kern="1200" smtId="4294967295"/>
            </a:defPPr>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b-NO"/>
          </a:p>
        </p:txBody>
      </p:sp>
      <p:sp>
        <p:nvSpPr>
          <p:cNvPr id="4" name="Plassholder for dato 3"/>
          <p:cNvSpPr>
            <a:spLocks noGrp="1"/>
          </p:cNvSpPr>
          <p:nvPr>
            <p:ph type="dt" sz="half" idx="10"/>
          </p:nvPr>
        </p:nvSpPr>
        <p:spPr/>
        <p:txBody>
          <a:bodyPr/>
          <a:lstStyle>
            <a:defPPr>
              <a:defRPr kern="1200" smtId="4294967295"/>
            </a:defPPr>
          </a:lstStyle>
          <a:p>
            <a:fld id="{F36AFF50-3033-4370-BDAC-66979E2398F3}" type="datetimeFigureOut">
              <a:rPr lang="nb-NO" smtClean="0"/>
              <a:t>13.02.2019</a:t>
            </a:fld>
            <a:endParaRPr lang="nb-NO"/>
          </a:p>
        </p:txBody>
      </p:sp>
      <p:sp>
        <p:nvSpPr>
          <p:cNvPr id="5" name="Plassholder for bunntekst 4"/>
          <p:cNvSpPr>
            <a:spLocks noGrp="1"/>
          </p:cNvSpPr>
          <p:nvPr>
            <p:ph type="ftr" sz="quarter" idx="11"/>
          </p:nvPr>
        </p:nvSpPr>
        <p:spPr/>
        <p:txBody>
          <a:bodyPr/>
          <a:lstStyle>
            <a:defPPr>
              <a:defRPr kern="1200" smtId="4294967295"/>
            </a:defPPr>
          </a:lstStyle>
          <a:p>
            <a:endParaRPr lang="nb-NO"/>
          </a:p>
        </p:txBody>
      </p:sp>
      <p:sp>
        <p:nvSpPr>
          <p:cNvPr id="6" name="Plassholder for lysbildenummer 5"/>
          <p:cNvSpPr>
            <a:spLocks noGrp="1"/>
          </p:cNvSpPr>
          <p:nvPr>
            <p:ph type="sldNum" sz="quarter" idx="12"/>
          </p:nvPr>
        </p:nvSpPr>
        <p:spPr/>
        <p:txBody>
          <a:bodyPr/>
          <a:lstStyle>
            <a:defPPr>
              <a:defRPr kern="1200" smtId="4294967295"/>
            </a:defPPr>
          </a:lstStyle>
          <a:p>
            <a:fld id="{12883A75-12AB-4184-8E4D-61D74ABE2833}" type="slidenum">
              <a:rPr lang="nb-NO" smtClean="0"/>
              <a:t>‹#›</a:t>
            </a:fld>
            <a:endParaRPr lang="nb-NO"/>
          </a:p>
        </p:txBody>
      </p:sp>
    </p:spTree>
    <p:extLst>
      <p:ext uri="{BB962C8B-B14F-4D97-AF65-F5344CB8AC3E}">
        <p14:creationId xmlns:p14="http://schemas.microsoft.com/office/powerpoint/2010/main" val="2932104891"/>
      </p:ext>
    </p:extLst>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tel og innhold">
    <p:spTree>
      <p:nvGrpSpPr>
        <p:cNvPr id="1" name=""/>
        <p:cNvGrpSpPr/>
        <p:nvPr/>
      </p:nvGrpSpPr>
      <p:grpSpPr>
        <a:xfrm>
          <a:off x="0" y="0"/>
          <a:ext cx="0" cy="0"/>
        </a:xfrm>
      </p:grpSpPr>
      <p:sp>
        <p:nvSpPr>
          <p:cNvPr id="2" name="Tittel 1"/>
          <p:cNvSpPr>
            <a:spLocks noGrp="1"/>
          </p:cNvSpPr>
          <p:nvPr>
            <p:ph type="title"/>
          </p:nvPr>
        </p:nvSpPr>
        <p:spPr/>
        <p:txBody>
          <a:bodyPr/>
          <a:lstStyle>
            <a:defPPr>
              <a:defRPr kern="1200" smtId="4294967295"/>
            </a:defPPr>
          </a:lstStyle>
          <a:p>
            <a:r>
              <a:rPr lang="nb-NO" smtClean="0"/>
              <a:t>Klikk for å redigere tittelstil</a:t>
            </a:r>
            <a:endParaRPr lang="nb-NO"/>
          </a:p>
        </p:txBody>
      </p:sp>
      <p:sp>
        <p:nvSpPr>
          <p:cNvPr id="3" name="Plassholder for innhold 2"/>
          <p:cNvSpPr>
            <a:spLocks noGrp="1"/>
          </p:cNvSpPr>
          <p:nvPr>
            <p:ph idx="1"/>
          </p:nvPr>
        </p:nvSpPr>
        <p:spPr/>
        <p:txBody>
          <a:bodyPr/>
          <a:lstStyle>
            <a:defPPr>
              <a:defRPr kern="1200" smtId="4294967295"/>
            </a:def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defPPr>
              <a:defRPr kern="1200" smtId="4294967295"/>
            </a:defPPr>
          </a:lstStyle>
          <a:p>
            <a:fld id="{F36AFF50-3033-4370-BDAC-66979E2398F3}" type="datetimeFigureOut">
              <a:rPr lang="nb-NO" smtClean="0"/>
              <a:t>13.02.2019</a:t>
            </a:fld>
            <a:endParaRPr lang="nb-NO"/>
          </a:p>
        </p:txBody>
      </p:sp>
      <p:sp>
        <p:nvSpPr>
          <p:cNvPr id="5" name="Plassholder for bunntekst 4"/>
          <p:cNvSpPr>
            <a:spLocks noGrp="1"/>
          </p:cNvSpPr>
          <p:nvPr>
            <p:ph type="ftr" sz="quarter" idx="11"/>
          </p:nvPr>
        </p:nvSpPr>
        <p:spPr/>
        <p:txBody>
          <a:bodyPr/>
          <a:lstStyle>
            <a:defPPr>
              <a:defRPr kern="1200" smtId="4294967295"/>
            </a:defPPr>
          </a:lstStyle>
          <a:p>
            <a:endParaRPr lang="nb-NO"/>
          </a:p>
        </p:txBody>
      </p:sp>
      <p:sp>
        <p:nvSpPr>
          <p:cNvPr id="6" name="Plassholder for lysbildenummer 5"/>
          <p:cNvSpPr>
            <a:spLocks noGrp="1"/>
          </p:cNvSpPr>
          <p:nvPr>
            <p:ph type="sldNum" sz="quarter" idx="12"/>
          </p:nvPr>
        </p:nvSpPr>
        <p:spPr/>
        <p:txBody>
          <a:bodyPr/>
          <a:lstStyle>
            <a:defPPr>
              <a:defRPr kern="1200" smtId="4294967295"/>
            </a:defPPr>
          </a:lstStyle>
          <a:p>
            <a:fld id="{12883A75-12AB-4184-8E4D-61D74ABE2833}" type="slidenum">
              <a:rPr lang="nb-NO" smtClean="0"/>
              <a:t>‹#›</a:t>
            </a:fld>
            <a:endParaRPr lang="nb-NO"/>
          </a:p>
        </p:txBody>
      </p:sp>
    </p:spTree>
    <p:extLst>
      <p:ext uri="{BB962C8B-B14F-4D97-AF65-F5344CB8AC3E}">
        <p14:creationId xmlns:p14="http://schemas.microsoft.com/office/powerpoint/2010/main" val="140551638"/>
      </p:ext>
    </p:extLst>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Deloverskrift">
    <p:spTree>
      <p:nvGrpSpPr>
        <p:cNvPr id="1" name=""/>
        <p:cNvGrpSpPr/>
        <p:nvPr/>
      </p:nvGrpSpPr>
      <p:grpSpPr>
        <a:xfrm>
          <a:off x="0" y="0"/>
          <a:ext cx="0" cy="0"/>
        </a:xfrm>
      </p:grpSpPr>
      <p:sp>
        <p:nvSpPr>
          <p:cNvPr id="2" name="Tittel 1"/>
          <p:cNvSpPr>
            <a:spLocks noGrp="1"/>
          </p:cNvSpPr>
          <p:nvPr>
            <p:ph type="title"/>
          </p:nvPr>
        </p:nvSpPr>
        <p:spPr>
          <a:xfrm>
            <a:off x="722313" y="4406900"/>
            <a:ext cx="7772400" cy="1362075"/>
          </a:xfrm>
        </p:spPr>
        <p:txBody>
          <a:bodyPr anchor="t"/>
          <a:lstStyle>
            <a:defPPr>
              <a:defRPr kern="1200" smtId="4294967295"/>
            </a:defPPr>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defPPr>
              <a:defRPr kern="1200" smtId="4294967295"/>
            </a:defPPr>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defPPr>
              <a:defRPr kern="1200" smtId="4294967295"/>
            </a:defPPr>
          </a:lstStyle>
          <a:p>
            <a:fld id="{F36AFF50-3033-4370-BDAC-66979E2398F3}" type="datetimeFigureOut">
              <a:rPr lang="nb-NO" smtClean="0"/>
              <a:t>13.02.2019</a:t>
            </a:fld>
            <a:endParaRPr lang="nb-NO"/>
          </a:p>
        </p:txBody>
      </p:sp>
      <p:sp>
        <p:nvSpPr>
          <p:cNvPr id="5" name="Plassholder for bunntekst 4"/>
          <p:cNvSpPr>
            <a:spLocks noGrp="1"/>
          </p:cNvSpPr>
          <p:nvPr>
            <p:ph type="ftr" sz="quarter" idx="11"/>
          </p:nvPr>
        </p:nvSpPr>
        <p:spPr/>
        <p:txBody>
          <a:bodyPr/>
          <a:lstStyle>
            <a:defPPr>
              <a:defRPr kern="1200" smtId="4294967295"/>
            </a:defPPr>
          </a:lstStyle>
          <a:p>
            <a:endParaRPr lang="nb-NO"/>
          </a:p>
        </p:txBody>
      </p:sp>
      <p:sp>
        <p:nvSpPr>
          <p:cNvPr id="6" name="Plassholder for lysbildenummer 5"/>
          <p:cNvSpPr>
            <a:spLocks noGrp="1"/>
          </p:cNvSpPr>
          <p:nvPr>
            <p:ph type="sldNum" sz="quarter" idx="12"/>
          </p:nvPr>
        </p:nvSpPr>
        <p:spPr/>
        <p:txBody>
          <a:bodyPr/>
          <a:lstStyle>
            <a:defPPr>
              <a:defRPr kern="1200" smtId="4294967295"/>
            </a:defPPr>
          </a:lstStyle>
          <a:p>
            <a:fld id="{12883A75-12AB-4184-8E4D-61D74ABE2833}" type="slidenum">
              <a:rPr lang="nb-NO" smtClean="0"/>
              <a:t>‹#›</a:t>
            </a:fld>
            <a:endParaRPr lang="nb-NO"/>
          </a:p>
        </p:txBody>
      </p:sp>
    </p:spTree>
    <p:extLst>
      <p:ext uri="{BB962C8B-B14F-4D97-AF65-F5344CB8AC3E}">
        <p14:creationId xmlns:p14="http://schemas.microsoft.com/office/powerpoint/2010/main" val="2321577667"/>
      </p:ext>
    </p:extLst>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o innholdsdeler">
    <p:spTree>
      <p:nvGrpSpPr>
        <p:cNvPr id="1" name=""/>
        <p:cNvGrpSpPr/>
        <p:nvPr/>
      </p:nvGrpSpPr>
      <p:grpSpPr>
        <a:xfrm>
          <a:off x="0" y="0"/>
          <a:ext cx="0" cy="0"/>
        </a:xfrm>
      </p:grpSpPr>
      <p:sp>
        <p:nvSpPr>
          <p:cNvPr id="2" name="Tittel 1"/>
          <p:cNvSpPr>
            <a:spLocks noGrp="1"/>
          </p:cNvSpPr>
          <p:nvPr>
            <p:ph type="title"/>
          </p:nvPr>
        </p:nvSpPr>
        <p:spPr/>
        <p:txBody>
          <a:bodyPr/>
          <a:lstStyle>
            <a:defPPr>
              <a:defRPr kern="1200" smtId="4294967295"/>
            </a:defPPr>
          </a:lstStyle>
          <a:p>
            <a:r>
              <a:rPr lang="nb-NO" smtClean="0"/>
              <a:t>Klikk for å redigere tittelstil</a:t>
            </a:r>
            <a:endParaRPr lang="nb-NO"/>
          </a:p>
        </p:txBody>
      </p:sp>
      <p:sp>
        <p:nvSpPr>
          <p:cNvPr id="3" name="Plassholder for innhold 2"/>
          <p:cNvSpPr>
            <a:spLocks noGrp="1"/>
          </p:cNvSpPr>
          <p:nvPr>
            <p:ph sz="half" idx="1"/>
          </p:nvPr>
        </p:nvSpPr>
        <p:spPr>
          <a:xfrm>
            <a:off x="457200" y="1600200"/>
            <a:ext cx="4038600" cy="4525963"/>
          </a:xfrm>
        </p:spPr>
        <p:txBody>
          <a:bodyPr/>
          <a:lstStyle>
            <a:defPPr>
              <a:defRPr kern="1200" smtId="4294967295"/>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600200"/>
            <a:ext cx="4038600" cy="4525963"/>
          </a:xfrm>
        </p:spPr>
        <p:txBody>
          <a:bodyPr/>
          <a:lstStyle>
            <a:defPPr>
              <a:defRPr kern="1200" smtId="4294967295"/>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dato 4"/>
          <p:cNvSpPr>
            <a:spLocks noGrp="1"/>
          </p:cNvSpPr>
          <p:nvPr>
            <p:ph type="dt" sz="half" idx="10"/>
          </p:nvPr>
        </p:nvSpPr>
        <p:spPr/>
        <p:txBody>
          <a:bodyPr/>
          <a:lstStyle>
            <a:defPPr>
              <a:defRPr kern="1200" smtId="4294967295"/>
            </a:defPPr>
          </a:lstStyle>
          <a:p>
            <a:fld id="{F36AFF50-3033-4370-BDAC-66979E2398F3}" type="datetimeFigureOut">
              <a:rPr lang="nb-NO" smtClean="0"/>
              <a:t>13.02.2019</a:t>
            </a:fld>
            <a:endParaRPr lang="nb-NO"/>
          </a:p>
        </p:txBody>
      </p:sp>
      <p:sp>
        <p:nvSpPr>
          <p:cNvPr id="6" name="Plassholder for bunntekst 5"/>
          <p:cNvSpPr>
            <a:spLocks noGrp="1"/>
          </p:cNvSpPr>
          <p:nvPr>
            <p:ph type="ftr" sz="quarter" idx="11"/>
          </p:nvPr>
        </p:nvSpPr>
        <p:spPr/>
        <p:txBody>
          <a:bodyPr/>
          <a:lstStyle>
            <a:defPPr>
              <a:defRPr kern="1200" smtId="4294967295"/>
            </a:defPPr>
          </a:lstStyle>
          <a:p>
            <a:endParaRPr lang="nb-NO"/>
          </a:p>
        </p:txBody>
      </p:sp>
      <p:sp>
        <p:nvSpPr>
          <p:cNvPr id="7" name="Plassholder for lysbildenummer 6"/>
          <p:cNvSpPr>
            <a:spLocks noGrp="1"/>
          </p:cNvSpPr>
          <p:nvPr>
            <p:ph type="sldNum" sz="quarter" idx="12"/>
          </p:nvPr>
        </p:nvSpPr>
        <p:spPr/>
        <p:txBody>
          <a:bodyPr/>
          <a:lstStyle>
            <a:defPPr>
              <a:defRPr kern="1200" smtId="4294967295"/>
            </a:defPPr>
          </a:lstStyle>
          <a:p>
            <a:fld id="{12883A75-12AB-4184-8E4D-61D74ABE2833}" type="slidenum">
              <a:rPr lang="nb-NO" smtClean="0"/>
              <a:t>‹#›</a:t>
            </a:fld>
            <a:endParaRPr lang="nb-NO"/>
          </a:p>
        </p:txBody>
      </p:sp>
    </p:spTree>
    <p:extLst>
      <p:ext uri="{BB962C8B-B14F-4D97-AF65-F5344CB8AC3E}">
        <p14:creationId xmlns:p14="http://schemas.microsoft.com/office/powerpoint/2010/main" val="3467773057"/>
      </p:ext>
    </p:extLst>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Sammenligning">
    <p:spTree>
      <p:nvGrpSpPr>
        <p:cNvPr id="1" name=""/>
        <p:cNvGrpSpPr/>
        <p:nvPr/>
      </p:nvGrpSpPr>
      <p:grpSpPr>
        <a:xfrm>
          <a:off x="0" y="0"/>
          <a:ext cx="0" cy="0"/>
        </a:xfrm>
      </p:grpSpPr>
      <p:sp>
        <p:nvSpPr>
          <p:cNvPr id="2" name="Tittel 1"/>
          <p:cNvSpPr>
            <a:spLocks noGrp="1"/>
          </p:cNvSpPr>
          <p:nvPr>
            <p:ph type="title"/>
          </p:nvPr>
        </p:nvSpPr>
        <p:spPr/>
        <p:txBody>
          <a:bodyPr/>
          <a:lstStyle>
            <a:defPPr>
              <a:defRPr kern="1200" smtId="4294967295"/>
            </a:defPPr>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defPPr>
              <a:defRPr kern="1200" smtId="4294967295"/>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defPPr>
              <a:defRPr kern="1200" smtId="4294967295"/>
            </a:defPPr>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defPPr>
              <a:defRPr kern="1200" smtId="4294967295"/>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defPPr>
              <a:defRPr kern="1200" smtId="4294967295"/>
            </a:defPPr>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Plassholder for dato 6"/>
          <p:cNvSpPr>
            <a:spLocks noGrp="1"/>
          </p:cNvSpPr>
          <p:nvPr>
            <p:ph type="dt" sz="half" idx="10"/>
          </p:nvPr>
        </p:nvSpPr>
        <p:spPr/>
        <p:txBody>
          <a:bodyPr/>
          <a:lstStyle>
            <a:defPPr>
              <a:defRPr kern="1200" smtId="4294967295"/>
            </a:defPPr>
          </a:lstStyle>
          <a:p>
            <a:fld id="{F36AFF50-3033-4370-BDAC-66979E2398F3}" type="datetimeFigureOut">
              <a:rPr lang="nb-NO" smtClean="0"/>
              <a:t>13.02.2019</a:t>
            </a:fld>
            <a:endParaRPr lang="nb-NO"/>
          </a:p>
        </p:txBody>
      </p:sp>
      <p:sp>
        <p:nvSpPr>
          <p:cNvPr id="8" name="Plassholder for bunntekst 7"/>
          <p:cNvSpPr>
            <a:spLocks noGrp="1"/>
          </p:cNvSpPr>
          <p:nvPr>
            <p:ph type="ftr" sz="quarter" idx="11"/>
          </p:nvPr>
        </p:nvSpPr>
        <p:spPr/>
        <p:txBody>
          <a:bodyPr/>
          <a:lstStyle>
            <a:defPPr>
              <a:defRPr kern="1200" smtId="4294967295"/>
            </a:defPPr>
          </a:lstStyle>
          <a:p>
            <a:endParaRPr lang="nb-NO"/>
          </a:p>
        </p:txBody>
      </p:sp>
      <p:sp>
        <p:nvSpPr>
          <p:cNvPr id="9" name="Plassholder for lysbildenummer 8"/>
          <p:cNvSpPr>
            <a:spLocks noGrp="1"/>
          </p:cNvSpPr>
          <p:nvPr>
            <p:ph type="sldNum" sz="quarter" idx="12"/>
          </p:nvPr>
        </p:nvSpPr>
        <p:spPr/>
        <p:txBody>
          <a:bodyPr/>
          <a:lstStyle>
            <a:defPPr>
              <a:defRPr kern="1200" smtId="4294967295"/>
            </a:defPPr>
          </a:lstStyle>
          <a:p>
            <a:fld id="{12883A75-12AB-4184-8E4D-61D74ABE2833}" type="slidenum">
              <a:rPr lang="nb-NO" smtClean="0"/>
              <a:t>‹#›</a:t>
            </a:fld>
            <a:endParaRPr lang="nb-NO"/>
          </a:p>
        </p:txBody>
      </p:sp>
    </p:spTree>
    <p:extLst>
      <p:ext uri="{BB962C8B-B14F-4D97-AF65-F5344CB8AC3E}">
        <p14:creationId xmlns:p14="http://schemas.microsoft.com/office/powerpoint/2010/main" val="385911720"/>
      </p:ext>
    </p:extLst>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Bare tittel">
    <p:spTree>
      <p:nvGrpSpPr>
        <p:cNvPr id="1" name=""/>
        <p:cNvGrpSpPr/>
        <p:nvPr/>
      </p:nvGrpSpPr>
      <p:grpSpPr>
        <a:xfrm>
          <a:off x="0" y="0"/>
          <a:ext cx="0" cy="0"/>
        </a:xfrm>
      </p:grpSpPr>
      <p:sp>
        <p:nvSpPr>
          <p:cNvPr id="2" name="Tittel 1"/>
          <p:cNvSpPr>
            <a:spLocks noGrp="1"/>
          </p:cNvSpPr>
          <p:nvPr>
            <p:ph type="title"/>
          </p:nvPr>
        </p:nvSpPr>
        <p:spPr/>
        <p:txBody>
          <a:bodyPr/>
          <a:lstStyle>
            <a:defPPr>
              <a:defRPr kern="1200" smtId="4294967295"/>
            </a:defPPr>
          </a:lstStyle>
          <a:p>
            <a:r>
              <a:rPr lang="nb-NO" smtClean="0"/>
              <a:t>Klikk for å redigere tittelstil</a:t>
            </a:r>
            <a:endParaRPr lang="nb-NO"/>
          </a:p>
        </p:txBody>
      </p:sp>
      <p:sp>
        <p:nvSpPr>
          <p:cNvPr id="3" name="Plassholder for dato 2"/>
          <p:cNvSpPr>
            <a:spLocks noGrp="1"/>
          </p:cNvSpPr>
          <p:nvPr>
            <p:ph type="dt" sz="half" idx="10"/>
          </p:nvPr>
        </p:nvSpPr>
        <p:spPr/>
        <p:txBody>
          <a:bodyPr/>
          <a:lstStyle>
            <a:defPPr>
              <a:defRPr kern="1200" smtId="4294967295"/>
            </a:defPPr>
          </a:lstStyle>
          <a:p>
            <a:fld id="{F36AFF50-3033-4370-BDAC-66979E2398F3}" type="datetimeFigureOut">
              <a:rPr lang="nb-NO" smtClean="0"/>
              <a:t>13.02.2019</a:t>
            </a:fld>
            <a:endParaRPr lang="nb-NO"/>
          </a:p>
        </p:txBody>
      </p:sp>
      <p:sp>
        <p:nvSpPr>
          <p:cNvPr id="4" name="Plassholder for bunntekst 3"/>
          <p:cNvSpPr>
            <a:spLocks noGrp="1"/>
          </p:cNvSpPr>
          <p:nvPr>
            <p:ph type="ftr" sz="quarter" idx="11"/>
          </p:nvPr>
        </p:nvSpPr>
        <p:spPr/>
        <p:txBody>
          <a:bodyPr/>
          <a:lstStyle>
            <a:defPPr>
              <a:defRPr kern="1200" smtId="4294967295"/>
            </a:defPPr>
          </a:lstStyle>
          <a:p>
            <a:endParaRPr lang="nb-NO"/>
          </a:p>
        </p:txBody>
      </p:sp>
      <p:sp>
        <p:nvSpPr>
          <p:cNvPr id="5" name="Plassholder for lysbildenummer 4"/>
          <p:cNvSpPr>
            <a:spLocks noGrp="1"/>
          </p:cNvSpPr>
          <p:nvPr>
            <p:ph type="sldNum" sz="quarter" idx="12"/>
          </p:nvPr>
        </p:nvSpPr>
        <p:spPr/>
        <p:txBody>
          <a:bodyPr/>
          <a:lstStyle>
            <a:defPPr>
              <a:defRPr kern="1200" smtId="4294967295"/>
            </a:defPPr>
          </a:lstStyle>
          <a:p>
            <a:fld id="{12883A75-12AB-4184-8E4D-61D74ABE2833}" type="slidenum">
              <a:rPr lang="nb-NO" smtClean="0"/>
              <a:t>‹#›</a:t>
            </a:fld>
            <a:endParaRPr lang="nb-NO"/>
          </a:p>
        </p:txBody>
      </p:sp>
    </p:spTree>
    <p:extLst>
      <p:ext uri="{BB962C8B-B14F-4D97-AF65-F5344CB8AC3E}">
        <p14:creationId xmlns:p14="http://schemas.microsoft.com/office/powerpoint/2010/main" val="2250029063"/>
      </p:ext>
    </p:extLst>
  </p:cSld>
  <p:clrMapOvr>
    <a:masterClrMapping/>
  </p:clrMapOvr>
  <p:transition/>
  <p:timing/>
</p:sldLayout>
</file>

<file path=ppt/slideLayouts/slideLayout3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Tomt">
    <p:spTree>
      <p:nvGrpSpPr>
        <p:cNvPr id="1" name=""/>
        <p:cNvGrpSpPr/>
        <p:nvPr/>
      </p:nvGrpSpPr>
      <p:grpSpPr>
        <a:xfrm>
          <a:off x="0" y="0"/>
          <a:ext cx="0" cy="0"/>
        </a:xfrm>
      </p:grpSpPr>
      <p:sp>
        <p:nvSpPr>
          <p:cNvPr id="2" name="Plassholder for dato 1"/>
          <p:cNvSpPr>
            <a:spLocks noGrp="1"/>
          </p:cNvSpPr>
          <p:nvPr>
            <p:ph type="dt" sz="half" idx="10"/>
          </p:nvPr>
        </p:nvSpPr>
        <p:spPr/>
        <p:txBody>
          <a:bodyPr/>
          <a:lstStyle>
            <a:defPPr>
              <a:defRPr kern="1200" smtId="4294967295"/>
            </a:defPPr>
          </a:lstStyle>
          <a:p>
            <a:fld id="{F36AFF50-3033-4370-BDAC-66979E2398F3}" type="datetimeFigureOut">
              <a:rPr lang="nb-NO" smtClean="0"/>
              <a:t>13.02.2019</a:t>
            </a:fld>
            <a:endParaRPr lang="nb-NO"/>
          </a:p>
        </p:txBody>
      </p:sp>
      <p:sp>
        <p:nvSpPr>
          <p:cNvPr id="3" name="Plassholder for bunntekst 2"/>
          <p:cNvSpPr>
            <a:spLocks noGrp="1"/>
          </p:cNvSpPr>
          <p:nvPr>
            <p:ph type="ftr" sz="quarter" idx="11"/>
          </p:nvPr>
        </p:nvSpPr>
        <p:spPr/>
        <p:txBody>
          <a:bodyPr/>
          <a:lstStyle>
            <a:defPPr>
              <a:defRPr kern="1200" smtId="4294967295"/>
            </a:defPPr>
          </a:lstStyle>
          <a:p>
            <a:endParaRPr lang="nb-NO"/>
          </a:p>
        </p:txBody>
      </p:sp>
      <p:sp>
        <p:nvSpPr>
          <p:cNvPr id="4" name="Plassholder for lysbildenummer 3"/>
          <p:cNvSpPr>
            <a:spLocks noGrp="1"/>
          </p:cNvSpPr>
          <p:nvPr>
            <p:ph type="sldNum" sz="quarter" idx="12"/>
          </p:nvPr>
        </p:nvSpPr>
        <p:spPr/>
        <p:txBody>
          <a:bodyPr/>
          <a:lstStyle>
            <a:defPPr>
              <a:defRPr kern="1200" smtId="4294967295"/>
            </a:defPPr>
          </a:lstStyle>
          <a:p>
            <a:fld id="{12883A75-12AB-4184-8E4D-61D74ABE2833}" type="slidenum">
              <a:rPr lang="nb-NO" smtClean="0"/>
              <a:t>‹#›</a:t>
            </a:fld>
            <a:endParaRPr lang="nb-NO"/>
          </a:p>
        </p:txBody>
      </p:sp>
    </p:spTree>
    <p:extLst>
      <p:ext uri="{BB962C8B-B14F-4D97-AF65-F5344CB8AC3E}">
        <p14:creationId xmlns:p14="http://schemas.microsoft.com/office/powerpoint/2010/main" val="539473191"/>
      </p:ext>
    </p:extLst>
  </p:cSld>
  <p:clrMapOvr>
    <a:masterClrMapping/>
  </p:clrMapOvr>
  <p:transition/>
  <p:timing/>
</p:sldLayout>
</file>

<file path=ppt/slideLayouts/slideLayout3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Innhold med tekst">
    <p:spTree>
      <p:nvGrpSpPr>
        <p:cNvPr id="1" name=""/>
        <p:cNvGrpSpPr/>
        <p:nvPr/>
      </p:nvGrpSpPr>
      <p:grpSpPr>
        <a:xfrm>
          <a:off x="0" y="0"/>
          <a:ext cx="0" cy="0"/>
        </a:xfrm>
      </p:grpSpPr>
      <p:sp>
        <p:nvSpPr>
          <p:cNvPr id="2" name="Tittel 1"/>
          <p:cNvSpPr>
            <a:spLocks noGrp="1"/>
          </p:cNvSpPr>
          <p:nvPr>
            <p:ph type="title"/>
          </p:nvPr>
        </p:nvSpPr>
        <p:spPr>
          <a:xfrm>
            <a:off x="457200" y="273050"/>
            <a:ext cx="3008313" cy="1162050"/>
          </a:xfrm>
        </p:spPr>
        <p:txBody>
          <a:bodyPr anchor="b"/>
          <a:lstStyle>
            <a:defPPr>
              <a:defRPr kern="1200" smtId="4294967295"/>
            </a:defPPr>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defPPr>
              <a:defRPr kern="1200" smtId="4294967295"/>
            </a:defPPr>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defPPr>
              <a:defRPr kern="1200" smtId="4294967295"/>
            </a:defPPr>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defPPr>
              <a:defRPr kern="1200" smtId="4294967295"/>
            </a:defPPr>
          </a:lstStyle>
          <a:p>
            <a:fld id="{F36AFF50-3033-4370-BDAC-66979E2398F3}" type="datetimeFigureOut">
              <a:rPr lang="nb-NO" smtClean="0"/>
              <a:t>13.02.2019</a:t>
            </a:fld>
            <a:endParaRPr lang="nb-NO"/>
          </a:p>
        </p:txBody>
      </p:sp>
      <p:sp>
        <p:nvSpPr>
          <p:cNvPr id="6" name="Plassholder for bunntekst 5"/>
          <p:cNvSpPr>
            <a:spLocks noGrp="1"/>
          </p:cNvSpPr>
          <p:nvPr>
            <p:ph type="ftr" sz="quarter" idx="11"/>
          </p:nvPr>
        </p:nvSpPr>
        <p:spPr/>
        <p:txBody>
          <a:bodyPr/>
          <a:lstStyle>
            <a:defPPr>
              <a:defRPr kern="1200" smtId="4294967295"/>
            </a:defPPr>
          </a:lstStyle>
          <a:p>
            <a:endParaRPr lang="nb-NO"/>
          </a:p>
        </p:txBody>
      </p:sp>
      <p:sp>
        <p:nvSpPr>
          <p:cNvPr id="7" name="Plassholder for lysbildenummer 6"/>
          <p:cNvSpPr>
            <a:spLocks noGrp="1"/>
          </p:cNvSpPr>
          <p:nvPr>
            <p:ph type="sldNum" sz="quarter" idx="12"/>
          </p:nvPr>
        </p:nvSpPr>
        <p:spPr/>
        <p:txBody>
          <a:bodyPr/>
          <a:lstStyle>
            <a:defPPr>
              <a:defRPr kern="1200" smtId="4294967295"/>
            </a:defPPr>
          </a:lstStyle>
          <a:p>
            <a:fld id="{12883A75-12AB-4184-8E4D-61D74ABE2833}" type="slidenum">
              <a:rPr lang="nb-NO" smtClean="0"/>
              <a:t>‹#›</a:t>
            </a:fld>
            <a:endParaRPr lang="nb-NO"/>
          </a:p>
        </p:txBody>
      </p:sp>
    </p:spTree>
    <p:extLst>
      <p:ext uri="{BB962C8B-B14F-4D97-AF65-F5344CB8AC3E}">
        <p14:creationId xmlns:p14="http://schemas.microsoft.com/office/powerpoint/2010/main" val="3566554078"/>
      </p:ext>
    </p:extLst>
  </p:cSld>
  <p:clrMapOvr>
    <a:masterClrMapping/>
  </p:clrMapOvr>
  <p:transition/>
  <p:timing/>
</p:sldLayout>
</file>

<file path=ppt/slideLayouts/slideLayout3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Bilde med tekst">
    <p:spTree>
      <p:nvGrpSpPr>
        <p:cNvPr id="1" name=""/>
        <p:cNvGrpSpPr/>
        <p:nvPr/>
      </p:nvGrpSpPr>
      <p:grpSpPr>
        <a:xfrm>
          <a:off x="0" y="0"/>
          <a:ext cx="0" cy="0"/>
        </a:xfrm>
      </p:grpSpPr>
      <p:sp>
        <p:nvSpPr>
          <p:cNvPr id="2" name="Tittel 1"/>
          <p:cNvSpPr>
            <a:spLocks noGrp="1"/>
          </p:cNvSpPr>
          <p:nvPr>
            <p:ph type="title"/>
          </p:nvPr>
        </p:nvSpPr>
        <p:spPr>
          <a:xfrm>
            <a:off x="1792288" y="4800600"/>
            <a:ext cx="5486400" cy="566738"/>
          </a:xfrm>
        </p:spPr>
        <p:txBody>
          <a:bodyPr anchor="b"/>
          <a:lstStyle>
            <a:defPPr>
              <a:defRPr kern="1200" smtId="4294967295"/>
            </a:defPPr>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defPPr>
              <a:defRPr kern="1200" smtId="4294967295"/>
            </a:defPPr>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1792288" y="5367338"/>
            <a:ext cx="5486400" cy="804862"/>
          </a:xfrm>
        </p:spPr>
        <p:txBody>
          <a:bodyPr/>
          <a:lstStyle>
            <a:defPPr>
              <a:defRPr kern="1200" smtId="4294967295"/>
            </a:defPPr>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defPPr>
              <a:defRPr kern="1200" smtId="4294967295"/>
            </a:defPPr>
          </a:lstStyle>
          <a:p>
            <a:fld id="{F36AFF50-3033-4370-BDAC-66979E2398F3}" type="datetimeFigureOut">
              <a:rPr lang="nb-NO" smtClean="0"/>
              <a:t>13.02.2019</a:t>
            </a:fld>
            <a:endParaRPr lang="nb-NO"/>
          </a:p>
        </p:txBody>
      </p:sp>
      <p:sp>
        <p:nvSpPr>
          <p:cNvPr id="6" name="Plassholder for bunntekst 5"/>
          <p:cNvSpPr>
            <a:spLocks noGrp="1"/>
          </p:cNvSpPr>
          <p:nvPr>
            <p:ph type="ftr" sz="quarter" idx="11"/>
          </p:nvPr>
        </p:nvSpPr>
        <p:spPr/>
        <p:txBody>
          <a:bodyPr/>
          <a:lstStyle>
            <a:defPPr>
              <a:defRPr kern="1200" smtId="4294967295"/>
            </a:defPPr>
          </a:lstStyle>
          <a:p>
            <a:endParaRPr lang="nb-NO"/>
          </a:p>
        </p:txBody>
      </p:sp>
      <p:sp>
        <p:nvSpPr>
          <p:cNvPr id="7" name="Plassholder for lysbildenummer 6"/>
          <p:cNvSpPr>
            <a:spLocks noGrp="1"/>
          </p:cNvSpPr>
          <p:nvPr>
            <p:ph type="sldNum" sz="quarter" idx="12"/>
          </p:nvPr>
        </p:nvSpPr>
        <p:spPr/>
        <p:txBody>
          <a:bodyPr/>
          <a:lstStyle>
            <a:defPPr>
              <a:defRPr kern="1200" smtId="4294967295"/>
            </a:defPPr>
          </a:lstStyle>
          <a:p>
            <a:fld id="{12883A75-12AB-4184-8E4D-61D74ABE2833}" type="slidenum">
              <a:rPr lang="nb-NO" smtClean="0"/>
              <a:t>‹#›</a:t>
            </a:fld>
            <a:endParaRPr lang="nb-NO"/>
          </a:p>
        </p:txBody>
      </p:sp>
    </p:spTree>
    <p:extLst>
      <p:ext uri="{BB962C8B-B14F-4D97-AF65-F5344CB8AC3E}">
        <p14:creationId xmlns:p14="http://schemas.microsoft.com/office/powerpoint/2010/main" val="1077009636"/>
      </p:ext>
    </p:extLst>
  </p:cSld>
  <p:clrMapOvr>
    <a:masterClrMapping/>
  </p:clrMapOvr>
  <p:transition/>
  <p:timing/>
</p:sldLayout>
</file>

<file path=ppt/slideLayouts/slideLayout3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Loddrett tekst">
    <p:spTree>
      <p:nvGrpSpPr>
        <p:cNvPr id="1" name=""/>
        <p:cNvGrpSpPr/>
        <p:nvPr/>
      </p:nvGrpSpPr>
      <p:grpSpPr>
        <a:xfrm>
          <a:off x="0" y="0"/>
          <a:ext cx="0" cy="0"/>
        </a:xfrm>
      </p:grpSpPr>
      <p:sp>
        <p:nvSpPr>
          <p:cNvPr id="2" name="Tittel 1"/>
          <p:cNvSpPr>
            <a:spLocks noGrp="1"/>
          </p:cNvSpPr>
          <p:nvPr>
            <p:ph type="title"/>
          </p:nvPr>
        </p:nvSpPr>
        <p:spPr/>
        <p:txBody>
          <a:bodyPr/>
          <a:lstStyle>
            <a:defPPr>
              <a:defRPr kern="1200" smtId="4294967295"/>
            </a:defP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defPPr>
              <a:defRPr kern="1200" smtId="4294967295"/>
            </a:def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defPPr>
              <a:defRPr kern="1200" smtId="4294967295"/>
            </a:defPPr>
          </a:lstStyle>
          <a:p>
            <a:fld id="{F36AFF50-3033-4370-BDAC-66979E2398F3}" type="datetimeFigureOut">
              <a:rPr lang="nb-NO" smtClean="0"/>
              <a:t>13.02.2019</a:t>
            </a:fld>
            <a:endParaRPr lang="nb-NO"/>
          </a:p>
        </p:txBody>
      </p:sp>
      <p:sp>
        <p:nvSpPr>
          <p:cNvPr id="5" name="Plassholder for bunntekst 4"/>
          <p:cNvSpPr>
            <a:spLocks noGrp="1"/>
          </p:cNvSpPr>
          <p:nvPr>
            <p:ph type="ftr" sz="quarter" idx="11"/>
          </p:nvPr>
        </p:nvSpPr>
        <p:spPr/>
        <p:txBody>
          <a:bodyPr/>
          <a:lstStyle>
            <a:defPPr>
              <a:defRPr kern="1200" smtId="4294967295"/>
            </a:defPPr>
          </a:lstStyle>
          <a:p>
            <a:endParaRPr lang="nb-NO"/>
          </a:p>
        </p:txBody>
      </p:sp>
      <p:sp>
        <p:nvSpPr>
          <p:cNvPr id="6" name="Plassholder for lysbildenummer 5"/>
          <p:cNvSpPr>
            <a:spLocks noGrp="1"/>
          </p:cNvSpPr>
          <p:nvPr>
            <p:ph type="sldNum" sz="quarter" idx="12"/>
          </p:nvPr>
        </p:nvSpPr>
        <p:spPr/>
        <p:txBody>
          <a:bodyPr/>
          <a:lstStyle>
            <a:defPPr>
              <a:defRPr kern="1200" smtId="4294967295"/>
            </a:defPPr>
          </a:lstStyle>
          <a:p>
            <a:fld id="{12883A75-12AB-4184-8E4D-61D74ABE2833}" type="slidenum">
              <a:rPr lang="nb-NO" smtClean="0"/>
              <a:t>‹#›</a:t>
            </a:fld>
            <a:endParaRPr lang="nb-NO"/>
          </a:p>
        </p:txBody>
      </p:sp>
    </p:spTree>
    <p:extLst>
      <p:ext uri="{BB962C8B-B14F-4D97-AF65-F5344CB8AC3E}">
        <p14:creationId xmlns:p14="http://schemas.microsoft.com/office/powerpoint/2010/main" val="3888391692"/>
      </p:ext>
    </p:extLst>
  </p:cSld>
  <p:clrMapOvr>
    <a:masterClrMapping/>
  </p:clrMapOvr>
  <p:transition/>
  <p:timing/>
</p:sldLayout>
</file>

<file path=ppt/slideLayouts/slideLayout3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Loddrett tittel og tekst">
    <p:spTree>
      <p:nvGrpSpPr>
        <p:cNvPr id="1" name=""/>
        <p:cNvGrpSpPr/>
        <p:nvPr/>
      </p:nvGrpSpPr>
      <p:grpSpPr>
        <a:xfrm>
          <a:off x="0" y="0"/>
          <a:ext cx="0" cy="0"/>
        </a:xfrm>
      </p:grpSpPr>
      <p:sp>
        <p:nvSpPr>
          <p:cNvPr id="2" name="Loddrett tittel 1"/>
          <p:cNvSpPr>
            <a:spLocks noGrp="1"/>
          </p:cNvSpPr>
          <p:nvPr>
            <p:ph type="title" orient="vert"/>
          </p:nvPr>
        </p:nvSpPr>
        <p:spPr>
          <a:xfrm>
            <a:off x="6629400" y="274638"/>
            <a:ext cx="2057400" cy="5851525"/>
          </a:xfrm>
        </p:spPr>
        <p:txBody>
          <a:bodyPr vert="eaVert"/>
          <a:lstStyle>
            <a:defPPr>
              <a:defRPr kern="1200" smtId="4294967295"/>
            </a:defPPr>
          </a:lstStyle>
          <a:p>
            <a:r>
              <a:rPr lang="nb-NO" smtClean="0"/>
              <a:t>Klikk for å redigere tittelstil</a:t>
            </a:r>
            <a:endParaRPr lang="nb-NO"/>
          </a:p>
        </p:txBody>
      </p:sp>
      <p:sp>
        <p:nvSpPr>
          <p:cNvPr id="3" name="Plassholder for loddrett tekst 2"/>
          <p:cNvSpPr>
            <a:spLocks noGrp="1"/>
          </p:cNvSpPr>
          <p:nvPr>
            <p:ph type="body" orient="vert" idx="1"/>
          </p:nvPr>
        </p:nvSpPr>
        <p:spPr>
          <a:xfrm>
            <a:off x="457200" y="274638"/>
            <a:ext cx="6019800" cy="5851525"/>
          </a:xfrm>
        </p:spPr>
        <p:txBody>
          <a:bodyPr vert="eaVert"/>
          <a:lstStyle>
            <a:defPPr>
              <a:defRPr kern="1200" smtId="4294967295"/>
            </a:def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defPPr>
              <a:defRPr kern="1200" smtId="4294967295"/>
            </a:defPPr>
          </a:lstStyle>
          <a:p>
            <a:fld id="{F36AFF50-3033-4370-BDAC-66979E2398F3}" type="datetimeFigureOut">
              <a:rPr lang="nb-NO" smtClean="0"/>
              <a:t>13.02.2019</a:t>
            </a:fld>
            <a:endParaRPr lang="nb-NO"/>
          </a:p>
        </p:txBody>
      </p:sp>
      <p:sp>
        <p:nvSpPr>
          <p:cNvPr id="5" name="Plassholder for bunntekst 4"/>
          <p:cNvSpPr>
            <a:spLocks noGrp="1"/>
          </p:cNvSpPr>
          <p:nvPr>
            <p:ph type="ftr" sz="quarter" idx="11"/>
          </p:nvPr>
        </p:nvSpPr>
        <p:spPr/>
        <p:txBody>
          <a:bodyPr/>
          <a:lstStyle>
            <a:defPPr>
              <a:defRPr kern="1200" smtId="4294967295"/>
            </a:defPPr>
          </a:lstStyle>
          <a:p>
            <a:endParaRPr lang="nb-NO"/>
          </a:p>
        </p:txBody>
      </p:sp>
      <p:sp>
        <p:nvSpPr>
          <p:cNvPr id="6" name="Plassholder for lysbildenummer 5"/>
          <p:cNvSpPr>
            <a:spLocks noGrp="1"/>
          </p:cNvSpPr>
          <p:nvPr>
            <p:ph type="sldNum" sz="quarter" idx="12"/>
          </p:nvPr>
        </p:nvSpPr>
        <p:spPr/>
        <p:txBody>
          <a:bodyPr/>
          <a:lstStyle>
            <a:defPPr>
              <a:defRPr kern="1200" smtId="4294967295"/>
            </a:defPPr>
          </a:lstStyle>
          <a:p>
            <a:fld id="{12883A75-12AB-4184-8E4D-61D74ABE2833}" type="slidenum">
              <a:rPr lang="nb-NO" smtClean="0"/>
              <a:t>‹#›</a:t>
            </a:fld>
            <a:endParaRPr lang="nb-NO"/>
          </a:p>
        </p:txBody>
      </p:sp>
    </p:spTree>
    <p:extLst>
      <p:ext uri="{BB962C8B-B14F-4D97-AF65-F5344CB8AC3E}">
        <p14:creationId xmlns:p14="http://schemas.microsoft.com/office/powerpoint/2010/main" val="4095559933"/>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image" Target="../media/image1.jpeg" /><Relationship Id="rId13"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24.xml" /><Relationship Id="rId10" Type="http://schemas.openxmlformats.org/officeDocument/2006/relationships/slideLayout" Target="../slideLayouts/slideLayout33.xml" /><Relationship Id="rId11" Type="http://schemas.openxmlformats.org/officeDocument/2006/relationships/slideLayout" Target="../slideLayouts/slideLayout34.xml" /><Relationship Id="rId12" Type="http://schemas.openxmlformats.org/officeDocument/2006/relationships/theme" Target="../theme/theme3.xml" /><Relationship Id="rId2" Type="http://schemas.openxmlformats.org/officeDocument/2006/relationships/slideLayout" Target="../slideLayouts/slideLayout25.xml" /><Relationship Id="rId3" Type="http://schemas.openxmlformats.org/officeDocument/2006/relationships/slideLayout" Target="../slideLayouts/slideLayout26.xml" /><Relationship Id="rId4" Type="http://schemas.openxmlformats.org/officeDocument/2006/relationships/slideLayout" Target="../slideLayouts/slideLayout27.xml" /><Relationship Id="rId5" Type="http://schemas.openxmlformats.org/officeDocument/2006/relationships/slideLayout" Target="../slideLayouts/slideLayout28.xml" /><Relationship Id="rId6" Type="http://schemas.openxmlformats.org/officeDocument/2006/relationships/slideLayout" Target="../slideLayouts/slideLayout29.xml" /><Relationship Id="rId7" Type="http://schemas.openxmlformats.org/officeDocument/2006/relationships/slideLayout" Target="../slideLayouts/slideLayout30.xml" /><Relationship Id="rId8" Type="http://schemas.openxmlformats.org/officeDocument/2006/relationships/slideLayout" Target="../slideLayouts/slideLayout31.xml" /><Relationship Id="rId9" Type="http://schemas.openxmlformats.org/officeDocument/2006/relationships/slideLayout" Target="../slideLayouts/slideLayout32.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Plassholder for tit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defPPr>
              <a:defRPr kern="1200" smtId="4294967295"/>
            </a:defPPr>
          </a:lstStyle>
          <a:p>
            <a:r>
              <a:rPr lang="nb-NO" smtClean="0"/>
              <a:t>Klikk for å redigere tittelstil</a:t>
            </a:r>
            <a:endParaRPr lang="nb-NO"/>
          </a:p>
        </p:txBody>
      </p:sp>
      <p:sp>
        <p:nvSpPr>
          <p:cNvPr id="3" name="Plassholder f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defPPr>
              <a:defRPr kern="1200" smtId="4294967295"/>
            </a:def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2"/>
          </p:nvPr>
        </p:nvSpPr>
        <p:spPr>
          <a:xfrm>
            <a:off x="3275856" y="6356350"/>
            <a:ext cx="2133600" cy="365125"/>
          </a:xfrm>
          <a:prstGeom prst="rect">
            <a:avLst/>
          </a:prstGeom>
        </p:spPr>
        <p:txBody>
          <a:bodyPr vert="horz" lIns="91440" tIns="45720" rIns="91440" bIns="45720" rtlCol="0" anchor="ctr"/>
          <a:lstStyle>
            <a:defPPr>
              <a:defRPr kern="1200" smtId="4294967295"/>
            </a:defPPr>
            <a:lvl1pPr algn="ctr">
              <a:defRPr sz="1200">
                <a:solidFill>
                  <a:schemeClr val="tx1">
                    <a:tint val="75000"/>
                  </a:schemeClr>
                </a:solidFill>
              </a:defRPr>
            </a:lvl1pPr>
          </a:lstStyle>
          <a:p>
            <a:fld id="{D9D7889D-D1EF-4887-82C4-616544462B7D}" type="datetimeFigureOut">
              <a:rPr lang="nb-NO" smtClean="0"/>
              <a:t>13.02.2019</a:t>
            </a:fld>
            <a:endParaRPr lang="nb-NO"/>
          </a:p>
        </p:txBody>
      </p:sp>
      <p:sp>
        <p:nvSpPr>
          <p:cNvPr id="6" name="Plassholder for lysbilde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kern="1200" smtId="4294967295"/>
            </a:defPPr>
            <a:lvl1pPr algn="r">
              <a:defRPr sz="1200">
                <a:solidFill>
                  <a:schemeClr val="tx1">
                    <a:tint val="75000"/>
                  </a:schemeClr>
                </a:solidFill>
              </a:defRPr>
            </a:lvl1pPr>
          </a:lstStyle>
          <a:p>
            <a:fld id="{EFB153D8-11C2-46A9-A233-7AC135A9B2C5}" type="slidenum">
              <a:rPr lang="nb-NO" smtClean="0"/>
              <a:t>‹#›</a:t>
            </a:fld>
            <a:endParaRPr lang="nb-NO"/>
          </a:p>
        </p:txBody>
      </p:sp>
      <p:pic>
        <p:nvPicPr>
          <p:cNvPr id="7" name="Bilde 6"/>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179512" y="5733256"/>
            <a:ext cx="913628" cy="1103016"/>
          </a:xfrm>
          <a:prstGeom prst="rect">
            <a:avLst/>
          </a:prstGeom>
        </p:spPr>
      </p:pic>
    </p:spTree>
    <p:extLst>
      <p:ext uri="{BB962C8B-B14F-4D97-AF65-F5344CB8AC3E}">
        <p14:creationId xmlns:p14="http://schemas.microsoft.com/office/powerpoint/2010/main" val="29195222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defPPr>
        <a:defRPr kern="1200" smtId="4294967295"/>
      </a:defPPr>
      <a:lvl1pPr algn="ctr" defTabSz="914400" rtl="0" eaLnBrk="1" latinLnBrk="0" hangingPunct="1">
        <a:spcBef>
          <a:spcPct val="0"/>
        </a:spcBef>
        <a:buNone/>
        <a:defRPr sz="4400" kern="1200">
          <a:solidFill>
            <a:schemeClr val="tx1"/>
          </a:solidFill>
          <a:latin typeface="Segoe UI" panose="020b0502040204020203" pitchFamily="34" charset="0"/>
          <a:ea typeface="Segoe UI" panose="020b0502040204020203" pitchFamily="34" charset="0"/>
          <a:cs typeface="Segoe UI" panose="020b0502040204020203" pitchFamily="34" charset="0"/>
        </a:defRPr>
      </a:lvl1pPr>
    </p:titleStyle>
    <p:bodyStyle>
      <a:defPPr>
        <a:defRPr kern="1200" smtId="4294967295"/>
      </a:defPPr>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Segoe UI" panose="020b0502040204020203" pitchFamily="34" charset="0"/>
          <a:ea typeface="Segoe UI" panose="020b0502040204020203" pitchFamily="34" charset="0"/>
          <a:cs typeface="Segoe UI" panose="020b0502040204020203"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Plassholder for tit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defPPr>
              <a:defRPr kern="1200" smtId="4294967295"/>
            </a:defPPr>
          </a:lstStyle>
          <a:p>
            <a:r>
              <a:rPr lang="nb-NO" smtClean="0"/>
              <a:t>Klikk for å redigere tittelstil</a:t>
            </a:r>
            <a:endParaRPr lang="nb-NO"/>
          </a:p>
        </p:txBody>
      </p:sp>
      <p:sp>
        <p:nvSpPr>
          <p:cNvPr id="3" name="Plassholder f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defPPr>
              <a:defRPr kern="1200" smtId="4294967295"/>
            </a:def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kern="1200" smtId="4294967295"/>
            </a:defPPr>
            <a:lvl1pPr algn="l">
              <a:defRPr sz="1200">
                <a:solidFill>
                  <a:schemeClr val="tx1">
                    <a:tint val="75000"/>
                  </a:schemeClr>
                </a:solidFill>
              </a:defRPr>
            </a:lvl1pPr>
          </a:lstStyle>
          <a:p>
            <a:fld id="{6CC167A9-519B-4DA0-9DC8-CFE68EDD4B25}" type="datetimeFigureOut">
              <a:rPr lang="nb-NO" smtClean="0"/>
              <a:t>13.02.2019</a:t>
            </a:fld>
            <a:endParaRPr lang="nb-NO"/>
          </a:p>
        </p:txBody>
      </p:sp>
      <p:sp>
        <p:nvSpPr>
          <p:cNvPr id="5" name="Plassholder for bunn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kern="1200" smtId="4294967295"/>
            </a:defPPr>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kern="1200" smtId="4294967295"/>
            </a:defPPr>
            <a:lvl1pPr algn="r">
              <a:defRPr sz="1200">
                <a:solidFill>
                  <a:schemeClr val="tx1">
                    <a:tint val="75000"/>
                  </a:schemeClr>
                </a:solidFill>
              </a:defRPr>
            </a:lvl1pPr>
          </a:lstStyle>
          <a:p>
            <a:fld id="{26A99900-0138-4D74-B880-7D6EBCFB0B8B}" type="slidenum">
              <a:rPr lang="nb-NO" smtClean="0"/>
              <a:t>‹#›</a:t>
            </a:fld>
            <a:endParaRPr lang="nb-NO"/>
          </a:p>
        </p:txBody>
      </p:sp>
    </p:spTree>
    <p:extLst>
      <p:ext uri="{BB962C8B-B14F-4D97-AF65-F5344CB8AC3E}">
        <p14:creationId xmlns:p14="http://schemas.microsoft.com/office/powerpoint/2010/main" val="2368915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p:timing/>
  <p:txStyles>
    <p:titleStyle>
      <a:defPPr>
        <a:defRPr kern="1200" smtId="4294967295"/>
      </a:defPPr>
      <a:lvl1pPr algn="ctr" defTabSz="914400" rtl="0" eaLnBrk="1" latinLnBrk="0" hangingPunct="1">
        <a:spcBef>
          <a:spcPct val="0"/>
        </a:spcBef>
        <a:buNone/>
        <a:defRPr sz="4400" kern="1200">
          <a:solidFill>
            <a:schemeClr val="tx1"/>
          </a:solidFill>
          <a:latin typeface="+mj-lt"/>
          <a:ea typeface="+mj-ea"/>
          <a:cs typeface="+mj-cs"/>
        </a:defRPr>
      </a:lvl1pPr>
    </p:titleStyle>
    <p:bodyStyle>
      <a:defPPr>
        <a:defRPr kern="1200" smtId="4294967295"/>
      </a:defPPr>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Plassholder for tit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defPPr>
              <a:defRPr kern="1200" smtId="4294967295"/>
            </a:defPPr>
          </a:lstStyle>
          <a:p>
            <a:r>
              <a:rPr lang="nb-NO" smtClean="0"/>
              <a:t>Klikk for å redigere tittelstil</a:t>
            </a:r>
            <a:endParaRPr lang="nb-NO"/>
          </a:p>
        </p:txBody>
      </p:sp>
      <p:sp>
        <p:nvSpPr>
          <p:cNvPr id="3" name="Plassholder f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defPPr>
              <a:defRPr kern="1200" smtId="4294967295"/>
            </a:def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kern="1200" smtId="4294967295"/>
            </a:defPPr>
            <a:lvl1pPr algn="l">
              <a:defRPr sz="1200">
                <a:solidFill>
                  <a:schemeClr val="tx1">
                    <a:tint val="75000"/>
                  </a:schemeClr>
                </a:solidFill>
              </a:defRPr>
            </a:lvl1pPr>
          </a:lstStyle>
          <a:p>
            <a:fld id="{F36AFF50-3033-4370-BDAC-66979E2398F3}" type="datetimeFigureOut">
              <a:rPr lang="nb-NO" smtClean="0"/>
              <a:t>13.02.2019</a:t>
            </a:fld>
            <a:endParaRPr lang="nb-NO"/>
          </a:p>
        </p:txBody>
      </p:sp>
      <p:sp>
        <p:nvSpPr>
          <p:cNvPr id="5" name="Plassholder for bunn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kern="1200" smtId="4294967295"/>
            </a:defPPr>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kern="1200" smtId="4294967295"/>
            </a:defPPr>
            <a:lvl1pPr algn="r">
              <a:defRPr sz="1200">
                <a:solidFill>
                  <a:schemeClr val="tx1">
                    <a:tint val="75000"/>
                  </a:schemeClr>
                </a:solidFill>
              </a:defRPr>
            </a:lvl1pPr>
          </a:lstStyle>
          <a:p>
            <a:fld id="{12883A75-12AB-4184-8E4D-61D74ABE2833}" type="slidenum">
              <a:rPr lang="nb-NO" smtClean="0"/>
              <a:t>‹#›</a:t>
            </a:fld>
            <a:endParaRPr lang="nb-NO"/>
          </a:p>
        </p:txBody>
      </p:sp>
    </p:spTree>
    <p:extLst>
      <p:ext uri="{BB962C8B-B14F-4D97-AF65-F5344CB8AC3E}">
        <p14:creationId xmlns:p14="http://schemas.microsoft.com/office/powerpoint/2010/main" val="1587853128"/>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ransition/>
  <p:timing/>
  <p:txStyles>
    <p:titleStyle>
      <a:defPPr>
        <a:defRPr kern="1200" smtId="4294967295"/>
      </a:defPPr>
      <a:lvl1pPr algn="ctr" defTabSz="914400" rtl="0" eaLnBrk="1" latinLnBrk="0" hangingPunct="1">
        <a:spcBef>
          <a:spcPct val="0"/>
        </a:spcBef>
        <a:buNone/>
        <a:defRPr sz="4400" kern="1200">
          <a:solidFill>
            <a:schemeClr val="tx1"/>
          </a:solidFill>
          <a:latin typeface="+mj-lt"/>
          <a:ea typeface="+mj-ea"/>
          <a:cs typeface="+mj-cs"/>
        </a:defRPr>
      </a:lvl1pPr>
    </p:titleStyle>
    <p:bodyStyle>
      <a:defPPr>
        <a:defRPr kern="1200" smtId="4294967295"/>
      </a:defPPr>
      <a:lvl1pPr marL="342900" indent="-342900" algn="l" defTabSz="914400" rtl="0" eaLnBrk="1" latinLnBrk="0" hangingPunct="1">
        <a:spcBef>
          <a:spcPct val="20000"/>
        </a:spcBef>
        <a:buFont typeface="Arial" panose="020b0604020202020204" pitchFamily="34" charset="0"/>
        <a:buChar char="•"/>
        <a:defRPr sz="3200" kern="1200" baseline="0">
          <a:solidFill>
            <a:schemeClr val="tx1"/>
          </a:solidFill>
          <a:latin typeface="Segoe UI" panose="020b0502040204020203" pitchFamily="34" charset="0"/>
          <a:ea typeface="Segoe UI" panose="020b0502040204020203" pitchFamily="34" charset="0"/>
          <a:cs typeface="Segoe UI" panose="020b0502040204020203" pitchFamily="34" charset="0"/>
        </a:defRPr>
      </a:lvl1pPr>
      <a:lvl2pPr marL="742950" indent="-285750" algn="l" defTabSz="914400" rtl="0" eaLnBrk="1" latinLnBrk="0" hangingPunct="1">
        <a:spcBef>
          <a:spcPct val="20000"/>
        </a:spcBef>
        <a:buFont typeface="Arial" panose="020b0604020202020204" pitchFamily="34" charset="0"/>
        <a:buChar char="–"/>
        <a:defRPr sz="2800" kern="1200" baseline="0">
          <a:solidFill>
            <a:schemeClr val="tx1"/>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defTabSz="914400" rtl="0" eaLnBrk="1" latinLnBrk="0" hangingPunct="1">
        <a:spcBef>
          <a:spcPct val="20000"/>
        </a:spcBef>
        <a:buFont typeface="Arial" panose="020b0604020202020204" pitchFamily="34" charset="0"/>
        <a:buChar char="•"/>
        <a:defRPr sz="2400" kern="1200" baseline="0">
          <a:solidFill>
            <a:schemeClr val="tx1"/>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defTabSz="914400" rtl="0" eaLnBrk="1" latinLnBrk="0" hangingPunct="1">
        <a:spcBef>
          <a:spcPct val="20000"/>
        </a:spcBef>
        <a:buFont typeface="Arial" panose="020b0604020202020204" pitchFamily="34" charset="0"/>
        <a:buChar char="–"/>
        <a:defRPr sz="2000" kern="1200" baseline="0">
          <a:solidFill>
            <a:schemeClr val="tx1"/>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defTabSz="914400" rtl="0" eaLnBrk="1" latinLnBrk="0" hangingPunct="1">
        <a:spcBef>
          <a:spcPct val="20000"/>
        </a:spcBef>
        <a:buFont typeface="Arial" panose="020b0604020202020204" pitchFamily="34" charset="0"/>
        <a:buChar char="»"/>
        <a:defRPr sz="2000" kern="1200" baseline="0">
          <a:solidFill>
            <a:schemeClr val="tx1"/>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1.xml" /><Relationship Id="rId3" Type="http://schemas.openxmlformats.org/officeDocument/2006/relationships/image" Target="../media/image2.jpeg" /><Relationship Id="rId4" Type="http://schemas.openxmlformats.org/officeDocument/2006/relationships/hyperlink" Target="https://tv.nrk.no/serie/dagsrevyen-21/201503/NNFA21031115/avspiller" TargetMode="Externa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 Id="rId3"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 Id="rId3" Type="http://schemas.openxmlformats.org/officeDocument/2006/relationships/image" Target="../media/image6.jpeg" /><Relationship Id="rId4" Type="http://schemas.openxmlformats.org/officeDocument/2006/relationships/hyperlink" Target="https://www.youtube.com/watch?v=5uhJz3B1DA4" TargetMode="Externa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 Id="rId3"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 Id="rId3"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7.xml" /><Relationship Id="rId2" Type="http://schemas.openxmlformats.org/officeDocument/2006/relationships/notesSlide" Target="../notesSlides/notesSlide8.xml" /><Relationship Id="rId3" Type="http://schemas.openxmlformats.org/officeDocument/2006/relationships/image" Target="../media/image9.jpeg" /><Relationship Id="rId4" Type="http://schemas.openxmlformats.org/officeDocument/2006/relationships/hyperlink" Target="https://vimeo.com/120471973" TargetMode="Externa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 Id="rId3" Type="http://schemas.openxmlformats.org/officeDocument/2006/relationships/tags" Target="../tags/tag1.xml" /><Relationship Id="rId4" Type="http://schemas.openxmlformats.org/officeDocument/2006/relationships/tags" Target="../tags/tag2.xml" /><Relationship Id="rId5" Type="http://schemas.openxmlformats.org/officeDocument/2006/relationships/tags" Target="../tags/tag3.xml" /><Relationship Id="rId6" Type="http://schemas.openxmlformats.org/officeDocument/2006/relationships/tags" Target="../tags/tag4.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 Id="rId3" Type="http://schemas.openxmlformats.org/officeDocument/2006/relationships/tags" Target="../tags/tag9.xml" /><Relationship Id="rId4" Type="http://schemas.openxmlformats.org/officeDocument/2006/relationships/tags" Target="../tags/tag10.xml" /><Relationship Id="rId5" Type="http://schemas.openxmlformats.org/officeDocument/2006/relationships/image" Target="../media/image10.jpeg" /><Relationship Id="rId6" Type="http://schemas.openxmlformats.org/officeDocument/2006/relationships/tags" Target="../tags/tag11.xml" /><Relationship Id="rId7" Type="http://schemas.openxmlformats.org/officeDocument/2006/relationships/tags" Target="../tags/tag12.xml" /><Relationship Id="rId8" Type="http://schemas.openxmlformats.org/officeDocument/2006/relationships/hyperlink" Target="http://www.baerumkulturhus.no/dans"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tel 1"/>
          <p:cNvSpPr>
            <a:spLocks noGrp="1"/>
          </p:cNvSpPr>
          <p:nvPr>
            <p:ph type="ctrTitle"/>
          </p:nvPr>
        </p:nvSpPr>
        <p:spPr>
          <a:xfrm>
            <a:off x="323528" y="332656"/>
            <a:ext cx="8568952" cy="2304256"/>
          </a:xfrm>
        </p:spPr>
        <p:txBody>
          <a:bodyPr>
            <a:noAutofit/>
          </a:bodyPr>
          <a:lstStyle>
            <a:defPPr>
              <a:defRPr kern="1200" smtId="4294967295"/>
            </a:defPPr>
          </a:lstStyle>
          <a:p>
            <a:r>
              <a:rPr lang="nb-NO" sz="4000" b="1" smtClean="0">
                <a:latin typeface="Arial Black"/>
                <a:cs typeface="Arial Black"/>
              </a:rPr>
              <a:t>Sniper’s Lake</a:t>
            </a:r>
            <a:br>
              <a:rPr lang="nb-NO" sz="2000" smtClean="0">
                <a:latin typeface="Arial Black"/>
                <a:cs typeface="Arial Black"/>
              </a:rPr>
            </a:br>
            <a:br>
              <a:rPr lang="nb-NO" sz="2000" smtClean="0">
                <a:latin typeface="Arial Black"/>
                <a:cs typeface="Arial Black"/>
              </a:rPr>
            </a:br>
            <a:r>
              <a:rPr lang="en-GB" sz="2400" smtClean="0">
                <a:latin typeface="Arial Black"/>
                <a:cs typeface="Arial Black"/>
              </a:rPr>
              <a:t>Et EØS project med Spitfire </a:t>
            </a:r>
            <a:r>
              <a:rPr lang="en-GB" sz="2400">
                <a:latin typeface="Arial Black"/>
                <a:cs typeface="Arial Black"/>
              </a:rPr>
              <a:t>Company (CZ</a:t>
            </a:r>
            <a:r>
              <a:rPr lang="en-GB" sz="2400" smtClean="0">
                <a:latin typeface="Arial Black"/>
                <a:cs typeface="Arial Black"/>
              </a:rPr>
              <a:t>) og Bærum </a:t>
            </a:r>
            <a:r>
              <a:rPr lang="en-GB" sz="2400">
                <a:latin typeface="Arial Black"/>
                <a:cs typeface="Arial Black"/>
              </a:rPr>
              <a:t>Kulturhus (NO</a:t>
            </a:r>
            <a:r>
              <a:rPr lang="en-GB" sz="2400" smtClean="0">
                <a:latin typeface="Arial Black"/>
                <a:cs typeface="Arial Black"/>
              </a:rPr>
              <a:t>): Januar </a:t>
            </a:r>
            <a:r>
              <a:rPr lang="en-GB" sz="2400">
                <a:latin typeface="Arial Black"/>
                <a:cs typeface="Arial Black"/>
              </a:rPr>
              <a:t>2015 – April </a:t>
            </a:r>
            <a:r>
              <a:rPr lang="en-GB" sz="2400" smtClean="0">
                <a:latin typeface="Arial Black"/>
                <a:cs typeface="Arial Black"/>
              </a:rPr>
              <a:t>2016</a:t>
            </a:r>
            <a:br>
              <a:rPr lang="en-GB" sz="2400">
                <a:latin typeface="Arial Black"/>
                <a:cs typeface="Arial Black"/>
              </a:rPr>
            </a:br>
            <a:br>
              <a:rPr lang="en-GB" sz="2400" smtClean="0">
                <a:latin typeface="Arial Black"/>
                <a:cs typeface="Arial Black"/>
              </a:rPr>
            </a:br>
            <a:r>
              <a:rPr lang="en-GB" sz="2400" smtClean="0">
                <a:latin typeface="Arial Black"/>
                <a:cs typeface="Arial Black"/>
              </a:rPr>
              <a:t>Marianne Bilger, Produsent i </a:t>
            </a:r>
            <a:r>
              <a:rPr lang="en-GB" sz="2400">
                <a:latin typeface="Arial Black"/>
                <a:cs typeface="Arial Black"/>
              </a:rPr>
              <a:t>Bærum Kulturhus</a:t>
            </a:r>
            <a:br>
              <a:rPr lang="en-GB" sz="2000">
                <a:latin typeface="+mj-lt"/>
              </a:rPr>
            </a:br>
            <a:endParaRPr lang="nb-NO" sz="2000">
              <a:latin typeface="+mj-lt"/>
            </a:endParaRPr>
          </a:p>
        </p:txBody>
      </p:sp>
      <p:pic>
        <p:nvPicPr>
          <p:cNvPr id="9" name="Espace réservé du contenu 3" descr="Spitfire 1.jpg">
            <a:hlinkClick r:id="rId4"/>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65312" y="2876304"/>
            <a:ext cx="6635080" cy="3649039"/>
          </a:xfrm>
          <a:prstGeom prst="rect">
            <a:avLst/>
          </a:prstGeom>
        </p:spPr>
      </p:pic>
    </p:spTree>
    <p:extLst>
      <p:ext uri="{BB962C8B-B14F-4D97-AF65-F5344CB8AC3E}">
        <p14:creationId xmlns:p14="http://schemas.microsoft.com/office/powerpoint/2010/main" val="544510708"/>
      </p:ext>
    </p:extLst>
  </p:cSld>
  <p:clrMapOvr>
    <a:masterClrMapping/>
  </p:clrMapOvr>
  <mc:AlternateContent xmlns:mc="http://schemas.openxmlformats.org/markup-compatibility/2006">
    <mc:Choice xmlns:p14="http://schemas.microsoft.com/office/powerpoint/2010/main" Requires="p14">
      <p:transition advTm="5724" p14:dur="100">
        <p:cut/>
      </p:transition>
    </mc:Choice>
    <mc:Fallback>
      <p:transition advTm="5724">
        <p:cut/>
      </p:transition>
    </mc:Fallback>
  </mc:AlternateContent>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re 1"/>
          <p:cNvSpPr>
            <a:spLocks noGrp="1"/>
          </p:cNvSpPr>
          <p:nvPr>
            <p:ph type="title"/>
          </p:nvPr>
        </p:nvSpPr>
        <p:spPr/>
        <p:txBody>
          <a:bodyPr/>
          <a:lstStyle>
            <a:defPPr>
              <a:defRPr kern="1200" smtId="4294967295"/>
            </a:defPPr>
          </a:lstStyle>
          <a:p>
            <a:endParaRPr lang="fr-FR"/>
          </a:p>
        </p:txBody>
      </p:sp>
      <p:pic>
        <p:nvPicPr>
          <p:cNvPr id="4" name="Espace réservé du contenu 3" descr="BærumKulturhusFasade.png"/>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0" y="0"/>
            <a:ext cx="9180512" cy="4968552"/>
          </a:xfrm>
        </p:spPr>
      </p:pic>
    </p:spTree>
    <p:extLst>
      <p:ext uri="{BB962C8B-B14F-4D97-AF65-F5344CB8AC3E}">
        <p14:creationId xmlns:p14="http://schemas.microsoft.com/office/powerpoint/2010/main" val="2585529858"/>
      </p:ext>
    </p:extLst>
  </p:cSld>
  <p:clrMapOvr>
    <a:masterClrMapping/>
  </p:clrMapOvr>
  <mc:AlternateContent xmlns:mc="http://schemas.openxmlformats.org/markup-compatibility/2006">
    <mc:Choice xmlns:p14="http://schemas.microsoft.com/office/powerpoint/2010/main" Requires="p14">
      <p:transition spd="slow" advTm="2683" p14:dur="800">
        <p:circle/>
      </p:transition>
    </mc:Choice>
    <mc:Fallback>
      <p:transition spd="slow" advTm="2683">
        <p:circle/>
      </p:transition>
    </mc:Fallback>
  </mc:AlternateContent>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tel 1"/>
          <p:cNvSpPr>
            <a:spLocks noGrp="1"/>
          </p:cNvSpPr>
          <p:nvPr>
            <p:ph type="title"/>
          </p:nvPr>
        </p:nvSpPr>
        <p:spPr/>
        <p:txBody>
          <a:bodyPr/>
          <a:lstStyle>
            <a:defPPr>
              <a:defRPr kern="1200" smtId="4294967295"/>
            </a:defPPr>
          </a:lstStyle>
          <a:p>
            <a:r>
              <a:rPr lang="en-GB" smtClean="0"/>
              <a:t>Spitfire Company</a:t>
            </a:r>
            <a:endParaRPr lang="en-GB"/>
          </a:p>
        </p:txBody>
      </p:sp>
      <p:pic>
        <p:nvPicPr>
          <p:cNvPr id="4" name="F5C31D35-FF7E-41D4-AF0A-F7F7A35461D7.JPG" descr="/Users/mowa-air/Desktop/F5C31D35-FF7E-41D4-AF0A-F7F7A35461D7.JPG"/>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1826291" y="2104257"/>
            <a:ext cx="6860508" cy="3773015"/>
          </a:xfrm>
        </p:spPr>
      </p:pic>
    </p:spTree>
    <p:extLst>
      <p:ext uri="{BB962C8B-B14F-4D97-AF65-F5344CB8AC3E}">
        <p14:creationId xmlns:p14="http://schemas.microsoft.com/office/powerpoint/2010/main" val="249145155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tel 1"/>
          <p:cNvSpPr>
            <a:spLocks noGrp="1"/>
          </p:cNvSpPr>
          <p:nvPr>
            <p:ph type="title"/>
          </p:nvPr>
        </p:nvSpPr>
        <p:spPr/>
        <p:txBody>
          <a:bodyPr/>
          <a:lstStyle>
            <a:defPPr>
              <a:defRPr kern="1200" smtId="4294967295"/>
            </a:defPPr>
          </a:lstStyle>
          <a:p>
            <a:r>
              <a:rPr lang="en-GB" smtClean="0"/>
              <a:t>Sniper’s Lake </a:t>
            </a:r>
            <a:r>
              <a:rPr lang="mr-IN" smtClean="0"/>
              <a:t>–</a:t>
            </a:r>
            <a:r>
              <a:rPr lang="en-GB" smtClean="0"/>
              <a:t> The Project</a:t>
            </a:r>
            <a:endParaRPr lang="en-GB"/>
          </a:p>
        </p:txBody>
      </p:sp>
      <p:pic>
        <p:nvPicPr>
          <p:cNvPr id="5" name="Plassholder for innhold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31640" y="1268760"/>
            <a:ext cx="6060891" cy="4111719"/>
          </a:xfrm>
        </p:spPr>
      </p:pic>
      <p:sp>
        <p:nvSpPr>
          <p:cNvPr id="6" name="TekstSylinder 5"/>
          <p:cNvSpPr txBox="1"/>
          <p:nvPr/>
        </p:nvSpPr>
        <p:spPr>
          <a:xfrm>
            <a:off x="1547664" y="5949280"/>
            <a:ext cx="6132899" cy="923330"/>
          </a:xfrm>
          <a:prstGeom prst="rect">
            <a:avLst/>
          </a:prstGeom>
          <a:noFill/>
        </p:spPr>
        <p:txBody>
          <a:bodyPr wrap="square" rtlCol="0">
            <a:spAutoFit/>
          </a:bodyPr>
          <a:lstStyle>
            <a:defPPr>
              <a:defRPr kern="1200" smtId="4294967295"/>
            </a:defPPr>
          </a:lstStyle>
          <a:p>
            <a:r>
              <a:rPr lang="nb-NO" smtClean="0"/>
              <a:t>3 dansere fra CZ, 2 dansere fra NO</a:t>
            </a:r>
          </a:p>
          <a:p>
            <a:r>
              <a:rPr lang="nb-NO" smtClean="0"/>
              <a:t>Coproduksjon: research phase høsten 15 i CZ  og NO, prøver januar – mars 2015 i NO og CZ,  premiere og turné.</a:t>
            </a:r>
            <a:endParaRPr lang="nb-NO"/>
          </a:p>
        </p:txBody>
      </p:sp>
    </p:spTree>
    <p:extLst>
      <p:ext uri="{BB962C8B-B14F-4D97-AF65-F5344CB8AC3E}">
        <p14:creationId xmlns:p14="http://schemas.microsoft.com/office/powerpoint/2010/main" val="2626817937"/>
      </p:ext>
    </p:extLst>
  </p:cSld>
  <p:clrMapOvr>
    <a:masterClrMapping/>
  </p:clrMapOvr>
  <mc:AlternateContent xmlns:mc="http://schemas.openxmlformats.org/markup-compatibility/2006">
    <mc:Choice xmlns:p14="http://schemas.microsoft.com/office/powerpoint/2010/main" Requires="p14">
      <p:transition spd="slow" advTm="2022" p14:dur="800">
        <p:circle/>
      </p:transition>
    </mc:Choice>
    <mc:Fallback>
      <p:transition spd="slow" advTm="2022">
        <p:circle/>
      </p:transition>
    </mc:Fallback>
  </mc:AlternateContent>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re 1"/>
          <p:cNvSpPr>
            <a:spLocks noGrp="1"/>
          </p:cNvSpPr>
          <p:nvPr>
            <p:ph type="title"/>
          </p:nvPr>
        </p:nvSpPr>
        <p:spPr/>
        <p:txBody>
          <a:bodyPr/>
          <a:lstStyle>
            <a:defPPr>
              <a:defRPr kern="1200" smtId="4294967295"/>
            </a:defPPr>
          </a:lstStyle>
          <a:p>
            <a:endParaRPr lang="fr-FR"/>
          </a:p>
        </p:txBody>
      </p:sp>
      <p:pic>
        <p:nvPicPr>
          <p:cNvPr id="4" name="Espace réservé du contenu 3" descr="Spitfire 2.jpg"/>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0" y="0"/>
            <a:ext cx="9144000" cy="5028848"/>
          </a:xfrm>
        </p:spPr>
      </p:pic>
      <p:sp>
        <p:nvSpPr>
          <p:cNvPr id="3" name="TekstSylinder 2"/>
          <p:cNvSpPr txBox="1"/>
          <p:nvPr/>
        </p:nvSpPr>
        <p:spPr>
          <a:xfrm>
            <a:off x="1619672" y="5634123"/>
            <a:ext cx="6384312" cy="1200329"/>
          </a:xfrm>
          <a:prstGeom prst="rect">
            <a:avLst/>
          </a:prstGeom>
          <a:noFill/>
        </p:spPr>
        <p:txBody>
          <a:bodyPr wrap="none" rtlCol="0">
            <a:spAutoFit/>
          </a:bodyPr>
          <a:lstStyle>
            <a:defPPr>
              <a:defRPr kern="1200" smtId="4294967295"/>
            </a:defPPr>
          </a:lstStyle>
          <a:p>
            <a:r>
              <a:rPr lang="fr-FR" smtClean="0">
                <a:latin typeface="Arial Black"/>
                <a:cs typeface="Arial Black"/>
                <a:hlinkClick r:id="rId4"/>
              </a:rPr>
              <a:t>Koreograf Mirenka om forestilligen</a:t>
            </a:r>
          </a:p>
          <a:p>
            <a:r>
              <a:rPr lang="fr-FR" smtClean="0">
                <a:latin typeface="Arial Black"/>
                <a:cs typeface="Arial Black"/>
                <a:hlinkClick r:id="rId4"/>
              </a:rPr>
              <a:t>https</a:t>
            </a:r>
            <a:r>
              <a:rPr lang="fr-FR">
                <a:latin typeface="Arial Black"/>
                <a:cs typeface="Arial Black"/>
                <a:hlinkClick r:id="rId4"/>
              </a:rPr>
              <a:t>://www.youtube.com/watch?v=</a:t>
            </a:r>
            <a:r>
              <a:rPr lang="fr-FR" smtClean="0">
                <a:latin typeface="Arial Black"/>
                <a:cs typeface="Arial Black"/>
                <a:hlinkClick r:id="rId4"/>
              </a:rPr>
              <a:t>5uhJz3B1DA4</a:t>
            </a:r>
            <a:endParaRPr lang="fr-FR" smtClean="0">
              <a:latin typeface="Arial Black"/>
              <a:cs typeface="Arial Black"/>
            </a:endParaRPr>
          </a:p>
          <a:p>
            <a:endParaRPr lang="fr-FR">
              <a:latin typeface="Arial Black"/>
              <a:cs typeface="Arial Black"/>
            </a:endParaRPr>
          </a:p>
          <a:p>
            <a:endParaRPr lang="en-GB"/>
          </a:p>
        </p:txBody>
      </p:sp>
    </p:spTree>
    <p:extLst>
      <p:ext uri="{BB962C8B-B14F-4D97-AF65-F5344CB8AC3E}">
        <p14:creationId xmlns:p14="http://schemas.microsoft.com/office/powerpoint/2010/main" val="1450549802"/>
      </p:ext>
    </p:extLst>
  </p:cSld>
  <p:clrMapOvr>
    <a:masterClrMapping/>
  </p:clrMapOvr>
  <mc:AlternateContent xmlns:mc="http://schemas.openxmlformats.org/markup-compatibility/2006">
    <mc:Choice xmlns:p14="http://schemas.microsoft.com/office/powerpoint/2010/main" Requires="p14">
      <p:transition spd="slow" advTm="272" p14:dur="800">
        <p:circle/>
      </p:transition>
    </mc:Choice>
    <mc:Fallback>
      <p:transition spd="slow" advTm="272">
        <p:circle/>
      </p:transition>
    </mc:Fallback>
  </mc:AlternateContent>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re 1"/>
          <p:cNvSpPr>
            <a:spLocks noGrp="1"/>
          </p:cNvSpPr>
          <p:nvPr>
            <p:ph type="title"/>
          </p:nvPr>
        </p:nvSpPr>
        <p:spPr/>
        <p:txBody>
          <a:bodyPr/>
          <a:lstStyle>
            <a:defPPr>
              <a:defRPr kern="1200" smtId="4294967295"/>
            </a:defPPr>
          </a:lstStyle>
          <a:p>
            <a:endParaRPr lang="fr-FR"/>
          </a:p>
        </p:txBody>
      </p:sp>
      <p:pic>
        <p:nvPicPr>
          <p:cNvPr id="4" name="Espace réservé du contenu 3" descr="Refugees 1.jpg"/>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0" y="0"/>
            <a:ext cx="9154950" cy="5013176"/>
          </a:xfrm>
        </p:spPr>
      </p:pic>
      <p:sp>
        <p:nvSpPr>
          <p:cNvPr id="3" name="TekstSylinder 2"/>
          <p:cNvSpPr txBox="1"/>
          <p:nvPr/>
        </p:nvSpPr>
        <p:spPr>
          <a:xfrm>
            <a:off x="2051720" y="5661248"/>
            <a:ext cx="5807680" cy="461665"/>
          </a:xfrm>
          <a:prstGeom prst="rect">
            <a:avLst/>
          </a:prstGeom>
          <a:noFill/>
        </p:spPr>
        <p:txBody>
          <a:bodyPr wrap="none" rtlCol="0">
            <a:spAutoFit/>
          </a:bodyPr>
          <a:lstStyle>
            <a:defPPr>
              <a:defRPr kern="1200" smtId="4294967295"/>
            </a:defPPr>
          </a:lstStyle>
          <a:p>
            <a:r>
              <a:rPr lang="fr-FR" sz="2400" smtClean="0">
                <a:latin typeface="Arial Black"/>
                <a:cs typeface="Arial Black"/>
              </a:rPr>
              <a:t>Samarbeid med flyktningkontoret</a:t>
            </a:r>
            <a:endParaRPr lang="en-GB" sz="2400">
              <a:latin typeface="Arial Black"/>
              <a:cs typeface="Arial Black"/>
            </a:endParaRPr>
          </a:p>
        </p:txBody>
      </p:sp>
    </p:spTree>
    <p:extLst>
      <p:ext uri="{BB962C8B-B14F-4D97-AF65-F5344CB8AC3E}">
        <p14:creationId xmlns:p14="http://schemas.microsoft.com/office/powerpoint/2010/main" val="3571780665"/>
      </p:ext>
    </p:extLst>
  </p:cSld>
  <p:clrMapOvr>
    <a:masterClrMapping/>
  </p:clrMapOvr>
  <mc:AlternateContent xmlns:mc="http://schemas.openxmlformats.org/markup-compatibility/2006">
    <mc:Choice xmlns:p14="http://schemas.microsoft.com/office/powerpoint/2010/main" Requires="p14">
      <p:transition spd="slow" advTm="625" p14:dur="800">
        <p:circle/>
      </p:transition>
    </mc:Choice>
    <mc:Fallback>
      <p:transition spd="slow" advTm="625">
        <p:circle/>
      </p:transition>
    </mc:Fallback>
  </mc:AlternateContent>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re 1"/>
          <p:cNvSpPr>
            <a:spLocks noGrp="1"/>
          </p:cNvSpPr>
          <p:nvPr>
            <p:ph type="title"/>
          </p:nvPr>
        </p:nvSpPr>
        <p:spPr/>
        <p:txBody>
          <a:bodyPr/>
          <a:lstStyle>
            <a:defPPr>
              <a:defRPr kern="1200" smtId="4294967295"/>
            </a:defPPr>
          </a:lstStyle>
          <a:p>
            <a:endParaRPr lang="fr-FR"/>
          </a:p>
        </p:txBody>
      </p:sp>
      <p:pic>
        <p:nvPicPr>
          <p:cNvPr id="6" name="Espace réservé du contenu 5" descr="Refugees 2.jpg"/>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714" y="-22088"/>
            <a:ext cx="9286599" cy="5107272"/>
          </a:xfrm>
        </p:spPr>
      </p:pic>
    </p:spTree>
    <p:extLst>
      <p:ext uri="{BB962C8B-B14F-4D97-AF65-F5344CB8AC3E}">
        <p14:creationId xmlns:p14="http://schemas.microsoft.com/office/powerpoint/2010/main" val="2418297197"/>
      </p:ext>
    </p:extLst>
  </p:cSld>
  <p:clrMapOvr>
    <a:masterClrMapping/>
  </p:clrMapOvr>
  <mc:AlternateContent xmlns:mc="http://schemas.openxmlformats.org/markup-compatibility/2006">
    <mc:Choice xmlns:p14="http://schemas.microsoft.com/office/powerpoint/2010/main" Requires="p14">
      <p:transition spd="med" advTm="515" p14:dur="700">
        <p:fade/>
      </p:transition>
    </mc:Choice>
    <mc:Fallback>
      <p:transition spd="med" advTm="515">
        <p:fade/>
      </p:transition>
    </mc:Fallback>
  </mc:AlternateContent>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4" name="Espace réservé du contenu 3" descr="Spitfire 3.jpg"/>
          <p:cNvPicPr>
            <a:picLocks noGrp="1" noChangeAspect="1"/>
          </p:cNvPicPr>
          <p:nvPr>
            <p:ph idx="4294967295"/>
          </p:nvPr>
        </p:nvPicPr>
        <p:blipFill>
          <a:blip r:embed="rId3">
            <a:extLst>
              <a:ext uri="{28A0092B-C50C-407E-A947-70E740481C1C}">
                <a14:useLocalDpi xmlns:a14="http://schemas.microsoft.com/office/drawing/2010/main"/>
              </a:ext>
            </a:extLst>
          </a:blip>
          <a:stretch>
            <a:fillRect/>
          </a:stretch>
        </p:blipFill>
        <p:spPr>
          <a:xfrm>
            <a:off x="-20638" y="0"/>
            <a:ext cx="9164638" cy="5040313"/>
          </a:xfrm>
        </p:spPr>
      </p:pic>
      <p:sp>
        <p:nvSpPr>
          <p:cNvPr id="3" name="Rektangel 2"/>
          <p:cNvSpPr/>
          <p:nvPr/>
        </p:nvSpPr>
        <p:spPr>
          <a:xfrm>
            <a:off x="2925370" y="5589240"/>
            <a:ext cx="3272622" cy="646331"/>
          </a:xfrm>
          <a:prstGeom prst="rect">
            <a:avLst/>
          </a:prstGeom>
        </p:spPr>
        <p:txBody>
          <a:bodyPr wrap="square">
            <a:spAutoFit/>
          </a:bodyPr>
          <a:lstStyle>
            <a:defPPr>
              <a:defRPr kern="1200" smtId="4294967295"/>
            </a:defPPr>
          </a:lstStyle>
          <a:p>
            <a:r>
              <a:rPr lang="nb-NO" smtClean="0"/>
              <a:t>Teaser: </a:t>
            </a:r>
            <a:r>
              <a:rPr lang="nb-NO" smtClean="0">
                <a:hlinkClick r:id="rId4"/>
              </a:rPr>
              <a:t>https</a:t>
            </a:r>
            <a:r>
              <a:rPr lang="nb-NO">
                <a:hlinkClick r:id="rId4"/>
              </a:rPr>
              <a:t>://vimeo.com/120471973</a:t>
            </a:r>
            <a:endParaRPr lang="nb-NO"/>
          </a:p>
        </p:txBody>
      </p:sp>
      <p:sp>
        <p:nvSpPr>
          <p:cNvPr id="5" name="Tittel 4"/>
          <p:cNvSpPr>
            <a:spLocks noGrp="1"/>
          </p:cNvSpPr>
          <p:nvPr>
            <p:ph type="title"/>
          </p:nvPr>
        </p:nvSpPr>
        <p:spPr/>
        <p:txBody>
          <a:bodyPr/>
          <a:lstStyle>
            <a:defPPr>
              <a:defRPr kern="1200" smtId="4294967295"/>
            </a:defPPr>
          </a:lstStyle>
          <a:p>
            <a:endParaRPr lang="nb-NO"/>
          </a:p>
        </p:txBody>
      </p:sp>
    </p:spTree>
    <p:extLst>
      <p:ext uri="{BB962C8B-B14F-4D97-AF65-F5344CB8AC3E}">
        <p14:creationId xmlns:p14="http://schemas.microsoft.com/office/powerpoint/2010/main" val="1749572445"/>
      </p:ext>
    </p:extLst>
  </p:cSld>
  <p:clrMapOvr>
    <a:masterClrMapping/>
  </p:clrMapOvr>
  <mc:AlternateContent xmlns:mc="http://schemas.openxmlformats.org/markup-compatibility/2006">
    <mc:Choice xmlns:p14="http://schemas.microsoft.com/office/powerpoint/2010/main" Requires="p14">
      <p:transition spd="slow" advTm="304" p14:dur="800">
        <p:circle/>
      </p:transition>
    </mc:Choice>
    <mc:Fallback>
      <p:transition spd="slow" advTm="304">
        <p:circle/>
      </p:transition>
    </mc:Fallback>
  </mc:AlternateContent>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3"/>
          </p:custDataLst>
        </p:nvPr>
      </p:nvGrpSpPr>
      <p:grpSpPr>
        <a:xfrm>
          <a:off x="0" y="0"/>
          <a:ext cx="0" cy="0"/>
        </a:xfrm>
      </p:grpSpPr>
      <p:sp>
        <p:nvSpPr>
          <p:cNvPr id="2" name="Titre 1"/>
          <p:cNvSpPr>
            <a:spLocks noGrp="1"/>
          </p:cNvSpPr>
          <p:nvPr>
            <p:ph type="title"/>
            <p:custDataLst>
              <p:tags r:id="rId4"/>
            </p:custDataLst>
          </p:nvPr>
        </p:nvSpPr>
        <p:spPr/>
        <p:txBody>
          <a:bodyPr/>
          <a:lstStyle>
            <a:defPPr>
              <a:defRPr kern="1200" smtId="4294967295"/>
            </a:defPPr>
          </a:lstStyle>
          <a:p>
            <a:r>
              <a:rPr lang="en-GB" smtClean="0"/>
              <a:t>Evaluering</a:t>
            </a:r>
            <a:endParaRPr lang="en-GB"/>
          </a:p>
        </p:txBody>
      </p:sp>
      <p:sp>
        <p:nvSpPr>
          <p:cNvPr id="3" name="Espace réservé du contenu 2"/>
          <p:cNvSpPr>
            <a:spLocks noGrp="1"/>
          </p:cNvSpPr>
          <p:nvPr>
            <p:ph idx="1"/>
            <p:custDataLst>
              <p:tags r:id="rId5"/>
            </p:custDataLst>
          </p:nvPr>
        </p:nvSpPr>
        <p:spPr>
          <a:xfrm>
            <a:off x="457200" y="1600201"/>
            <a:ext cx="8229600" cy="4205064"/>
          </a:xfrm>
        </p:spPr>
        <p:txBody>
          <a:bodyPr>
            <a:normAutofit/>
          </a:bodyPr>
          <a:lstStyle>
            <a:defPPr>
              <a:defRPr kern="1200" smtId="4294967295"/>
            </a:defPPr>
          </a:lstStyle>
          <a:p>
            <a:r>
              <a:rPr lang="en-GB" smtClean="0"/>
              <a:t>Et unikt samarbeid basert på felles kunstneriske ambisjoner</a:t>
            </a:r>
          </a:p>
          <a:p>
            <a:r>
              <a:rPr lang="en-GB" smtClean="0"/>
              <a:t>Tett samarbeid over tid</a:t>
            </a:r>
          </a:p>
          <a:p>
            <a:r>
              <a:rPr lang="en-GB" smtClean="0"/>
              <a:t>Utfordringer knyttet til </a:t>
            </a:r>
            <a:r>
              <a:rPr lang="en-GB"/>
              <a:t>u</a:t>
            </a:r>
            <a:r>
              <a:rPr lang="en-GB" smtClean="0"/>
              <a:t>likheter I lønn, prisnivå og arbeidsmetoder – kan løses. </a:t>
            </a:r>
          </a:p>
          <a:p>
            <a:r>
              <a:rPr lang="en-GB" smtClean="0"/>
              <a:t>Før- og etter-prosjekt med bilaterale midler - bærekraft</a:t>
            </a:r>
            <a:endParaRPr lang="en-GB"/>
          </a:p>
        </p:txBody>
      </p:sp>
    </p:spTree>
    <p:custDataLst>
      <p:tags r:id="rId6"/>
    </p:custDataLst>
    <p:extLst>
      <p:ext uri="{BB962C8B-B14F-4D97-AF65-F5344CB8AC3E}">
        <p14:creationId xmlns:p14="http://schemas.microsoft.com/office/powerpoint/2010/main" val="1289727082"/>
      </p:ext>
    </p:extLst>
  </p:cSld>
  <p:clrMapOvr>
    <a:masterClrMapping/>
  </p:clrMapOvr>
  <mc:AlternateContent xmlns:mc="http://schemas.openxmlformats.org/markup-compatibility/2006">
    <mc:Choice xmlns:p14="http://schemas.microsoft.com/office/powerpoint/2010/main" Requires="p14">
      <p:transition spd="slow" advTm="5803" p14:dur="800">
        <p:circle/>
      </p:transition>
    </mc:Choice>
    <mc:Fallback>
      <p:transition spd="slow" advTm="5803">
        <p:circl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indefinite"/>
                            </p:stCondLst>
                          </p:cTn>
                        </p:par>
                        <p:par>
                          <p:cTn id="9" fill="hold" nodeType="afterGroup">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indefinite"/>
                            </p:stCondLst>
                          </p:cTn>
                        </p:par>
                        <p:par>
                          <p:cTn id="14" fill="hold" nodeType="afterGroup">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indefinite"/>
                            </p:stCondLst>
                          </p:cTn>
                        </p:par>
                        <p:par>
                          <p:cTn id="19" fill="hold" nodeType="afterGroup">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3"/>
          </p:custDataLst>
        </p:nvPr>
      </p:nvGrpSpPr>
      <p:grpSpPr>
        <a:xfrm>
          <a:off x="0" y="0"/>
          <a:ext cx="0" cy="0"/>
        </a:xfrm>
      </p:grpSpPr>
      <p:sp>
        <p:nvSpPr>
          <p:cNvPr id="2" name="Titre 1"/>
          <p:cNvSpPr>
            <a:spLocks noGrp="1"/>
          </p:cNvSpPr>
          <p:nvPr>
            <p:ph type="title"/>
            <p:custDataLst>
              <p:tags r:id="rId4"/>
            </p:custDataLst>
          </p:nvPr>
        </p:nvSpPr>
        <p:spPr/>
        <p:txBody>
          <a:bodyPr/>
          <a:lstStyle>
            <a:defPPr>
              <a:defRPr kern="1200" smtId="4294967295"/>
            </a:defPPr>
          </a:lstStyle>
          <a:p>
            <a:endParaRPr lang="fr-FR"/>
          </a:p>
        </p:txBody>
      </p:sp>
      <p:pic>
        <p:nvPicPr>
          <p:cNvPr id="4" name="Espace réservé du contenu 3" descr="Snipers plakat.jpg"/>
          <p:cNvPicPr>
            <a:picLocks noGrp="1" noChangeAspect="1"/>
          </p:cNvPicPr>
          <p:nvPr>
            <p:ph idx="1"/>
            <p:custDataLst>
              <p:tags r:id="rId6"/>
            </p:custDataLst>
          </p:nvPr>
        </p:nvPicPr>
        <p:blipFill>
          <a:blip r:embed="rId5">
            <a:extLst>
              <a:ext uri="{28A0092B-C50C-407E-A947-70E740481C1C}">
                <a14:useLocalDpi xmlns:a14="http://schemas.microsoft.com/office/drawing/2010/main"/>
              </a:ext>
            </a:extLst>
          </a:blip>
          <a:stretch>
            <a:fillRect/>
          </a:stretch>
        </p:blipFill>
        <p:spPr>
          <a:xfrm>
            <a:off x="36512" y="0"/>
            <a:ext cx="9144000" cy="5028848"/>
          </a:xfrm>
        </p:spPr>
      </p:pic>
      <p:sp>
        <p:nvSpPr>
          <p:cNvPr id="5" name="TekstSylinder 4"/>
          <p:cNvSpPr txBox="1"/>
          <p:nvPr>
            <p:custDataLst>
              <p:tags r:id="rId7"/>
            </p:custDataLst>
          </p:nvPr>
        </p:nvSpPr>
        <p:spPr>
          <a:xfrm>
            <a:off x="2087649" y="5444871"/>
            <a:ext cx="6594494" cy="923330"/>
          </a:xfrm>
          <a:prstGeom prst="rect">
            <a:avLst/>
          </a:prstGeom>
          <a:noFill/>
        </p:spPr>
        <p:txBody>
          <a:bodyPr wrap="square" rtlCol="0">
            <a:spAutoFit/>
          </a:bodyPr>
          <a:lstStyle>
            <a:defPPr>
              <a:defRPr kern="1200" smtId="4294967295"/>
            </a:defPPr>
          </a:lstStyle>
          <a:p>
            <a:r>
              <a:rPr lang="en-GB" b="1" smtClean="0"/>
              <a:t>Takk for oppmerksomheten!</a:t>
            </a:r>
          </a:p>
          <a:p>
            <a:r>
              <a:rPr lang="en-GB" b="1" smtClean="0"/>
              <a:t>Mer info: </a:t>
            </a:r>
            <a:r>
              <a:rPr lang="en-GB" b="1" smtClean="0">
                <a:hlinkClick r:id="rId8"/>
              </a:rPr>
              <a:t>www.baerumkulturhus.no/dans</a:t>
            </a:r>
            <a:endParaRPr lang="en-GB" b="1" smtClean="0"/>
          </a:p>
          <a:p>
            <a:endParaRPr lang="en-GB"/>
          </a:p>
        </p:txBody>
      </p:sp>
    </p:spTree>
    <p:extLst>
      <p:ext uri="{BB962C8B-B14F-4D97-AF65-F5344CB8AC3E}">
        <p14:creationId xmlns:p14="http://schemas.microsoft.com/office/powerpoint/2010/main" val="384484230"/>
      </p:ext>
    </p:extLst>
  </p:cSld>
  <p:clrMapOvr>
    <a:masterClrMapping/>
  </p:clrMapOvr>
  <mc:AlternateContent xmlns:mc="http://schemas.openxmlformats.org/markup-compatibility/2006">
    <mc:Choice xmlns:p14="http://schemas.microsoft.com/office/powerpoint/2010/main" Requires="p14">
      <p:transition spd="slow" advTm="1848" p14:dur="800">
        <p:circle/>
      </p:transition>
    </mc:Choice>
    <mc:Fallback>
      <p:transition spd="slow" advTm="1848">
        <p:circle/>
      </p:transition>
    </mc:Fallback>
  </mc:AlternateContent>
  <p:timing/>
</p:sld>
</file>

<file path=ppt/tags/tag1.xml><?xml version="1.0" encoding="utf-8"?>
<p:tagLst xmlns:p="http://schemas.openxmlformats.org/presentationml/2006/main">
  <p:tag name="AS_UNIQUEID" val="1"/>
</p:tagLst>
</file>

<file path=ppt/tags/tag2.xml><?xml version="1.0" encoding="utf-8"?>
<p:tagLst xmlns:p="http://schemas.openxmlformats.org/presentationml/2006/main">
  <p:tag name="AS_UNIQUEID" val="2"/>
</p:tagLst>
</file>

<file path=ppt/tags/tag3.xml><?xml version="1.0" encoding="utf-8"?>
<p:tagLst xmlns:p="http://schemas.openxmlformats.org/presentationml/2006/main">
  <p:tag name="AS_UNIQUEID" val="0"/>
</p:tagLst>
</file>

<file path=ppt/tags/tag4.xml><?xml version="1.0" encoding="utf-8"?>
<p:tagLst xmlns:p="http://schemas.openxmlformats.org/presentationml/2006/main">
  <p:tag name="TIMING" val="|0.8|0.4|0.4|2"/>
</p:tagLst>
</file>

<file path=ppt/tags/tag5.xml><?xml version="1.0" encoding="utf-8"?>
<p:tagLst xmlns:p="http://schemas.openxmlformats.org/presentationml/2006/main">
  <p:tag name="AS_UNIQUEID" val="3"/>
</p:tagLst>
</file>

<file path=ppt/tags/tag6.xml><?xml version="1.0" encoding="utf-8"?>
<p:tagLst xmlns:p="http://schemas.openxmlformats.org/presentationml/2006/main">
  <p:tag name="AS_UNIQUEID" val="4"/>
</p:tagLst>
</file>

<file path=ppt/tags/tag7.xml><?xml version="1.0" encoding="utf-8"?>
<p:tagLst xmlns:p="http://schemas.openxmlformats.org/presentationml/2006/main">
  <p:tag name="AS_UNIQUEID" val="5"/>
</p:tagLst>
</file>

<file path=ppt/tags/tag8.xml><?xml version="1.0" encoding="utf-8"?>
<p:tagLst xmlns:p="http://schemas.openxmlformats.org/presentationml/2006/main">
  <p:tag name="AS_UNIQUEID" val="6"/>
</p:tagLst>
</file>

<file path=ppt/tags/tag9.xml><?xml version="1.0" encoding="utf-8"?>
<p:tagLst xmlns:p="http://schemas.openxmlformats.org/presentationml/2006/main">
  <p:tag name="AS_UNIQUEID" val="7"/>
</p:tagLst>
</file>

<file path=ppt/tags/tag10.xml><?xml version="1.0" encoding="utf-8"?>
<p:tagLst xmlns:p="http://schemas.openxmlformats.org/presentationml/2006/main">
  <p:tag name="AS_UNIQUEID" val="8"/>
</p:tagLst>
</file>

<file path=ppt/tags/tag11.xml><?xml version="1.0" encoding="utf-8"?>
<p:tagLst xmlns:p="http://schemas.openxmlformats.org/presentationml/2006/main">
  <p:tag name="AS_UNIQUEID" val="9"/>
</p:tagLst>
</file>

<file path=ppt/tags/tag12.xml><?xml version="1.0" encoding="utf-8"?>
<p:tagLst xmlns:p="http://schemas.openxmlformats.org/presentationml/2006/main">
  <p:tag name="AS_UNIQUEID" val="10"/>
</p:tagLst>
</file>

<file path=ppt/tags/tag13.xml><?xml version="1.0" encoding="utf-8"?>
<p:tagLst xmlns:p="http://schemas.openxmlformats.org/presentationml/2006/main">
  <p:tag name="AS_NET" val="4.0.30319.36523"/>
  <p:tag name="AS_OS" val="Microsoft Windows NT 6.1.7601 Service Pack 1"/>
  <p:tag name="AS_RELEASE_DATE" val="2015.10.05"/>
  <p:tag name="AS_TITLE" val="Aspose.Slides for .NET 4.0"/>
  <p:tag name="AS_VERSION" val="15.8.0.0"/>
</p:tagLst>
</file>

<file path=ppt/theme/theme1.xml><?xml version="1.0" encoding="utf-8"?>
<a:theme xmlns:r="http://schemas.openxmlformats.org/officeDocument/2006/relationships" xmlns:a="http://schemas.openxmlformats.org/drawingml/2006/main" name="Sniper's Lake presentation - skiss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theme>
</file>

<file path=ppt/theme/theme2.xml><?xml version="1.0" encoding="utf-8"?>
<a:theme xmlns:r="http://schemas.openxmlformats.org/officeDocument/2006/relationships" xmlns:a="http://schemas.openxmlformats.org/drawingml/2006/main" name="Egendefinert utformin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theme>
</file>

<file path=ppt/theme/theme3.xml><?xml version="1.0" encoding="utf-8"?>
<a:theme xmlns:r="http://schemas.openxmlformats.org/officeDocument/2006/relationships" xmlns:a="http://schemas.openxmlformats.org/drawingml/2006/main" name="1_Egendefinert utformin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theme>
</file>

<file path=ppt/theme/theme4.xml><?xml version="1.0" encoding="utf-8"?>
<a:theme xmlns:r="http://schemas.openxmlformats.org/officeDocument/2006/relationships"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tint val="100000"/>
                <a:shade val="100000"/>
                <a:satMod val="130000"/>
              </a:schemeClr>
            </a:gs>
            <a:gs pos="100000">
              <a:schemeClr val="phClr">
                <a:tint val="50000"/>
                <a:shade val="100000"/>
                <a:satMod val="350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theme>
</file>

<file path=docProps/app.xml><?xml version="1.0" encoding="utf-8"?>
<Properties xmlns="http://schemas.openxmlformats.org/officeDocument/2006/extended-properties">
  <Template/>
  <Manager/>
  <Company/>
  <PresentationFormat/>
  <SharedDoc>0</SharedDoc>
  <Application>Aspose.Slides for .NET</Application>
  <AppVersion>15.0800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2019-05-15T11:21:32.307</cp:lastPrinted>
  <dcterms:created xsi:type="dcterms:W3CDTF">2019-05-15T11:21:32Z</dcterms:created>
  <dcterms:modified xsi:type="dcterms:W3CDTF">2019-05-15T11:21:32Z</dcterms:modified>
</cp:coreProperties>
</file>