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906" r:id="rId2"/>
  </p:sldMasterIdLst>
  <p:notesMasterIdLst>
    <p:notesMasterId r:id="rId3"/>
  </p:notesMasterIdLst>
  <p:handoutMasterIdLst>
    <p:handoutMasterId r:id="rId4"/>
  </p:handoutMasterIdLst>
  <p:sldIdLst>
    <p:sldId id="256" r:id="rId5"/>
    <p:sldId id="259" r:id="rId6"/>
    <p:sldId id="261" r:id="rId7"/>
    <p:sldId id="258" r:id="rId8"/>
    <p:sldId id="262" r:id="rId9"/>
    <p:sldId id="265" r:id="rId10"/>
    <p:sldId id="266" r:id="rId11"/>
  </p:sldIdLst>
  <p:sldSz cx="9144000" cy="5715000" type="screen16x10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/>
        <a:ea typeface="ヒラギノ角ゴ Pro W3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/>
        <a:ea typeface="ヒラギノ角ゴ Pro W3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/>
        <a:ea typeface="ヒラギノ角ゴ Pro W3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/>
        <a:ea typeface="ヒラギノ角ゴ Pro W3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/>
        <a:ea typeface="ヒラギノ角ゴ Pro W3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/>
        <a:ea typeface="ヒラギノ角ゴ Pro W3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/>
        <a:ea typeface="ヒラギノ角ゴ Pro W3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/>
        <a:ea typeface="ヒラギノ角ゴ Pro W3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/>
        <a:ea typeface="ヒラギノ角ゴ Pro W3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3546" autoAdjust="0"/>
  </p:normalViewPr>
  <p:slideViewPr>
    <p:cSldViewPr>
      <p:cViewPr varScale="1">
        <p:scale>
          <a:sx n="87" d="100"/>
          <a:sy n="87" d="100"/>
        </p:scale>
        <p:origin x="1356" y="9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0" hangingPunct="0">
              <a:defRPr sz="1200"/>
            </a:lvl1pPr>
          </a:lstStyle>
          <a:p>
            <a:pPr>
              <a:defRPr/>
            </a:pPr>
            <a:fld id="{E50069A7-D419-4CD0-A81A-6B3D2E576C20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0" hangingPunct="0">
              <a:defRPr sz="1200"/>
            </a:lvl1pPr>
          </a:lstStyle>
          <a:p>
            <a:pPr>
              <a:defRPr/>
            </a:pPr>
            <a:fld id="{37E70715-DEDB-47D3-9776-F379B1CF313F}" type="slidenum">
              <a:rPr lang="nb-NO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7506175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0" hangingPunct="0">
              <a:defRPr sz="1200"/>
            </a:lvl1pPr>
          </a:lstStyle>
          <a:p>
            <a:pPr>
              <a:defRPr/>
            </a:pPr>
            <a:fld id="{21BF6580-F677-44F8-9D6A-BF0E22E3D77E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13895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1BF6580-F677-44F8-9D6A-BF0E22E3D77E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0736958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Tittellysbilde">
    <p:bg>
      <p:bgPr>
        <a:blipFill dpi="0"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defPPr>
              <a:defRPr kern="1200" smtId="4294967295"/>
            </a:defPPr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defPPr>
              <a:defRPr kern="1200" smtId="4294967295"/>
            </a:defPPr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04438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F6BF4D8-A348-4CAB-9121-71E2FB6D0638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A00B6CA-3F79-4694-917B-58DF8306AD6A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01040701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915D16F-5F8B-4229-9F65-555CBB398430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0C533DE-5280-4776-B04A-029F226D965E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617626926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defPPr>
              <a:defRPr kern="1200" smtId="4294967295"/>
            </a:defPPr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defPPr>
              <a:defRPr kern="1200" smtId="4294967295"/>
            </a:defPPr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1A3CB72-7C9B-4C1D-9918-946405F793C7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4B342CE-14FB-4E4E-BA0C-B3675DAA09F9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31120599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defPPr>
              <a:defRPr kern="1200" smtId="4294967295"/>
            </a:defPPr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defPPr>
              <a:defRPr kern="1200" smtId="4294967295"/>
            </a:defPPr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561A2DC-BAE2-4B5A-AB2E-7A933C53B910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B28D064-0967-4CAA-A933-CC78F9883E2C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620799701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E23766E-7304-4319-B268-5433961BFAC5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F92E96-36FB-48D2-86B7-3FD20072AD8D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2322634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F9EB498-7362-408F-9D11-FE7EE9CAD9F0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7A19EBD-0F77-4F4F-8C5A-19179F4C97BD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80875821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defPPr>
              <a:defRPr kern="1200" smtId="4294967295"/>
            </a:defPPr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58EC6CC2-5E08-41E8-8A03-7A50B4D0392D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E603E08-DCB7-4933-B50A-D79608628050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250725485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8066334-7CCD-4FF9-B4DF-35CDE71F8F6D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6F000A0-702B-489E-B00A-1D5F2C96BBE8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25153013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6CC60D9-15D5-4B41-B103-B848997588D8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46A37DB-7FEF-4FB5-A954-7B07BA26E3AB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92626182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0AA9A26-D645-4939-BDC9-09BB9514ACBB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6BBFE1D-1F96-4C97-A705-A1A69FE2A2A3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836116834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Title Slide">
    <p:bg>
      <p:bgPr>
        <a:blipFill dpi="0"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defPPr>
              <a:defRPr kern="1200" smtId="4294967295"/>
            </a:defPPr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defPPr>
              <a:defRPr kern="1200" smtId="4294967295"/>
            </a:defPPr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4746735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6714B88-4E57-4532-9B6B-1AC66820A4B2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5E3389D2-F613-489C-8FE9-B08F974D7F5F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034907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32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5C588F5-AC29-42A8-BE6F-EBDDDA060B63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602774B-71AA-4740-86F8-A09E2DA4E6AB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062058228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defPPr>
              <a:defRPr kern="1200" smtId="4294967295"/>
            </a:defPPr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defPPr>
              <a:defRPr kern="1200" smtId="4294967295"/>
            </a:defPPr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11682AC-D378-47A5-92C8-F9E0116C9FE6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8FD3167-4894-428C-B706-65372AE5129B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969921985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defPPr>
              <a:defRPr kern="1200" smtId="4294967295"/>
            </a:defPPr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defPPr>
              <a:defRPr kern="1200" smtId="4294967295"/>
            </a:defPPr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254677B-2BF5-4792-9A0E-A80DF28A499C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02AE3D-B765-4BF3-B269-253B3B19AE8B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556377799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2A46A5-D2F3-4567-B88F-1D8C3BA820D9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2F8C3F7-6629-44C4-8885-FB33FF84E089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716476176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85780F2-B621-45CB-ACF5-5BBB4BE09BCC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D0F61AD-3B7A-44D6-9301-FAA1636B0CD7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0278779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6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defPPr>
              <a:defRPr kern="1200" smtId="4294967295"/>
            </a:defPPr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9C7F84E-3060-4DA8-837B-7DF8FE2DD733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C3A5A5-C8C6-4BB3-8657-E4F1C04FD0F5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499243018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6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325329D-26E8-48E5-987A-895BFA003597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DDA74FF-322F-423F-8FA0-698D466C915C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665327761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60A4FAE-AA15-4CB3-A752-90694D7B8B4E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1BA7336-09B5-41A7-A768-31EF52D5B05D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009069915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864FF08-FFEA-4FC1-9DA1-4FC67960E0A1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8B63D53-C809-403D-B750-E5509617E8BF}" type="slidenum">
              <a:rPr lang="en-US" altLang="nb-NO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82106116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2.png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image" Target="../media/image5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72585" tIns="36293" rIns="72585" bIns="3629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1AC9E26-C2BE-491A-A055-FBC59AA20525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72585" tIns="36293" rIns="72585" bIns="3629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D3BACBA-EBAC-455B-9357-73353CAC6F5E}" type="slidenum">
              <a:rPr lang="en-US" altLang="nb-NO"/>
              <a:pPr>
                <a:defRPr/>
              </a:pPr>
              <a:t>‹#›</a:t>
            </a:fld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675" y="98425"/>
            <a:ext cx="56721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ransition/>
  <p:timing/>
  <p:txStyles>
    <p:titleStyle>
      <a:defPPr>
        <a:defRPr kern="1200" smtId="4294967295"/>
      </a:defPPr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9pPr>
    </p:titleStyle>
    <p:bodyStyle>
      <a:defPPr>
        <a:defRPr kern="1200" smtId="4294967295"/>
      </a:defPPr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72585" tIns="36293" rIns="72585" bIns="3629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943C539-906A-4F28-B844-7139AB2F73B1}" type="datetime1">
              <a:rPr lang="nb-NO" altLang="nb-NO"/>
              <a:pPr>
                <a:defRPr/>
              </a:pPr>
              <a:t>13.02.2019</a:t>
            </a:fld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72585" tIns="36293" rIns="72585" bIns="3629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E4EF4D2-B246-49E9-870D-4E6B1B960C1E}" type="slidenum">
              <a:rPr lang="en-US" altLang="nb-NO"/>
              <a:pPr>
                <a:defRPr/>
              </a:pPr>
              <a:t>‹#›</a:t>
            </a:fld>
          </a:p>
        </p:txBody>
      </p:sp>
      <p:pic>
        <p:nvPicPr>
          <p:cNvPr id="2054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8850" y="144463"/>
            <a:ext cx="13731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144463"/>
            <a:ext cx="54006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transition/>
  <p:timing/>
  <p:txStyles>
    <p:titleStyle>
      <a:defPPr>
        <a:defRPr kern="1200" smtId="4294967295"/>
      </a:defPPr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/>
          <a:ea typeface="ヒラギノ角ゴ Pro W3"/>
          <a:cs typeface="ヒラギノ角ゴ Pro W3"/>
        </a:defRPr>
      </a:lvl9pPr>
    </p:titleStyle>
    <p:bodyStyle>
      <a:defPPr>
        <a:defRPr kern="1200" smtId="4294967295"/>
      </a:defPPr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r>
              <a:rPr lang="nb-NO" altLang="nb-NO" sz="3200"/>
              <a:t>Tsjekkia sett med norske øyne</a:t>
            </a:r>
            <a:br>
              <a:rPr lang="nb-NO" altLang="nb-NO" sz="3200"/>
            </a:br>
            <a:endParaRPr lang="nb-NO" altLang="nb-NO" sz="240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cs-CZ" altLang="nb-NO" sz="1800"/>
          </a:p>
          <a:p>
            <a:pPr eaLnBrk="1" hangingPunct="1"/>
            <a:r>
              <a:rPr lang="cs-CZ" altLang="nb-NO" sz="1800"/>
              <a:t>Roar Lishaugen</a:t>
            </a:r>
            <a:endParaRPr lang="nb-NO" altLang="nb-NO" sz="1800"/>
          </a:p>
          <a:p>
            <a:r>
              <a:rPr lang="nb-NO" altLang="nb-NO" sz="1800" smtClean="0"/>
              <a:t>Kulturrådet </a:t>
            </a:r>
            <a:r>
              <a:rPr lang="nb-NO" altLang="nb-NO" sz="1800"/>
              <a:t>14. februar 2019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60642-3163-423F-8E24-4B6FBDC0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Jára Cimrman</a:t>
            </a:r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06093E7-72E5-4DE7-A867-DBCD19CE3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6016" y="769268"/>
            <a:ext cx="3336941" cy="4359553"/>
          </a:xfrm>
        </p:spPr>
      </p:pic>
    </p:spTree>
    <p:extLst>
      <p:ext uri="{BB962C8B-B14F-4D97-AF65-F5344CB8AC3E}">
        <p14:creationId xmlns:p14="http://schemas.microsoft.com/office/powerpoint/2010/main" val="286591580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18ECDE-6382-40D9-A734-9D7BE108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i="1"/>
              <a:t>Den tapre soldaten </a:t>
            </a:r>
            <a:r>
              <a:rPr lang="cs-CZ" i="1"/>
              <a:t>Švejk </a:t>
            </a:r>
            <a:r>
              <a:rPr lang="cs-CZ"/>
              <a:t>(</a:t>
            </a:r>
            <a:r>
              <a:rPr lang="nb-NO"/>
              <a:t>1921-1923</a:t>
            </a:r>
            <a:r>
              <a:rPr lang="cs-CZ"/>
              <a:t>)</a:t>
            </a:r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pic>
        <p:nvPicPr>
          <p:cNvPr id="1027" name="Picture 3" descr="M:\pc\Desktop\The-Good-Soldier-Švej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33364"/>
            <a:ext cx="6546304" cy="343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71449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113DF9-202E-4A69-BB5A-CCCB7EA0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70269"/>
            <a:ext cx="7921625" cy="95408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1B4BB705-0FEB-4E90-97D2-4F8433A35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99" y="670270"/>
            <a:ext cx="6538803" cy="4725094"/>
          </a:xfrm>
        </p:spPr>
      </p:pic>
    </p:spTree>
    <p:extLst>
      <p:ext uri="{BB962C8B-B14F-4D97-AF65-F5344CB8AC3E}">
        <p14:creationId xmlns:p14="http://schemas.microsoft.com/office/powerpoint/2010/main" val="379909546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880D9D-9B49-4F4D-A43E-B3A64228B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/>
              <a:t>David </a:t>
            </a:r>
            <a:r>
              <a:rPr lang="cs-CZ"/>
              <a:t>Černý</a:t>
            </a:r>
            <a:endParaRPr lang="nb-NO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A4580DA6-3B4B-400A-829D-4B7E979767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705372"/>
            <a:ext cx="2198269" cy="2827982"/>
          </a:xfr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5B0DA6D-0DEB-47EC-ACB2-AB59F9ECD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705373"/>
            <a:ext cx="1976433" cy="28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7678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A50BF6-4B3D-4974-B37D-46BB57EA4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AF4028A-8766-4DAF-940E-BBA25458A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6305" y="708025"/>
            <a:ext cx="6097712" cy="4512307"/>
          </a:xfrm>
        </p:spPr>
      </p:pic>
    </p:spTree>
    <p:extLst>
      <p:ext uri="{BB962C8B-B14F-4D97-AF65-F5344CB8AC3E}">
        <p14:creationId xmlns:p14="http://schemas.microsoft.com/office/powerpoint/2010/main" val="298641560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B1C38-2397-4832-8ECB-3AA790EBB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CB84E0AD-14F3-43B2-A4B6-960D738A1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625" y="985292"/>
            <a:ext cx="7197899" cy="4021683"/>
          </a:xfrm>
        </p:spPr>
      </p:pic>
    </p:spTree>
    <p:extLst>
      <p:ext uri="{BB962C8B-B14F-4D97-AF65-F5344CB8AC3E}">
        <p14:creationId xmlns:p14="http://schemas.microsoft.com/office/powerpoint/2010/main" val="294189733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2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r="http://schemas.openxmlformats.org/officeDocument/2006/relationships" xmlns:a="http://schemas.openxmlformats.org/drawingml/2006/main" name="1_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2019-05-15T11:20:19.785</cp:lastPrinted>
  <dcterms:created xsi:type="dcterms:W3CDTF">2019-05-15T11:20:19Z</dcterms:created>
  <dcterms:modified xsi:type="dcterms:W3CDTF">2019-05-15T11:20:19Z</dcterms:modified>
</cp:coreProperties>
</file>