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5.8.0.0-->
<p:presentation xmlns:r="http://schemas.openxmlformats.org/officeDocument/2006/relationships" xmlns:a="http://schemas.openxmlformats.org/drawingml/2006/main" xmlns:p="http://schemas.openxmlformats.org/presentationml/2006/main" saveSubsetFonts="1">
  <p:sldMasterIdLst>
    <p:sldMasterId id="2147483648" r:id="rId1"/>
  </p:sldMasterIdLst>
  <p:notesMasterIdLst>
    <p:notesMasterId r:id="rId2"/>
  </p:notesMasterIdLst>
  <p:handoutMasterIdLst>
    <p:handoutMasterId r:id="rId3"/>
  </p:handoutMasterIdLst>
  <p:sldIdLst>
    <p:sldId id="256" r:id="rId4"/>
    <p:sldId id="257" r:id="rId5"/>
    <p:sldId id="258" r:id="rId6"/>
    <p:sldId id="259" r:id="rId7"/>
    <p:sldId id="260" r:id="rId8"/>
    <p:sldId id="261" r:id="rId9"/>
    <p:sldId id="262" r:id="rId10"/>
    <p:sldId id="263" r:id="rId11"/>
    <p:sldId id="264" r:id="rId12"/>
  </p:sldIdLst>
  <p:sldSz cx="12192000" cy="6858000"/>
  <p:notesSz cx="6797675" cy="9926638"/>
  <p:custDataLst>
    <p:tags r:id="rId13"/>
  </p:custDataLst>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2907" autoAdjust="0"/>
  </p:normalViewPr>
  <p:slideViewPr>
    <p:cSldViewPr snapToGrid="0">
      <p:cViewPr varScale="1">
        <p:scale>
          <a:sx n="67" d="100"/>
          <a:sy n="67" d="100"/>
        </p:scale>
        <p:origin x="90" y="270"/>
      </p:cViewPr>
      <p:guideLst/>
    </p:cSldViewPr>
  </p:slideViewPr>
  <p:notesTextViewPr>
    <p:cViewPr>
      <p:scale>
        <a:sx n="1" d="1"/>
        <a:sy n="1" d="1"/>
      </p:scale>
      <p:origin x="0" y="0"/>
    </p:cViewPr>
  </p:notesTextViewPr>
  <p:notesViewPr>
    <p:cSldViewPr>
      <p:cViewPr>
        <p:scale>
          <a:sx n="0" d="100"/>
          <a:sy n="0"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tags" Target="tags/tag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heme" Target="theme/theme1.xml" /><Relationship Id="rId17" Type="http://schemas.openxmlformats.org/officeDocument/2006/relationships/tableStyles" Target="tableStyles.xml" /><Relationship Id="rId2" Type="http://schemas.openxmlformats.org/officeDocument/2006/relationships/notesMaster" Target="notesMasters/notesMaster1.xml" /><Relationship Id="rId3" Type="http://schemas.openxmlformats.org/officeDocument/2006/relationships/handoutMaster" Target="handoutMasters/handout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handoutMasters/_rels/handoutMaster1.xml.rels>&#65279;<?xml version="1.0" encoding="utf-8" standalone="yes"?><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Zástupný symbol pro záhlaví 1"/>
          <p:cNvSpPr>
            <a:spLocks noGrp="1"/>
          </p:cNvSpPr>
          <p:nvPr>
            <p:ph type="hdr" sz="quarter"/>
          </p:nvPr>
        </p:nvSpPr>
        <p:spPr>
          <a:xfrm>
            <a:off x="0" y="0"/>
            <a:ext cx="2945659" cy="498056"/>
          </a:xfrm>
          <a:prstGeom prst="rect">
            <a:avLst/>
          </a:prstGeom>
        </p:spPr>
        <p:txBody>
          <a:bodyPr vert="horz" lIns="91440" tIns="45720" rIns="91440" bIns="45720" rtlCol="0"/>
          <a:lstStyle>
            <a:defPPr>
              <a:defRPr kern="1200" smtId="4294967295"/>
            </a:defPPr>
            <a:lvl1pPr algn="l">
              <a:defRPr sz="1200"/>
            </a:lvl1pPr>
          </a:lstStyle>
          <a:p>
            <a:endParaRPr lang="cs-CZ"/>
          </a:p>
        </p:txBody>
      </p:sp>
      <p:sp>
        <p:nvSpPr>
          <p:cNvPr id="3" name="Zástupný symbol pro datum 2"/>
          <p:cNvSpPr>
            <a:spLocks noGrp="1"/>
          </p:cNvSpPr>
          <p:nvPr>
            <p:ph type="dt" sz="quarter" idx="1"/>
          </p:nvPr>
        </p:nvSpPr>
        <p:spPr>
          <a:xfrm>
            <a:off x="3850443" y="0"/>
            <a:ext cx="2945659" cy="498056"/>
          </a:xfrm>
          <a:prstGeom prst="rect">
            <a:avLst/>
          </a:prstGeom>
        </p:spPr>
        <p:txBody>
          <a:bodyPr vert="horz" lIns="91440" tIns="45720" rIns="91440" bIns="45720" rtlCol="0"/>
          <a:lstStyle>
            <a:defPPr>
              <a:defRPr kern="1200" smtId="4294967295"/>
            </a:defPPr>
            <a:lvl1pPr algn="r">
              <a:defRPr sz="1200"/>
            </a:lvl1pPr>
          </a:lstStyle>
          <a:p>
            <a:fld id="{9A906403-EDA7-491E-909A-608AF07E83A2}" type="datetimeFigureOut">
              <a:rPr lang="cs-CZ" smtClean="0"/>
              <a:t>26.05.2021</a:t>
            </a:fld>
            <a:endParaRPr lang="cs-CZ"/>
          </a:p>
        </p:txBody>
      </p:sp>
      <p:sp>
        <p:nvSpPr>
          <p:cNvPr id="4" name="Zástupný symbol pro zápatí 3"/>
          <p:cNvSpPr>
            <a:spLocks noGrp="1"/>
          </p:cNvSpPr>
          <p:nvPr>
            <p:ph type="ftr" sz="quarter" idx="2"/>
          </p:nvPr>
        </p:nvSpPr>
        <p:spPr>
          <a:xfrm>
            <a:off x="0" y="9428584"/>
            <a:ext cx="2945659" cy="498055"/>
          </a:xfrm>
          <a:prstGeom prst="rect">
            <a:avLst/>
          </a:prstGeom>
        </p:spPr>
        <p:txBody>
          <a:bodyPr vert="horz" lIns="91440" tIns="45720" rIns="91440" bIns="45720" rtlCol="0" anchor="b"/>
          <a:lstStyle>
            <a:defPPr>
              <a:defRPr kern="1200" smtId="4294967295"/>
            </a:defPPr>
            <a:lvl1pPr algn="l">
              <a:defRPr sz="1200"/>
            </a:lvl1pPr>
          </a:lstStyle>
          <a:p>
            <a:endParaRPr lang="cs-CZ"/>
          </a:p>
        </p:txBody>
      </p:sp>
      <p:sp>
        <p:nvSpPr>
          <p:cNvPr id="5" name="Zástupný symbol pro číslo snímku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defPPr>
              <a:defRPr kern="1200" smtId="4294967295"/>
            </a:defPPr>
            <a:lvl1pPr algn="r">
              <a:defRPr sz="1200"/>
            </a:lvl1pPr>
          </a:lstStyle>
          <a:p>
            <a:fld id="{8E974FB0-DC92-4CBA-8CB8-CCB5AB727D95}" type="slidenum">
              <a:rPr lang="cs-CZ" smtClean="0"/>
              <a:t>‹#›</a:t>
            </a:fld>
            <a:endParaRPr lang="cs-CZ"/>
          </a:p>
        </p:txBody>
      </p:sp>
    </p:spTree>
    <p:extLst>
      <p:ext uri="{BB962C8B-B14F-4D97-AF65-F5344CB8AC3E}">
        <p14:creationId xmlns:p14="http://schemas.microsoft.com/office/powerpoint/2010/main" val="2350383172"/>
      </p:ext>
    </p:extLst>
  </p:cSld>
  <p:clrMap bg1="lt1" tx1="dk1" bg2="lt2" tx2="dk2" accent1="accent1" accent2="accent2" accent3="accent3" accent4="accent4" accent5="accent5" accent6="accent6" hlink="hlink" folHlink="folHlink"/>
</p:handoutMaster>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Zástupný symbol pro záhlaví 1"/>
          <p:cNvSpPr>
            <a:spLocks noGrp="1"/>
          </p:cNvSpPr>
          <p:nvPr>
            <p:ph type="hdr" sz="quarter"/>
          </p:nvPr>
        </p:nvSpPr>
        <p:spPr>
          <a:xfrm>
            <a:off x="0" y="0"/>
            <a:ext cx="2946400" cy="496888"/>
          </a:xfrm>
          <a:prstGeom prst="rect">
            <a:avLst/>
          </a:prstGeom>
        </p:spPr>
        <p:txBody>
          <a:bodyPr vert="horz" lIns="91440" tIns="45720" rIns="91440" bIns="45720" rtlCol="0"/>
          <a:lstStyle>
            <a:defPPr>
              <a:defRPr kern="1200" smtId="4294967295"/>
            </a:defPPr>
            <a:lvl1pPr algn="l">
              <a:defRPr sz="1200"/>
            </a:lvl1pPr>
          </a:lstStyle>
          <a:p>
            <a:endParaRPr lang="cs-CZ"/>
          </a:p>
        </p:txBody>
      </p:sp>
      <p:sp>
        <p:nvSpPr>
          <p:cNvPr id="3" name="Zástupný symbol pro datum 2"/>
          <p:cNvSpPr>
            <a:spLocks noGrp="1"/>
          </p:cNvSpPr>
          <p:nvPr>
            <p:ph type="dt" idx="1"/>
          </p:nvPr>
        </p:nvSpPr>
        <p:spPr>
          <a:xfrm>
            <a:off x="3849688" y="0"/>
            <a:ext cx="2946400" cy="496888"/>
          </a:xfrm>
          <a:prstGeom prst="rect">
            <a:avLst/>
          </a:prstGeom>
        </p:spPr>
        <p:txBody>
          <a:bodyPr vert="horz" lIns="91440" tIns="45720" rIns="91440" bIns="45720" rtlCol="0"/>
          <a:lstStyle>
            <a:defPPr>
              <a:defRPr kern="1200" smtId="4294967295"/>
            </a:defPPr>
            <a:lvl1pPr algn="r">
              <a:defRPr sz="1200"/>
            </a:lvl1pPr>
          </a:lstStyle>
          <a:p>
            <a:fld id="{A385A21A-0BA1-478B-89F1-E08C9232DDBA}" type="datetimeFigureOut">
              <a:rPr lang="cs-CZ" smtClean="0"/>
              <a:t>26.05.2021</a:t>
            </a:fld>
            <a:endParaRPr lang="cs-CZ"/>
          </a:p>
        </p:txBody>
      </p:sp>
      <p:sp>
        <p:nvSpPr>
          <p:cNvPr id="4" name="Zástupný symbol pro obrázek snímku 3"/>
          <p:cNvSpPr>
            <a:spLocks noGrp="1" noRot="1" noChangeAspect="1"/>
          </p:cNvSpPr>
          <p:nvPr>
            <p:ph type="sldImg" idx="2"/>
          </p:nvPr>
        </p:nvSpPr>
        <p:spPr>
          <a:xfrm>
            <a:off x="422275" y="1241425"/>
            <a:ext cx="5953125" cy="3349625"/>
          </a:xfrm>
          <a:prstGeom prst="rect">
            <a:avLst/>
          </a:prstGeom>
          <a:noFill/>
          <a:ln w="12700">
            <a:solidFill>
              <a:prstClr val="black"/>
            </a:solidFill>
          </a:ln>
        </p:spPr>
      </p:sp>
      <p:sp>
        <p:nvSpPr>
          <p:cNvPr id="5" name="Zástupný symbol pro poznámky 4"/>
          <p:cNvSpPr>
            <a:spLocks noGrp="1"/>
          </p:cNvSpPr>
          <p:nvPr>
            <p:ph type="body" sz="quarter" idx="3"/>
          </p:nvPr>
        </p:nvSpPr>
        <p:spPr>
          <a:xfrm>
            <a:off x="679450" y="4776788"/>
            <a:ext cx="5438775" cy="3908425"/>
          </a:xfrm>
          <a:prstGeom prst="rect">
            <a:avLst/>
          </a:prstGeom>
        </p:spPr>
        <p:txBody>
          <a:bodyPr vert="horz" lIns="91440" tIns="45720" rIns="91440" bIns="45720" rtlCol="0"/>
          <a:lstStyle>
            <a:defPPr>
              <a:defRPr kern="1200" smtId="4294967295"/>
            </a:defP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9429750"/>
            <a:ext cx="2946400" cy="496888"/>
          </a:xfrm>
          <a:prstGeom prst="rect">
            <a:avLst/>
          </a:prstGeom>
        </p:spPr>
        <p:txBody>
          <a:bodyPr vert="horz" lIns="91440" tIns="45720" rIns="91440" bIns="45720" rtlCol="0" anchor="b"/>
          <a:lstStyle>
            <a:defPPr>
              <a:defRPr kern="1200" smtId="4294967295"/>
            </a:defPPr>
            <a:lvl1pPr algn="l">
              <a:defRPr sz="1200"/>
            </a:lvl1pPr>
          </a:lstStyle>
          <a:p>
            <a:endParaRPr lang="cs-CZ"/>
          </a:p>
        </p:txBody>
      </p:sp>
      <p:sp>
        <p:nvSpPr>
          <p:cNvPr id="7" name="Zástupný symbol pro číslo snímku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defPPr>
              <a:defRPr kern="1200" smtId="4294967295"/>
            </a:defPPr>
            <a:lvl1pPr algn="r">
              <a:defRPr sz="1200"/>
            </a:lvl1pPr>
          </a:lstStyle>
          <a:p>
            <a:fld id="{7FC9CB96-998D-4628-B6BF-ACEDAAA72B48}" type="slidenum">
              <a:rPr lang="cs-CZ" smtClean="0"/>
              <a:t>‹#›</a:t>
            </a:fld>
            <a:endParaRPr lang="cs-CZ"/>
          </a:p>
        </p:txBody>
      </p:sp>
    </p:spTree>
    <p:extLst>
      <p:ext uri="{BB962C8B-B14F-4D97-AF65-F5344CB8AC3E}">
        <p14:creationId xmlns:p14="http://schemas.microsoft.com/office/powerpoint/2010/main" val="2250105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defPPr>
              <a:defRPr kern="1200" smtId="4294967295"/>
            </a:defPPr>
          </a:lstStyle>
          <a:p>
            <a:r>
              <a:rPr lang="cs-CZ" smtClean="0"/>
              <a:t>Úvod, hlavní</a:t>
            </a:r>
            <a:r>
              <a:rPr lang="cs-CZ" baseline="0" smtClean="0"/>
              <a:t> témata. Nevím, zda uvedu hned v úvodu, na závěr nebo u relevantních slajdů. Slajdů je v prezentaci cca 50 (těchto 6 je mých), tak nechci přidávat příliš mnoho slajdů. Pro účastníky by to byl horor.</a:t>
            </a:r>
            <a:endParaRPr lang="cs-CZ"/>
          </a:p>
        </p:txBody>
      </p:sp>
      <p:sp>
        <p:nvSpPr>
          <p:cNvPr id="4" name="Zástupný symbol pro číslo snímku 3"/>
          <p:cNvSpPr>
            <a:spLocks noGrp="1"/>
          </p:cNvSpPr>
          <p:nvPr>
            <p:ph type="sldNum" sz="quarter" idx="10"/>
          </p:nvPr>
        </p:nvSpPr>
        <p:spPr/>
        <p:txBody>
          <a:bodyPr/>
          <a:lstStyle>
            <a:defPPr>
              <a:defRPr kern="1200" smtId="4294967295"/>
            </a:defPPr>
          </a:lstStyle>
          <a:p>
            <a:fld id="{7FC9CB96-998D-4628-B6BF-ACEDAAA72B48}" type="slidenum">
              <a:rPr lang="cs-CZ" smtClean="0"/>
              <a:t>1</a:t>
            </a:fld>
            <a:endParaRPr lang="cs-CZ"/>
          </a:p>
        </p:txBody>
      </p:sp>
    </p:spTree>
    <p:extLst>
      <p:ext uri="{BB962C8B-B14F-4D97-AF65-F5344CB8AC3E}">
        <p14:creationId xmlns:p14="http://schemas.microsoft.com/office/powerpoint/2010/main" val="24326348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defPPr>
              <a:defRPr kern="1200" smtId="4294967295"/>
            </a:defPPr>
          </a:lstStyle>
          <a:p>
            <a:r>
              <a:rPr lang="cs-CZ" smtClean="0"/>
              <a:t>Zde budu zjednodušeně hovořit o tom, že žadatel vždy musí vyplnit zda je či není plátcem DPH.</a:t>
            </a:r>
            <a:r>
              <a:rPr lang="cs-CZ" baseline="0" smtClean="0"/>
              <a:t> Pravidlo pro uplatnění je jednoduché, pokud existuje zákonný nárok na odpočet DPH, tak DPH není způsobilým výdajem. Tj. Pokud je žadatel plátcem, vyplní částky dále v rozpočtu bez DPH, pokud plátcem není , tak vyplní částky včetně DPH. Dále je nutné uvést, že pokud žadatel uplatňuje DPH na základě koeficientu, tak do této kolonky uvede zmíněný zálohový koeficient.</a:t>
            </a:r>
            <a:endParaRPr lang="cs-CZ"/>
          </a:p>
        </p:txBody>
      </p:sp>
      <p:sp>
        <p:nvSpPr>
          <p:cNvPr id="4" name="Zástupný symbol pro číslo snímku 3"/>
          <p:cNvSpPr>
            <a:spLocks noGrp="1"/>
          </p:cNvSpPr>
          <p:nvPr>
            <p:ph type="sldNum" sz="quarter" idx="10"/>
          </p:nvPr>
        </p:nvSpPr>
        <p:spPr/>
        <p:txBody>
          <a:bodyPr/>
          <a:lstStyle>
            <a:defPPr>
              <a:defRPr kern="1200" smtId="4294967295"/>
            </a:defPPr>
          </a:lstStyle>
          <a:p>
            <a:fld id="{7FC9CB96-998D-4628-B6BF-ACEDAAA72B48}" type="slidenum">
              <a:rPr lang="cs-CZ" smtClean="0"/>
              <a:t>2</a:t>
            </a:fld>
            <a:endParaRPr lang="cs-CZ"/>
          </a:p>
        </p:txBody>
      </p:sp>
    </p:spTree>
    <p:extLst>
      <p:ext uri="{BB962C8B-B14F-4D97-AF65-F5344CB8AC3E}">
        <p14:creationId xmlns:p14="http://schemas.microsoft.com/office/powerpoint/2010/main" val="28271553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defPPr>
              <a:defRPr kern="1200" smtId="4294967295"/>
            </a:defPPr>
          </a:lstStyle>
          <a:p>
            <a:pPr marL="0" marR="0" lvl="0" indent="0" algn="l" defTabSz="914400" rtl="0" eaLnBrk="1" fontAlgn="auto" latinLnBrk="0" hangingPunct="1">
              <a:lnSpc>
                <a:spcPct val="100000"/>
              </a:lnSpc>
              <a:spcBef>
                <a:spcPct val="0"/>
              </a:spcBef>
              <a:spcAft>
                <a:spcPct val="0"/>
              </a:spcAft>
              <a:buClrTx/>
              <a:buSzTx/>
              <a:buFontTx/>
              <a:buNone/>
              <a:defRPr/>
            </a:pPr>
            <a:r>
              <a:rPr lang="cs-CZ" smtClean="0"/>
              <a:t>Podrobný</a:t>
            </a:r>
            <a:r>
              <a:rPr lang="cs-CZ" baseline="0" smtClean="0"/>
              <a:t> rozpočet. Začnu obecně, že rozpočet se tvoří tím, že se vlastně vkládá do IS CEDR pomotí zeleného pluska každý jednotlivý výdaj zvlášť. Zde je důležité zmínit, že tento rozpočet musí být provázaný s žádostí. V jednotlivých aktivitách je vhodné zmínit, co v rámci konkrétních aktivit bude hrazeno. Je nutné, aby po přečtení žádosti bylo jasné, proč jsou dané položky rozpočtu v žádosti uvedeny. Čím větší provázanost, tím větší logika a tím větší šance u hodnotitelů.</a:t>
            </a:r>
            <a:endParaRPr lang="cs-CZ" smtClean="0"/>
          </a:p>
          <a:p>
            <a:endParaRPr lang="cs-CZ" baseline="0" smtClean="0"/>
          </a:p>
        </p:txBody>
      </p:sp>
      <p:sp>
        <p:nvSpPr>
          <p:cNvPr id="4" name="Zástupný symbol pro číslo snímku 3"/>
          <p:cNvSpPr>
            <a:spLocks noGrp="1"/>
          </p:cNvSpPr>
          <p:nvPr>
            <p:ph type="sldNum" sz="quarter" idx="10"/>
          </p:nvPr>
        </p:nvSpPr>
        <p:spPr/>
        <p:txBody>
          <a:bodyPr/>
          <a:lstStyle>
            <a:defPPr>
              <a:defRPr kern="1200" smtId="4294967295"/>
            </a:defPPr>
          </a:lstStyle>
          <a:p>
            <a:fld id="{7FC9CB96-998D-4628-B6BF-ACEDAAA72B48}" type="slidenum">
              <a:rPr lang="cs-CZ" smtClean="0"/>
              <a:t>3</a:t>
            </a:fld>
            <a:endParaRPr lang="cs-CZ"/>
          </a:p>
        </p:txBody>
      </p:sp>
    </p:spTree>
    <p:extLst>
      <p:ext uri="{BB962C8B-B14F-4D97-AF65-F5344CB8AC3E}">
        <p14:creationId xmlns:p14="http://schemas.microsoft.com/office/powerpoint/2010/main" val="2175139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defPPr>
              <a:defRPr kern="1200" smtId="4294967295"/>
            </a:defPPr>
          </a:lstStyle>
          <a:p>
            <a:r>
              <a:rPr lang="cs-CZ" baseline="0" smtClean="0"/>
              <a:t>Systém mu dá na výběr vždy kapitolu, položku/fixní položku, jednotku, počet jednotek, jednotkovou cenu, typ výdaje, související aktivitu a případné dodatečné informace. </a:t>
            </a:r>
          </a:p>
          <a:p>
            <a:pPr marL="171450" indent="-171450">
              <a:buFontTx/>
              <a:buChar char="-"/>
            </a:pPr>
            <a:r>
              <a:rPr lang="cs-CZ" baseline="0" smtClean="0"/>
              <a:t>To by mělo být jasné, nicméně zmíním příklad fixní položky na cestovné a management, kde jsou položky jasně dané. </a:t>
            </a:r>
          </a:p>
          <a:p>
            <a:pPr marL="171450" indent="-171450">
              <a:buFontTx/>
              <a:buChar char="-"/>
            </a:pPr>
            <a:r>
              <a:rPr lang="cs-CZ" baseline="0" smtClean="0"/>
              <a:t>V rámci fixních položek vysvětlím na příkladu perdiems, kdy budou v projektu perdiems na české experty pro cestu do zahraničí a norské experty pro cestu do ČR. Tedy, že hodnota je stanovena průměrem. </a:t>
            </a:r>
          </a:p>
          <a:p>
            <a:pPr marL="171450" indent="-171450">
              <a:buFontTx/>
              <a:buChar char="-"/>
            </a:pPr>
            <a:r>
              <a:rPr lang="cs-CZ" baseline="0" smtClean="0"/>
              <a:t>Pokud jsou položky stanoveny komplikovanějším výpočtem než-li jednotka x jednotková cena, je vhodné uvést tento výpočet na konkrétní aktivitě do dodatečných informací/poznámky. </a:t>
            </a:r>
          </a:p>
          <a:p>
            <a:pPr marL="171450" indent="-171450">
              <a:buFontTx/>
              <a:buChar char="-"/>
            </a:pPr>
            <a:r>
              <a:rPr lang="cs-CZ" baseline="0" smtClean="0"/>
              <a:t>Typ výdaje je zásadní pro nepřekročení hranice 85 % investic z dotace projektu. Tj. pokud se stanoví nad 85 % systém nenechá žádost předložit. </a:t>
            </a:r>
            <a:endParaRPr lang="cs-CZ" smtClean="0"/>
          </a:p>
          <a:p>
            <a:endParaRPr lang="cs-CZ"/>
          </a:p>
        </p:txBody>
      </p:sp>
      <p:sp>
        <p:nvSpPr>
          <p:cNvPr id="4" name="Zástupný symbol pro číslo snímku 3"/>
          <p:cNvSpPr>
            <a:spLocks noGrp="1"/>
          </p:cNvSpPr>
          <p:nvPr>
            <p:ph type="sldNum" sz="quarter" idx="10"/>
          </p:nvPr>
        </p:nvSpPr>
        <p:spPr/>
        <p:txBody>
          <a:bodyPr/>
          <a:lstStyle>
            <a:defPPr>
              <a:defRPr kern="1200" smtId="4294967295"/>
            </a:defPPr>
          </a:lstStyle>
          <a:p>
            <a:fld id="{7FC9CB96-998D-4628-B6BF-ACEDAAA72B48}" type="slidenum">
              <a:rPr lang="cs-CZ" smtClean="0"/>
              <a:t>4</a:t>
            </a:fld>
            <a:endParaRPr lang="cs-CZ"/>
          </a:p>
        </p:txBody>
      </p:sp>
    </p:spTree>
    <p:extLst>
      <p:ext uri="{BB962C8B-B14F-4D97-AF65-F5344CB8AC3E}">
        <p14:creationId xmlns:p14="http://schemas.microsoft.com/office/powerpoint/2010/main" val="25519268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defPPr>
              <a:defRPr kern="1200" smtId="4294967295"/>
            </a:defPPr>
          </a:lstStyle>
          <a:p>
            <a:r>
              <a:rPr lang="cs-CZ" smtClean="0"/>
              <a:t>Provázanost</a:t>
            </a:r>
            <a:r>
              <a:rPr lang="cs-CZ" baseline="0" smtClean="0"/>
              <a:t> s aktivitami. Neznamená pouze zde označit danou aktivitu, ke které se výdaj váže, ale z popisu aktivity musí být potřeba výdaje jasná.</a:t>
            </a:r>
            <a:endParaRPr lang="cs-CZ"/>
          </a:p>
        </p:txBody>
      </p:sp>
      <p:sp>
        <p:nvSpPr>
          <p:cNvPr id="4" name="Zástupný symbol pro číslo snímku 3"/>
          <p:cNvSpPr>
            <a:spLocks noGrp="1"/>
          </p:cNvSpPr>
          <p:nvPr>
            <p:ph type="sldNum" sz="quarter" idx="10"/>
          </p:nvPr>
        </p:nvSpPr>
        <p:spPr/>
        <p:txBody>
          <a:bodyPr/>
          <a:lstStyle>
            <a:defPPr>
              <a:defRPr kern="1200" smtId="4294967295"/>
            </a:defPPr>
          </a:lstStyle>
          <a:p>
            <a:fld id="{7FC9CB96-998D-4628-B6BF-ACEDAAA72B48}" type="slidenum">
              <a:rPr lang="cs-CZ" smtClean="0"/>
              <a:t>5</a:t>
            </a:fld>
            <a:endParaRPr lang="cs-CZ"/>
          </a:p>
        </p:txBody>
      </p:sp>
    </p:spTree>
    <p:extLst>
      <p:ext uri="{BB962C8B-B14F-4D97-AF65-F5344CB8AC3E}">
        <p14:creationId xmlns:p14="http://schemas.microsoft.com/office/powerpoint/2010/main" val="32886813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defPPr>
              <a:defRPr kern="1200" smtId="4294967295"/>
            </a:defPPr>
          </a:lstStyle>
          <a:p>
            <a:r>
              <a:rPr lang="cs-CZ" smtClean="0"/>
              <a:t>Po</a:t>
            </a:r>
            <a:r>
              <a:rPr lang="cs-CZ" baseline="0" smtClean="0"/>
              <a:t> vložení jednotlivých výdajů se v záložce Rozpočet vygeneruje rozpočet a jeho členění dle kapitol.</a:t>
            </a:r>
            <a:endParaRPr lang="cs-CZ"/>
          </a:p>
        </p:txBody>
      </p:sp>
      <p:sp>
        <p:nvSpPr>
          <p:cNvPr id="4" name="Zástupný symbol pro číslo snímku 3"/>
          <p:cNvSpPr>
            <a:spLocks noGrp="1"/>
          </p:cNvSpPr>
          <p:nvPr>
            <p:ph type="sldNum" sz="quarter" idx="10"/>
          </p:nvPr>
        </p:nvSpPr>
        <p:spPr/>
        <p:txBody>
          <a:bodyPr/>
          <a:lstStyle>
            <a:defPPr>
              <a:defRPr kern="1200" smtId="4294967295"/>
            </a:defPPr>
          </a:lstStyle>
          <a:p>
            <a:fld id="{7FC9CB96-998D-4628-B6BF-ACEDAAA72B48}" type="slidenum">
              <a:rPr lang="cs-CZ" smtClean="0"/>
              <a:t>6</a:t>
            </a:fld>
            <a:endParaRPr lang="cs-CZ"/>
          </a:p>
        </p:txBody>
      </p:sp>
    </p:spTree>
    <p:extLst>
      <p:ext uri="{BB962C8B-B14F-4D97-AF65-F5344CB8AC3E}">
        <p14:creationId xmlns:p14="http://schemas.microsoft.com/office/powerpoint/2010/main" val="16180520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defPPr>
              <a:defRPr kern="1200" smtId="4294967295"/>
            </a:defPPr>
          </a:lstStyle>
          <a:p>
            <a:r>
              <a:rPr lang="cs-CZ" smtClean="0"/>
              <a:t>Režijní náklad</a:t>
            </a:r>
            <a:r>
              <a:rPr lang="cs-CZ" baseline="0" smtClean="0"/>
              <a:t> – typ výpočtu si musí žadatel zvolit sám.</a:t>
            </a:r>
          </a:p>
          <a:p>
            <a:r>
              <a:rPr lang="cs-CZ" baseline="0" smtClean="0"/>
              <a:t>Příjmy – je nezbytné, aby žadatel příjmy uvedl již na začátku projektu. V průběhu realizace nebude již možné hodnotu této ,,položky‘‘ měnit.</a:t>
            </a:r>
          </a:p>
          <a:p>
            <a:endParaRPr lang="cs-CZ"/>
          </a:p>
        </p:txBody>
      </p:sp>
      <p:sp>
        <p:nvSpPr>
          <p:cNvPr id="4" name="Zástupný symbol pro číslo snímku 3"/>
          <p:cNvSpPr>
            <a:spLocks noGrp="1"/>
          </p:cNvSpPr>
          <p:nvPr>
            <p:ph type="sldNum" sz="quarter" idx="10"/>
          </p:nvPr>
        </p:nvSpPr>
        <p:spPr/>
        <p:txBody>
          <a:bodyPr/>
          <a:lstStyle>
            <a:defPPr>
              <a:defRPr kern="1200" smtId="4294967295"/>
            </a:defPPr>
          </a:lstStyle>
          <a:p>
            <a:fld id="{7FC9CB96-998D-4628-B6BF-ACEDAAA72B48}" type="slidenum">
              <a:rPr lang="cs-CZ" smtClean="0"/>
              <a:t>7</a:t>
            </a:fld>
            <a:endParaRPr lang="cs-CZ"/>
          </a:p>
        </p:txBody>
      </p:sp>
    </p:spTree>
    <p:extLst>
      <p:ext uri="{BB962C8B-B14F-4D97-AF65-F5344CB8AC3E}">
        <p14:creationId xmlns:p14="http://schemas.microsoft.com/office/powerpoint/2010/main" val="13346185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defPPr>
              <a:defRPr kern="1200" smtId="4294967295"/>
            </a:defPPr>
          </a:lstStyle>
          <a:p>
            <a:r>
              <a:rPr lang="cs-CZ" smtClean="0"/>
              <a:t>Na základě</a:t>
            </a:r>
            <a:r>
              <a:rPr lang="cs-CZ" baseline="0" smtClean="0"/>
              <a:t> výdajů vložených do rozpočtu a právní formy žadatele se vygenerují jednotlivé atributy financování projektu. Žadatel pouze zvolí požadovaný grant, který může být nižší než maximálně povolená míra grantu (tedy dobrovolně).</a:t>
            </a:r>
          </a:p>
          <a:p>
            <a:endParaRPr lang="cs-CZ" baseline="0" smtClean="0"/>
          </a:p>
          <a:p>
            <a:r>
              <a:rPr lang="cs-CZ" baseline="0" smtClean="0"/>
              <a:t>Co dál? Možnosti:</a:t>
            </a:r>
          </a:p>
          <a:p>
            <a:endParaRPr lang="cs-CZ" baseline="0" smtClean="0"/>
          </a:p>
          <a:p>
            <a:pPr marL="171450" indent="-171450">
              <a:buFontTx/>
              <a:buChar char="-"/>
            </a:pPr>
            <a:r>
              <a:rPr lang="cs-CZ" baseline="0" smtClean="0"/>
              <a:t>Perdiems</a:t>
            </a:r>
          </a:p>
          <a:p>
            <a:pPr marL="171450" indent="-171450">
              <a:buFontTx/>
              <a:buChar char="-"/>
            </a:pPr>
            <a:r>
              <a:rPr lang="cs-CZ" baseline="0" smtClean="0"/>
              <a:t>Příjmy generované projektem</a:t>
            </a:r>
          </a:p>
          <a:p>
            <a:pPr marL="171450" indent="-171450">
              <a:buFontTx/>
              <a:buChar char="-"/>
            </a:pPr>
            <a:r>
              <a:rPr lang="cs-CZ" baseline="0" smtClean="0"/>
              <a:t>Osobní výdaje – dpp, dpč, dodatek ke smlouvě, ale vše max 1,5 úvazku.</a:t>
            </a:r>
          </a:p>
          <a:p>
            <a:pPr marL="171450" indent="-171450">
              <a:buFontTx/>
              <a:buChar char="-"/>
            </a:pPr>
            <a:r>
              <a:rPr lang="cs-CZ" baseline="0" smtClean="0"/>
              <a:t>Výdaje partnerů jdou vždy přes KP, lze i prostřednictvím auditní zprávy</a:t>
            </a:r>
          </a:p>
        </p:txBody>
      </p:sp>
      <p:sp>
        <p:nvSpPr>
          <p:cNvPr id="4" name="Zástupný symbol pro číslo snímku 3"/>
          <p:cNvSpPr>
            <a:spLocks noGrp="1"/>
          </p:cNvSpPr>
          <p:nvPr>
            <p:ph type="sldNum" sz="quarter" idx="10"/>
          </p:nvPr>
        </p:nvSpPr>
        <p:spPr/>
        <p:txBody>
          <a:bodyPr/>
          <a:lstStyle>
            <a:defPPr>
              <a:defRPr kern="1200" smtId="4294967295"/>
            </a:defPPr>
          </a:lstStyle>
          <a:p>
            <a:fld id="{7FC9CB96-998D-4628-B6BF-ACEDAAA72B48}" type="slidenum">
              <a:rPr lang="cs-CZ" smtClean="0"/>
              <a:t>8</a:t>
            </a:fld>
            <a:endParaRPr lang="cs-CZ"/>
          </a:p>
        </p:txBody>
      </p:sp>
    </p:spTree>
    <p:extLst>
      <p:ext uri="{BB962C8B-B14F-4D97-AF65-F5344CB8AC3E}">
        <p14:creationId xmlns:p14="http://schemas.microsoft.com/office/powerpoint/2010/main" val="3611875645"/>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Úvodní snímek">
    <p:spTree>
      <p:nvGrpSpPr>
        <p:cNvPr id="1" name=""/>
        <p:cNvGrpSpPr/>
        <p:nvPr/>
      </p:nvGrpSpPr>
      <p:grpSpPr>
        <a:xfrm>
          <a:off x="0" y="0"/>
          <a:ext cx="0" cy="0"/>
        </a:xfrm>
      </p:grpSpPr>
      <p:sp>
        <p:nvSpPr>
          <p:cNvPr id="2" name="Nadpis 1"/>
          <p:cNvSpPr>
            <a:spLocks noGrp="1"/>
          </p:cNvSpPr>
          <p:nvPr>
            <p:ph type="ctrTitle"/>
          </p:nvPr>
        </p:nvSpPr>
        <p:spPr>
          <a:xfrm>
            <a:off x="1524000" y="1122363"/>
            <a:ext cx="9144000" cy="2387600"/>
          </a:xfrm>
        </p:spPr>
        <p:txBody>
          <a:bodyPr anchor="b"/>
          <a:lstStyle>
            <a:defPPr>
              <a:defRPr kern="1200" smtId="4294967295"/>
            </a:defPPr>
            <a:lvl1pPr algn="ctr">
              <a:defRPr sz="6000"/>
            </a:lvl1pPr>
          </a:lstStyle>
          <a:p>
            <a:r>
              <a:rPr lang="cs-CZ" smtClean="0"/>
              <a:t>Kliknutím lze upravit styl.</a:t>
            </a:r>
            <a:endParaRPr lang="cs-CZ"/>
          </a:p>
        </p:txBody>
      </p:sp>
      <p:sp>
        <p:nvSpPr>
          <p:cNvPr id="3" name="Podnadpis 2"/>
          <p:cNvSpPr>
            <a:spLocks noGrp="1"/>
          </p:cNvSpPr>
          <p:nvPr>
            <p:ph type="subTitle" idx="1"/>
          </p:nvPr>
        </p:nvSpPr>
        <p:spPr>
          <a:xfrm>
            <a:off x="1524000" y="3602038"/>
            <a:ext cx="9144000" cy="1655762"/>
          </a:xfrm>
        </p:spPr>
        <p:txBody>
          <a:bodyPr/>
          <a:lstStyle>
            <a:defPPr>
              <a:defRPr kern="1200" smtId="4294967295"/>
            </a:defPPr>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smtClean="0"/>
              <a:t>Kliknutím můžete upravit styl předlohy.</a:t>
            </a:r>
            <a:endParaRPr lang="cs-CZ"/>
          </a:p>
        </p:txBody>
      </p:sp>
      <p:sp>
        <p:nvSpPr>
          <p:cNvPr id="4" name="Zástupný symbol pro datum 3"/>
          <p:cNvSpPr>
            <a:spLocks noGrp="1"/>
          </p:cNvSpPr>
          <p:nvPr>
            <p:ph type="dt" sz="half" idx="10"/>
          </p:nvPr>
        </p:nvSpPr>
        <p:spPr/>
        <p:txBody>
          <a:bodyPr/>
          <a:lstStyle>
            <a:defPPr>
              <a:defRPr kern="1200" smtId="4294967295"/>
            </a:defPPr>
          </a:lstStyle>
          <a:p>
            <a:fld id="{96D7F864-3757-4336-9D00-F51C95074DAC}" type="datetimeFigureOut">
              <a:rPr lang="cs-CZ" smtClean="0"/>
              <a:t>26.05.2021</a:t>
            </a:fld>
            <a:endParaRPr lang="cs-CZ"/>
          </a:p>
        </p:txBody>
      </p:sp>
      <p:sp>
        <p:nvSpPr>
          <p:cNvPr id="5" name="Zástupný symbol pro zápatí 4"/>
          <p:cNvSpPr>
            <a:spLocks noGrp="1"/>
          </p:cNvSpPr>
          <p:nvPr>
            <p:ph type="ftr" sz="quarter" idx="11"/>
          </p:nvPr>
        </p:nvSpPr>
        <p:spPr/>
        <p:txBody>
          <a:bodyPr/>
          <a:lstStyle>
            <a:defPPr>
              <a:defRPr kern="1200" smtId="4294967295"/>
            </a:defPPr>
          </a:lstStyle>
          <a:p>
            <a:endParaRPr lang="cs-CZ"/>
          </a:p>
        </p:txBody>
      </p:sp>
      <p:sp>
        <p:nvSpPr>
          <p:cNvPr id="6" name="Zástupný symbol pro číslo snímku 5"/>
          <p:cNvSpPr>
            <a:spLocks noGrp="1"/>
          </p:cNvSpPr>
          <p:nvPr>
            <p:ph type="sldNum" sz="quarter" idx="12"/>
          </p:nvPr>
        </p:nvSpPr>
        <p:spPr/>
        <p:txBody>
          <a:bodyPr/>
          <a:lstStyle>
            <a:defPPr>
              <a:defRPr kern="1200" smtId="4294967295"/>
            </a:defPPr>
          </a:lstStyle>
          <a:p>
            <a:fld id="{97C1FC58-6BA0-4D45-A52E-0A1ACC061572}" type="slidenum">
              <a:rPr lang="cs-CZ" smtClean="0"/>
              <a:t>‹#›</a:t>
            </a:fld>
            <a:endParaRPr lang="cs-CZ"/>
          </a:p>
        </p:txBody>
      </p:sp>
    </p:spTree>
    <p:extLst>
      <p:ext uri="{BB962C8B-B14F-4D97-AF65-F5344CB8AC3E}">
        <p14:creationId xmlns:p14="http://schemas.microsoft.com/office/powerpoint/2010/main" val="1025602762"/>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Nadpis a obsah">
    <p:spTree>
      <p:nvGrpSpPr>
        <p:cNvPr id="1" name=""/>
        <p:cNvGrpSpPr/>
        <p:nvPr/>
      </p:nvGrpSpPr>
      <p:grpSpPr>
        <a:xfrm>
          <a:off x="0" y="0"/>
          <a:ext cx="0" cy="0"/>
        </a:xfrm>
      </p:grpSpPr>
      <p:sp>
        <p:nvSpPr>
          <p:cNvPr id="2" name="Nadpis 1"/>
          <p:cNvSpPr>
            <a:spLocks noGrp="1"/>
          </p:cNvSpPr>
          <p:nvPr>
            <p:ph type="title"/>
          </p:nvPr>
        </p:nvSpPr>
        <p:spPr/>
        <p:txBody>
          <a:bodyPr/>
          <a:lstStyle>
            <a:defPPr>
              <a:defRPr kern="1200" smtId="4294967295"/>
            </a:defPPr>
          </a:lstStyle>
          <a:p>
            <a:r>
              <a:rPr lang="cs-CZ" smtClean="0"/>
              <a:t>Kliknutím lze upravit styl.</a:t>
            </a:r>
            <a:endParaRPr lang="cs-CZ"/>
          </a:p>
        </p:txBody>
      </p:sp>
      <p:sp>
        <p:nvSpPr>
          <p:cNvPr id="3" name="Zástupný symbol pro obsah 2"/>
          <p:cNvSpPr>
            <a:spLocks noGrp="1"/>
          </p:cNvSpPr>
          <p:nvPr>
            <p:ph idx="1"/>
          </p:nvPr>
        </p:nvSpPr>
        <p:spPr/>
        <p:txBody>
          <a:bodyPr/>
          <a:lstStyle>
            <a:defPPr>
              <a:defRPr kern="1200" smtId="4294967295"/>
            </a:defP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defPPr>
              <a:defRPr kern="1200" smtId="4294967295"/>
            </a:defPPr>
          </a:lstStyle>
          <a:p>
            <a:fld id="{96D7F864-3757-4336-9D00-F51C95074DAC}" type="datetimeFigureOut">
              <a:rPr lang="cs-CZ" smtClean="0"/>
              <a:t>26.05.2021</a:t>
            </a:fld>
            <a:endParaRPr lang="cs-CZ"/>
          </a:p>
        </p:txBody>
      </p:sp>
      <p:sp>
        <p:nvSpPr>
          <p:cNvPr id="5" name="Zástupný symbol pro zápatí 4"/>
          <p:cNvSpPr>
            <a:spLocks noGrp="1"/>
          </p:cNvSpPr>
          <p:nvPr>
            <p:ph type="ftr" sz="quarter" idx="11"/>
          </p:nvPr>
        </p:nvSpPr>
        <p:spPr/>
        <p:txBody>
          <a:bodyPr/>
          <a:lstStyle>
            <a:defPPr>
              <a:defRPr kern="1200" smtId="4294967295"/>
            </a:defPPr>
          </a:lstStyle>
          <a:p>
            <a:endParaRPr lang="cs-CZ"/>
          </a:p>
        </p:txBody>
      </p:sp>
      <p:sp>
        <p:nvSpPr>
          <p:cNvPr id="6" name="Zástupný symbol pro číslo snímku 5"/>
          <p:cNvSpPr>
            <a:spLocks noGrp="1"/>
          </p:cNvSpPr>
          <p:nvPr>
            <p:ph type="sldNum" sz="quarter" idx="12"/>
          </p:nvPr>
        </p:nvSpPr>
        <p:spPr/>
        <p:txBody>
          <a:bodyPr/>
          <a:lstStyle>
            <a:defPPr>
              <a:defRPr kern="1200" smtId="4294967295"/>
            </a:defPPr>
          </a:lstStyle>
          <a:p>
            <a:fld id="{97C1FC58-6BA0-4D45-A52E-0A1ACC061572}" type="slidenum">
              <a:rPr lang="cs-CZ" smtClean="0"/>
              <a:t>‹#›</a:t>
            </a:fld>
            <a:endParaRPr lang="cs-CZ"/>
          </a:p>
        </p:txBody>
      </p:sp>
    </p:spTree>
    <p:extLst>
      <p:ext uri="{BB962C8B-B14F-4D97-AF65-F5344CB8AC3E}">
        <p14:creationId xmlns:p14="http://schemas.microsoft.com/office/powerpoint/2010/main" val="1038107822"/>
      </p:ext>
    </p:extLst>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Záhlaví části">
    <p:spTree>
      <p:nvGrpSpPr>
        <p:cNvPr id="1" name=""/>
        <p:cNvGrpSpPr/>
        <p:nvPr/>
      </p:nvGrpSpPr>
      <p:grpSpPr>
        <a:xfrm>
          <a:off x="0" y="0"/>
          <a:ext cx="0" cy="0"/>
        </a:xfrm>
      </p:grpSpPr>
      <p:sp>
        <p:nvSpPr>
          <p:cNvPr id="2" name="Nadpis 1"/>
          <p:cNvSpPr>
            <a:spLocks noGrp="1"/>
          </p:cNvSpPr>
          <p:nvPr>
            <p:ph type="title"/>
          </p:nvPr>
        </p:nvSpPr>
        <p:spPr>
          <a:xfrm>
            <a:off x="831850" y="1709738"/>
            <a:ext cx="10515600" cy="2852737"/>
          </a:xfrm>
        </p:spPr>
        <p:txBody>
          <a:bodyPr anchor="b"/>
          <a:lstStyle>
            <a:defPPr>
              <a:defRPr kern="1200" smtId="4294967295"/>
            </a:defPPr>
            <a:lvl1pPr>
              <a:defRPr sz="6000"/>
            </a:lvl1pPr>
          </a:lstStyle>
          <a:p>
            <a:r>
              <a:rPr lang="cs-CZ" smtClean="0"/>
              <a:t>Kliknutím lze upravit styl.</a:t>
            </a:r>
            <a:endParaRPr lang="cs-CZ"/>
          </a:p>
        </p:txBody>
      </p:sp>
      <p:sp>
        <p:nvSpPr>
          <p:cNvPr id="3" name="Zástupný symbol pro text 2"/>
          <p:cNvSpPr>
            <a:spLocks noGrp="1"/>
          </p:cNvSpPr>
          <p:nvPr>
            <p:ph type="body" idx="1"/>
          </p:nvPr>
        </p:nvSpPr>
        <p:spPr>
          <a:xfrm>
            <a:off x="831850" y="4589463"/>
            <a:ext cx="10515600" cy="1500187"/>
          </a:xfrm>
        </p:spPr>
        <p:txBody>
          <a:bodyPr/>
          <a:lstStyle>
            <a:defPPr>
              <a:defRPr kern="1200" smtId="4294967295"/>
            </a:defPPr>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smtClean="0"/>
              <a:t>Upravte styly předlohy textu.</a:t>
            </a:r>
          </a:p>
        </p:txBody>
      </p:sp>
      <p:sp>
        <p:nvSpPr>
          <p:cNvPr id="4" name="Zástupný symbol pro datum 3"/>
          <p:cNvSpPr>
            <a:spLocks noGrp="1"/>
          </p:cNvSpPr>
          <p:nvPr>
            <p:ph type="dt" sz="half" idx="10"/>
          </p:nvPr>
        </p:nvSpPr>
        <p:spPr/>
        <p:txBody>
          <a:bodyPr/>
          <a:lstStyle>
            <a:defPPr>
              <a:defRPr kern="1200" smtId="4294967295"/>
            </a:defPPr>
          </a:lstStyle>
          <a:p>
            <a:fld id="{96D7F864-3757-4336-9D00-F51C95074DAC}" type="datetimeFigureOut">
              <a:rPr lang="cs-CZ" smtClean="0"/>
              <a:t>26.05.2021</a:t>
            </a:fld>
            <a:endParaRPr lang="cs-CZ"/>
          </a:p>
        </p:txBody>
      </p:sp>
      <p:sp>
        <p:nvSpPr>
          <p:cNvPr id="5" name="Zástupný symbol pro zápatí 4"/>
          <p:cNvSpPr>
            <a:spLocks noGrp="1"/>
          </p:cNvSpPr>
          <p:nvPr>
            <p:ph type="ftr" sz="quarter" idx="11"/>
          </p:nvPr>
        </p:nvSpPr>
        <p:spPr/>
        <p:txBody>
          <a:bodyPr/>
          <a:lstStyle>
            <a:defPPr>
              <a:defRPr kern="1200" smtId="4294967295"/>
            </a:defPPr>
          </a:lstStyle>
          <a:p>
            <a:endParaRPr lang="cs-CZ"/>
          </a:p>
        </p:txBody>
      </p:sp>
      <p:sp>
        <p:nvSpPr>
          <p:cNvPr id="6" name="Zástupný symbol pro číslo snímku 5"/>
          <p:cNvSpPr>
            <a:spLocks noGrp="1"/>
          </p:cNvSpPr>
          <p:nvPr>
            <p:ph type="sldNum" sz="quarter" idx="12"/>
          </p:nvPr>
        </p:nvSpPr>
        <p:spPr/>
        <p:txBody>
          <a:bodyPr/>
          <a:lstStyle>
            <a:defPPr>
              <a:defRPr kern="1200" smtId="4294967295"/>
            </a:defPPr>
          </a:lstStyle>
          <a:p>
            <a:fld id="{97C1FC58-6BA0-4D45-A52E-0A1ACC061572}" type="slidenum">
              <a:rPr lang="cs-CZ" smtClean="0"/>
              <a:t>‹#›</a:t>
            </a:fld>
            <a:endParaRPr lang="cs-CZ"/>
          </a:p>
        </p:txBody>
      </p:sp>
    </p:spTree>
    <p:extLst>
      <p:ext uri="{BB962C8B-B14F-4D97-AF65-F5344CB8AC3E}">
        <p14:creationId xmlns:p14="http://schemas.microsoft.com/office/powerpoint/2010/main" val="1157814024"/>
      </p:ext>
    </p:extLst>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Dva obsahy">
    <p:spTree>
      <p:nvGrpSpPr>
        <p:cNvPr id="1" name=""/>
        <p:cNvGrpSpPr/>
        <p:nvPr/>
      </p:nvGrpSpPr>
      <p:grpSpPr>
        <a:xfrm>
          <a:off x="0" y="0"/>
          <a:ext cx="0" cy="0"/>
        </a:xfrm>
      </p:grpSpPr>
      <p:sp>
        <p:nvSpPr>
          <p:cNvPr id="2" name="Nadpis 1"/>
          <p:cNvSpPr>
            <a:spLocks noGrp="1"/>
          </p:cNvSpPr>
          <p:nvPr>
            <p:ph type="title"/>
          </p:nvPr>
        </p:nvSpPr>
        <p:spPr/>
        <p:txBody>
          <a:bodyPr/>
          <a:lstStyle>
            <a:defPPr>
              <a:defRPr kern="1200" smtId="4294967295"/>
            </a:defPPr>
          </a:lstStyle>
          <a:p>
            <a:r>
              <a:rPr lang="cs-CZ" smtClean="0"/>
              <a:t>Kliknutím lze upravit styl.</a:t>
            </a:r>
            <a:endParaRPr lang="cs-CZ"/>
          </a:p>
        </p:txBody>
      </p:sp>
      <p:sp>
        <p:nvSpPr>
          <p:cNvPr id="3" name="Zástupný symbol pro obsah 2"/>
          <p:cNvSpPr>
            <a:spLocks noGrp="1"/>
          </p:cNvSpPr>
          <p:nvPr>
            <p:ph sz="half" idx="1"/>
          </p:nvPr>
        </p:nvSpPr>
        <p:spPr>
          <a:xfrm>
            <a:off x="838200" y="1825625"/>
            <a:ext cx="5181600" cy="4351338"/>
          </a:xfrm>
        </p:spPr>
        <p:txBody>
          <a:bodyPr/>
          <a:lstStyle>
            <a:defPPr>
              <a:defRPr kern="1200" smtId="4294967295"/>
            </a:defP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6172200" y="1825625"/>
            <a:ext cx="5181600" cy="4351338"/>
          </a:xfrm>
        </p:spPr>
        <p:txBody>
          <a:bodyPr/>
          <a:lstStyle>
            <a:defPPr>
              <a:defRPr kern="1200" smtId="4294967295"/>
            </a:defP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defPPr>
              <a:defRPr kern="1200" smtId="4294967295"/>
            </a:defPPr>
          </a:lstStyle>
          <a:p>
            <a:fld id="{96D7F864-3757-4336-9D00-F51C95074DAC}" type="datetimeFigureOut">
              <a:rPr lang="cs-CZ" smtClean="0"/>
              <a:t>26.05.2021</a:t>
            </a:fld>
            <a:endParaRPr lang="cs-CZ"/>
          </a:p>
        </p:txBody>
      </p:sp>
      <p:sp>
        <p:nvSpPr>
          <p:cNvPr id="6" name="Zástupný symbol pro zápatí 5"/>
          <p:cNvSpPr>
            <a:spLocks noGrp="1"/>
          </p:cNvSpPr>
          <p:nvPr>
            <p:ph type="ftr" sz="quarter" idx="11"/>
          </p:nvPr>
        </p:nvSpPr>
        <p:spPr/>
        <p:txBody>
          <a:bodyPr/>
          <a:lstStyle>
            <a:defPPr>
              <a:defRPr kern="1200" smtId="4294967295"/>
            </a:defPPr>
          </a:lstStyle>
          <a:p>
            <a:endParaRPr lang="cs-CZ"/>
          </a:p>
        </p:txBody>
      </p:sp>
      <p:sp>
        <p:nvSpPr>
          <p:cNvPr id="7" name="Zástupný symbol pro číslo snímku 6"/>
          <p:cNvSpPr>
            <a:spLocks noGrp="1"/>
          </p:cNvSpPr>
          <p:nvPr>
            <p:ph type="sldNum" sz="quarter" idx="12"/>
          </p:nvPr>
        </p:nvSpPr>
        <p:spPr/>
        <p:txBody>
          <a:bodyPr/>
          <a:lstStyle>
            <a:defPPr>
              <a:defRPr kern="1200" smtId="4294967295"/>
            </a:defPPr>
          </a:lstStyle>
          <a:p>
            <a:fld id="{97C1FC58-6BA0-4D45-A52E-0A1ACC061572}" type="slidenum">
              <a:rPr lang="cs-CZ" smtClean="0"/>
              <a:t>‹#›</a:t>
            </a:fld>
            <a:endParaRPr lang="cs-CZ"/>
          </a:p>
        </p:txBody>
      </p:sp>
    </p:spTree>
    <p:extLst>
      <p:ext uri="{BB962C8B-B14F-4D97-AF65-F5344CB8AC3E}">
        <p14:creationId xmlns:p14="http://schemas.microsoft.com/office/powerpoint/2010/main" val="3295698988"/>
      </p:ext>
    </p:extLst>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Porovnání">
    <p:spTree>
      <p:nvGrpSpPr>
        <p:cNvPr id="1" name=""/>
        <p:cNvGrpSpPr/>
        <p:nvPr/>
      </p:nvGrpSpPr>
      <p:grpSpPr>
        <a:xfrm>
          <a:off x="0" y="0"/>
          <a:ext cx="0" cy="0"/>
        </a:xfrm>
      </p:grpSpPr>
      <p:sp>
        <p:nvSpPr>
          <p:cNvPr id="2" name="Nadpis 1"/>
          <p:cNvSpPr>
            <a:spLocks noGrp="1"/>
          </p:cNvSpPr>
          <p:nvPr>
            <p:ph type="title"/>
          </p:nvPr>
        </p:nvSpPr>
        <p:spPr>
          <a:xfrm>
            <a:off x="839788" y="365125"/>
            <a:ext cx="10515600" cy="1325563"/>
          </a:xfrm>
        </p:spPr>
        <p:txBody>
          <a:bodyPr/>
          <a:lstStyle>
            <a:defPPr>
              <a:defRPr kern="1200" smtId="4294967295"/>
            </a:defPPr>
          </a:lstStyle>
          <a:p>
            <a:r>
              <a:rPr lang="cs-CZ" smtClean="0"/>
              <a:t>Kliknutím lze upravit styl.</a:t>
            </a:r>
            <a:endParaRPr lang="cs-CZ"/>
          </a:p>
        </p:txBody>
      </p:sp>
      <p:sp>
        <p:nvSpPr>
          <p:cNvPr id="3" name="Zástupný symbol pro text 2"/>
          <p:cNvSpPr>
            <a:spLocks noGrp="1"/>
          </p:cNvSpPr>
          <p:nvPr>
            <p:ph type="body" idx="1"/>
          </p:nvPr>
        </p:nvSpPr>
        <p:spPr>
          <a:xfrm>
            <a:off x="839788" y="1681163"/>
            <a:ext cx="5157787" cy="823912"/>
          </a:xfr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Upravte styly předlohy textu.</a:t>
            </a:r>
          </a:p>
        </p:txBody>
      </p:sp>
      <p:sp>
        <p:nvSpPr>
          <p:cNvPr id="4" name="Zástupný symbol pro obsah 3"/>
          <p:cNvSpPr>
            <a:spLocks noGrp="1"/>
          </p:cNvSpPr>
          <p:nvPr>
            <p:ph sz="half" idx="2"/>
          </p:nvPr>
        </p:nvSpPr>
        <p:spPr>
          <a:xfrm>
            <a:off x="839788" y="2505075"/>
            <a:ext cx="5157787" cy="3684588"/>
          </a:xfrm>
        </p:spPr>
        <p:txBody>
          <a:bodyPr/>
          <a:lstStyle>
            <a:defPPr>
              <a:defRPr kern="1200" smtId="4294967295"/>
            </a:defP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6172200" y="1681163"/>
            <a:ext cx="5183188" cy="823912"/>
          </a:xfr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Upravte styly předlohy textu.</a:t>
            </a:r>
          </a:p>
        </p:txBody>
      </p:sp>
      <p:sp>
        <p:nvSpPr>
          <p:cNvPr id="6" name="Zástupný symbol pro obsah 5"/>
          <p:cNvSpPr>
            <a:spLocks noGrp="1"/>
          </p:cNvSpPr>
          <p:nvPr>
            <p:ph sz="quarter" idx="4"/>
          </p:nvPr>
        </p:nvSpPr>
        <p:spPr>
          <a:xfrm>
            <a:off x="6172200" y="2505075"/>
            <a:ext cx="5183188" cy="3684588"/>
          </a:xfrm>
        </p:spPr>
        <p:txBody>
          <a:bodyPr/>
          <a:lstStyle>
            <a:defPPr>
              <a:defRPr kern="1200" smtId="4294967295"/>
            </a:defP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defPPr>
              <a:defRPr kern="1200" smtId="4294967295"/>
            </a:defPPr>
          </a:lstStyle>
          <a:p>
            <a:fld id="{96D7F864-3757-4336-9D00-F51C95074DAC}" type="datetimeFigureOut">
              <a:rPr lang="cs-CZ" smtClean="0"/>
              <a:t>26.05.2021</a:t>
            </a:fld>
            <a:endParaRPr lang="cs-CZ"/>
          </a:p>
        </p:txBody>
      </p:sp>
      <p:sp>
        <p:nvSpPr>
          <p:cNvPr id="8" name="Zástupný symbol pro zápatí 7"/>
          <p:cNvSpPr>
            <a:spLocks noGrp="1"/>
          </p:cNvSpPr>
          <p:nvPr>
            <p:ph type="ftr" sz="quarter" idx="11"/>
          </p:nvPr>
        </p:nvSpPr>
        <p:spPr/>
        <p:txBody>
          <a:bodyPr/>
          <a:lstStyle>
            <a:defPPr>
              <a:defRPr kern="1200" smtId="4294967295"/>
            </a:defPPr>
          </a:lstStyle>
          <a:p>
            <a:endParaRPr lang="cs-CZ"/>
          </a:p>
        </p:txBody>
      </p:sp>
      <p:sp>
        <p:nvSpPr>
          <p:cNvPr id="9" name="Zástupný symbol pro číslo snímku 8"/>
          <p:cNvSpPr>
            <a:spLocks noGrp="1"/>
          </p:cNvSpPr>
          <p:nvPr>
            <p:ph type="sldNum" sz="quarter" idx="12"/>
          </p:nvPr>
        </p:nvSpPr>
        <p:spPr/>
        <p:txBody>
          <a:bodyPr/>
          <a:lstStyle>
            <a:defPPr>
              <a:defRPr kern="1200" smtId="4294967295"/>
            </a:defPPr>
          </a:lstStyle>
          <a:p>
            <a:fld id="{97C1FC58-6BA0-4D45-A52E-0A1ACC061572}" type="slidenum">
              <a:rPr lang="cs-CZ" smtClean="0"/>
              <a:t>‹#›</a:t>
            </a:fld>
            <a:endParaRPr lang="cs-CZ"/>
          </a:p>
        </p:txBody>
      </p:sp>
    </p:spTree>
    <p:extLst>
      <p:ext uri="{BB962C8B-B14F-4D97-AF65-F5344CB8AC3E}">
        <p14:creationId xmlns:p14="http://schemas.microsoft.com/office/powerpoint/2010/main" val="4054529233"/>
      </p:ext>
    </p:extLst>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Jenom nadpis">
    <p:spTree>
      <p:nvGrpSpPr>
        <p:cNvPr id="1" name=""/>
        <p:cNvGrpSpPr/>
        <p:nvPr/>
      </p:nvGrpSpPr>
      <p:grpSpPr>
        <a:xfrm>
          <a:off x="0" y="0"/>
          <a:ext cx="0" cy="0"/>
        </a:xfrm>
      </p:grpSpPr>
      <p:sp>
        <p:nvSpPr>
          <p:cNvPr id="2" name="Nadpis 1"/>
          <p:cNvSpPr>
            <a:spLocks noGrp="1"/>
          </p:cNvSpPr>
          <p:nvPr>
            <p:ph type="title"/>
          </p:nvPr>
        </p:nvSpPr>
        <p:spPr/>
        <p:txBody>
          <a:bodyPr/>
          <a:lstStyle>
            <a:defPPr>
              <a:defRPr kern="1200" smtId="4294967295"/>
            </a:defPPr>
          </a:lstStyle>
          <a:p>
            <a:r>
              <a:rPr lang="cs-CZ" smtClean="0"/>
              <a:t>Kliknutím lze upravit styl.</a:t>
            </a:r>
            <a:endParaRPr lang="cs-CZ"/>
          </a:p>
        </p:txBody>
      </p:sp>
      <p:sp>
        <p:nvSpPr>
          <p:cNvPr id="3" name="Zástupný symbol pro datum 2"/>
          <p:cNvSpPr>
            <a:spLocks noGrp="1"/>
          </p:cNvSpPr>
          <p:nvPr>
            <p:ph type="dt" sz="half" idx="10"/>
          </p:nvPr>
        </p:nvSpPr>
        <p:spPr/>
        <p:txBody>
          <a:bodyPr/>
          <a:lstStyle>
            <a:defPPr>
              <a:defRPr kern="1200" smtId="4294967295"/>
            </a:defPPr>
          </a:lstStyle>
          <a:p>
            <a:fld id="{96D7F864-3757-4336-9D00-F51C95074DAC}" type="datetimeFigureOut">
              <a:rPr lang="cs-CZ" smtClean="0"/>
              <a:t>26.05.2021</a:t>
            </a:fld>
            <a:endParaRPr lang="cs-CZ"/>
          </a:p>
        </p:txBody>
      </p:sp>
      <p:sp>
        <p:nvSpPr>
          <p:cNvPr id="4" name="Zástupný symbol pro zápatí 3"/>
          <p:cNvSpPr>
            <a:spLocks noGrp="1"/>
          </p:cNvSpPr>
          <p:nvPr>
            <p:ph type="ftr" sz="quarter" idx="11"/>
          </p:nvPr>
        </p:nvSpPr>
        <p:spPr/>
        <p:txBody>
          <a:bodyPr/>
          <a:lstStyle>
            <a:defPPr>
              <a:defRPr kern="1200" smtId="4294967295"/>
            </a:defPPr>
          </a:lstStyle>
          <a:p>
            <a:endParaRPr lang="cs-CZ"/>
          </a:p>
        </p:txBody>
      </p:sp>
      <p:sp>
        <p:nvSpPr>
          <p:cNvPr id="5" name="Zástupný symbol pro číslo snímku 4"/>
          <p:cNvSpPr>
            <a:spLocks noGrp="1"/>
          </p:cNvSpPr>
          <p:nvPr>
            <p:ph type="sldNum" sz="quarter" idx="12"/>
          </p:nvPr>
        </p:nvSpPr>
        <p:spPr/>
        <p:txBody>
          <a:bodyPr/>
          <a:lstStyle>
            <a:defPPr>
              <a:defRPr kern="1200" smtId="4294967295"/>
            </a:defPPr>
          </a:lstStyle>
          <a:p>
            <a:fld id="{97C1FC58-6BA0-4D45-A52E-0A1ACC061572}" type="slidenum">
              <a:rPr lang="cs-CZ" smtClean="0"/>
              <a:t>‹#›</a:t>
            </a:fld>
            <a:endParaRPr lang="cs-CZ"/>
          </a:p>
        </p:txBody>
      </p:sp>
    </p:spTree>
    <p:extLst>
      <p:ext uri="{BB962C8B-B14F-4D97-AF65-F5344CB8AC3E}">
        <p14:creationId xmlns:p14="http://schemas.microsoft.com/office/powerpoint/2010/main" val="1714512926"/>
      </p:ext>
    </p:extLst>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Prázdný">
    <p:spTree>
      <p:nvGrpSpPr>
        <p:cNvPr id="1" name=""/>
        <p:cNvGrpSpPr/>
        <p:nvPr/>
      </p:nvGrpSpPr>
      <p:grpSpPr>
        <a:xfrm>
          <a:off x="0" y="0"/>
          <a:ext cx="0" cy="0"/>
        </a:xfrm>
      </p:grpSpPr>
      <p:sp>
        <p:nvSpPr>
          <p:cNvPr id="2" name="Zástupný symbol pro datum 1"/>
          <p:cNvSpPr>
            <a:spLocks noGrp="1"/>
          </p:cNvSpPr>
          <p:nvPr>
            <p:ph type="dt" sz="half" idx="10"/>
          </p:nvPr>
        </p:nvSpPr>
        <p:spPr/>
        <p:txBody>
          <a:bodyPr/>
          <a:lstStyle>
            <a:defPPr>
              <a:defRPr kern="1200" smtId="4294967295"/>
            </a:defPPr>
          </a:lstStyle>
          <a:p>
            <a:fld id="{96D7F864-3757-4336-9D00-F51C95074DAC}" type="datetimeFigureOut">
              <a:rPr lang="cs-CZ" smtClean="0"/>
              <a:t>26.05.2021</a:t>
            </a:fld>
            <a:endParaRPr lang="cs-CZ"/>
          </a:p>
        </p:txBody>
      </p:sp>
      <p:sp>
        <p:nvSpPr>
          <p:cNvPr id="3" name="Zástupný symbol pro zápatí 2"/>
          <p:cNvSpPr>
            <a:spLocks noGrp="1"/>
          </p:cNvSpPr>
          <p:nvPr>
            <p:ph type="ftr" sz="quarter" idx="11"/>
          </p:nvPr>
        </p:nvSpPr>
        <p:spPr/>
        <p:txBody>
          <a:bodyPr/>
          <a:lstStyle>
            <a:defPPr>
              <a:defRPr kern="1200" smtId="4294967295"/>
            </a:defPPr>
          </a:lstStyle>
          <a:p>
            <a:endParaRPr lang="cs-CZ"/>
          </a:p>
        </p:txBody>
      </p:sp>
      <p:sp>
        <p:nvSpPr>
          <p:cNvPr id="4" name="Zástupný symbol pro číslo snímku 3"/>
          <p:cNvSpPr>
            <a:spLocks noGrp="1"/>
          </p:cNvSpPr>
          <p:nvPr>
            <p:ph type="sldNum" sz="quarter" idx="12"/>
          </p:nvPr>
        </p:nvSpPr>
        <p:spPr/>
        <p:txBody>
          <a:bodyPr/>
          <a:lstStyle>
            <a:defPPr>
              <a:defRPr kern="1200" smtId="4294967295"/>
            </a:defPPr>
          </a:lstStyle>
          <a:p>
            <a:fld id="{97C1FC58-6BA0-4D45-A52E-0A1ACC061572}" type="slidenum">
              <a:rPr lang="cs-CZ" smtClean="0"/>
              <a:t>‹#›</a:t>
            </a:fld>
            <a:endParaRPr lang="cs-CZ"/>
          </a:p>
        </p:txBody>
      </p:sp>
    </p:spTree>
    <p:extLst>
      <p:ext uri="{BB962C8B-B14F-4D97-AF65-F5344CB8AC3E}">
        <p14:creationId xmlns:p14="http://schemas.microsoft.com/office/powerpoint/2010/main" val="1002992109"/>
      </p:ext>
    </p:extLst>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Obsah s titulkem">
    <p:spTree>
      <p:nvGrpSpPr>
        <p:cNvPr id="1" name=""/>
        <p:cNvGrpSpPr/>
        <p:nvPr/>
      </p:nvGrpSpPr>
      <p:grpSpPr>
        <a:xfrm>
          <a:off x="0" y="0"/>
          <a:ext cx="0" cy="0"/>
        </a:xfrm>
      </p:grpSpPr>
      <p:sp>
        <p:nvSpPr>
          <p:cNvPr id="2" name="Nadpis 1"/>
          <p:cNvSpPr>
            <a:spLocks noGrp="1"/>
          </p:cNvSpPr>
          <p:nvPr>
            <p:ph type="title"/>
          </p:nvPr>
        </p:nvSpPr>
        <p:spPr>
          <a:xfrm>
            <a:off x="839788" y="457200"/>
            <a:ext cx="3932237" cy="1600200"/>
          </a:xfrm>
        </p:spPr>
        <p:txBody>
          <a:bodyPr anchor="b"/>
          <a:lstStyle>
            <a:defPPr>
              <a:defRPr kern="1200" smtId="4294967295"/>
            </a:defPPr>
            <a:lvl1pPr>
              <a:defRPr sz="3200"/>
            </a:lvl1pPr>
          </a:lstStyle>
          <a:p>
            <a:r>
              <a:rPr lang="cs-CZ" smtClean="0"/>
              <a:t>Kliknutím lze upravit styl.</a:t>
            </a:r>
            <a:endParaRPr lang="cs-CZ"/>
          </a:p>
        </p:txBody>
      </p:sp>
      <p:sp>
        <p:nvSpPr>
          <p:cNvPr id="3" name="Zástupný symbol pro obsah 2"/>
          <p:cNvSpPr>
            <a:spLocks noGrp="1"/>
          </p:cNvSpPr>
          <p:nvPr>
            <p:ph idx="1"/>
          </p:nvPr>
        </p:nvSpPr>
        <p:spPr>
          <a:xfrm>
            <a:off x="5183188" y="987425"/>
            <a:ext cx="6172200" cy="4873625"/>
          </a:xfrm>
        </p:spPr>
        <p:txBody>
          <a:bodyPr/>
          <a:lstStyle>
            <a:defPPr>
              <a:defRPr kern="1200" smtId="4294967295"/>
            </a:defPPr>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839788" y="2057400"/>
            <a:ext cx="3932237" cy="3811588"/>
          </a:xfrm>
        </p:spPr>
        <p:txBody>
          <a:bodyPr/>
          <a:lstStyle>
            <a:defPPr>
              <a:defRPr kern="1200" smtId="4294967295"/>
            </a:defPPr>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Upravte styly předlohy textu.</a:t>
            </a:r>
          </a:p>
        </p:txBody>
      </p:sp>
      <p:sp>
        <p:nvSpPr>
          <p:cNvPr id="5" name="Zástupný symbol pro datum 4"/>
          <p:cNvSpPr>
            <a:spLocks noGrp="1"/>
          </p:cNvSpPr>
          <p:nvPr>
            <p:ph type="dt" sz="half" idx="10"/>
          </p:nvPr>
        </p:nvSpPr>
        <p:spPr/>
        <p:txBody>
          <a:bodyPr/>
          <a:lstStyle>
            <a:defPPr>
              <a:defRPr kern="1200" smtId="4294967295"/>
            </a:defPPr>
          </a:lstStyle>
          <a:p>
            <a:fld id="{96D7F864-3757-4336-9D00-F51C95074DAC}" type="datetimeFigureOut">
              <a:rPr lang="cs-CZ" smtClean="0"/>
              <a:t>26.05.2021</a:t>
            </a:fld>
            <a:endParaRPr lang="cs-CZ"/>
          </a:p>
        </p:txBody>
      </p:sp>
      <p:sp>
        <p:nvSpPr>
          <p:cNvPr id="6" name="Zástupný symbol pro zápatí 5"/>
          <p:cNvSpPr>
            <a:spLocks noGrp="1"/>
          </p:cNvSpPr>
          <p:nvPr>
            <p:ph type="ftr" sz="quarter" idx="11"/>
          </p:nvPr>
        </p:nvSpPr>
        <p:spPr/>
        <p:txBody>
          <a:bodyPr/>
          <a:lstStyle>
            <a:defPPr>
              <a:defRPr kern="1200" smtId="4294967295"/>
            </a:defPPr>
          </a:lstStyle>
          <a:p>
            <a:endParaRPr lang="cs-CZ"/>
          </a:p>
        </p:txBody>
      </p:sp>
      <p:sp>
        <p:nvSpPr>
          <p:cNvPr id="7" name="Zástupný symbol pro číslo snímku 6"/>
          <p:cNvSpPr>
            <a:spLocks noGrp="1"/>
          </p:cNvSpPr>
          <p:nvPr>
            <p:ph type="sldNum" sz="quarter" idx="12"/>
          </p:nvPr>
        </p:nvSpPr>
        <p:spPr/>
        <p:txBody>
          <a:bodyPr/>
          <a:lstStyle>
            <a:defPPr>
              <a:defRPr kern="1200" smtId="4294967295"/>
            </a:defPPr>
          </a:lstStyle>
          <a:p>
            <a:fld id="{97C1FC58-6BA0-4D45-A52E-0A1ACC061572}" type="slidenum">
              <a:rPr lang="cs-CZ" smtClean="0"/>
              <a:t>‹#›</a:t>
            </a:fld>
            <a:endParaRPr lang="cs-CZ"/>
          </a:p>
        </p:txBody>
      </p:sp>
    </p:spTree>
    <p:extLst>
      <p:ext uri="{BB962C8B-B14F-4D97-AF65-F5344CB8AC3E}">
        <p14:creationId xmlns:p14="http://schemas.microsoft.com/office/powerpoint/2010/main" val="963002607"/>
      </p:ext>
    </p:extLst>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Obrázek s titulkem">
    <p:spTree>
      <p:nvGrpSpPr>
        <p:cNvPr id="1" name=""/>
        <p:cNvGrpSpPr/>
        <p:nvPr/>
      </p:nvGrpSpPr>
      <p:grpSpPr>
        <a:xfrm>
          <a:off x="0" y="0"/>
          <a:ext cx="0" cy="0"/>
        </a:xfrm>
      </p:grpSpPr>
      <p:sp>
        <p:nvSpPr>
          <p:cNvPr id="2" name="Nadpis 1"/>
          <p:cNvSpPr>
            <a:spLocks noGrp="1"/>
          </p:cNvSpPr>
          <p:nvPr>
            <p:ph type="title"/>
          </p:nvPr>
        </p:nvSpPr>
        <p:spPr>
          <a:xfrm>
            <a:off x="839788" y="457200"/>
            <a:ext cx="3932237" cy="1600200"/>
          </a:xfrm>
        </p:spPr>
        <p:txBody>
          <a:bodyPr anchor="b"/>
          <a:lstStyle>
            <a:defPPr>
              <a:defRPr kern="1200" smtId="4294967295"/>
            </a:defPPr>
            <a:lvl1pPr>
              <a:defRPr sz="3200"/>
            </a:lvl1pPr>
          </a:lstStyle>
          <a:p>
            <a:r>
              <a:rPr lang="cs-CZ" smtClean="0"/>
              <a:t>Kliknutím lze upravit styl.</a:t>
            </a:r>
            <a:endParaRPr lang="cs-CZ"/>
          </a:p>
        </p:txBody>
      </p:sp>
      <p:sp>
        <p:nvSpPr>
          <p:cNvPr id="3" name="Zástupný symbol pro obrázek 2"/>
          <p:cNvSpPr>
            <a:spLocks noGrp="1"/>
          </p:cNvSpPr>
          <p:nvPr>
            <p:ph type="pic" idx="1"/>
          </p:nvPr>
        </p:nvSpPr>
        <p:spPr>
          <a:xfrm>
            <a:off x="5183188" y="987425"/>
            <a:ext cx="6172200" cy="4873625"/>
          </a:xfrm>
        </p:spPr>
        <p:txBody>
          <a:bodyPr/>
          <a:lstStyle>
            <a:defPPr>
              <a:defRPr kern="1200" smtId="4294967295"/>
            </a:defPPr>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839788" y="2057400"/>
            <a:ext cx="3932237" cy="3811588"/>
          </a:xfrm>
        </p:spPr>
        <p:txBody>
          <a:bodyPr/>
          <a:lstStyle>
            <a:defPPr>
              <a:defRPr kern="1200" smtId="4294967295"/>
            </a:defPPr>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Upravte styly předlohy textu.</a:t>
            </a:r>
          </a:p>
        </p:txBody>
      </p:sp>
      <p:sp>
        <p:nvSpPr>
          <p:cNvPr id="5" name="Zástupný symbol pro datum 4"/>
          <p:cNvSpPr>
            <a:spLocks noGrp="1"/>
          </p:cNvSpPr>
          <p:nvPr>
            <p:ph type="dt" sz="half" idx="10"/>
          </p:nvPr>
        </p:nvSpPr>
        <p:spPr/>
        <p:txBody>
          <a:bodyPr/>
          <a:lstStyle>
            <a:defPPr>
              <a:defRPr kern="1200" smtId="4294967295"/>
            </a:defPPr>
          </a:lstStyle>
          <a:p>
            <a:fld id="{96D7F864-3757-4336-9D00-F51C95074DAC}" type="datetimeFigureOut">
              <a:rPr lang="cs-CZ" smtClean="0"/>
              <a:t>26.05.2021</a:t>
            </a:fld>
            <a:endParaRPr lang="cs-CZ"/>
          </a:p>
        </p:txBody>
      </p:sp>
      <p:sp>
        <p:nvSpPr>
          <p:cNvPr id="6" name="Zástupný symbol pro zápatí 5"/>
          <p:cNvSpPr>
            <a:spLocks noGrp="1"/>
          </p:cNvSpPr>
          <p:nvPr>
            <p:ph type="ftr" sz="quarter" idx="11"/>
          </p:nvPr>
        </p:nvSpPr>
        <p:spPr/>
        <p:txBody>
          <a:bodyPr/>
          <a:lstStyle>
            <a:defPPr>
              <a:defRPr kern="1200" smtId="4294967295"/>
            </a:defPPr>
          </a:lstStyle>
          <a:p>
            <a:endParaRPr lang="cs-CZ"/>
          </a:p>
        </p:txBody>
      </p:sp>
      <p:sp>
        <p:nvSpPr>
          <p:cNvPr id="7" name="Zástupný symbol pro číslo snímku 6"/>
          <p:cNvSpPr>
            <a:spLocks noGrp="1"/>
          </p:cNvSpPr>
          <p:nvPr>
            <p:ph type="sldNum" sz="quarter" idx="12"/>
          </p:nvPr>
        </p:nvSpPr>
        <p:spPr/>
        <p:txBody>
          <a:bodyPr/>
          <a:lstStyle>
            <a:defPPr>
              <a:defRPr kern="1200" smtId="4294967295"/>
            </a:defPPr>
          </a:lstStyle>
          <a:p>
            <a:fld id="{97C1FC58-6BA0-4D45-A52E-0A1ACC061572}" type="slidenum">
              <a:rPr lang="cs-CZ" smtClean="0"/>
              <a:t>‹#›</a:t>
            </a:fld>
            <a:endParaRPr lang="cs-CZ"/>
          </a:p>
        </p:txBody>
      </p:sp>
    </p:spTree>
    <p:extLst>
      <p:ext uri="{BB962C8B-B14F-4D97-AF65-F5344CB8AC3E}">
        <p14:creationId xmlns:p14="http://schemas.microsoft.com/office/powerpoint/2010/main" val="2093268842"/>
      </p:ext>
    </p:extLst>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Nadpis a svislý text">
    <p:spTree>
      <p:nvGrpSpPr>
        <p:cNvPr id="1" name=""/>
        <p:cNvGrpSpPr/>
        <p:nvPr/>
      </p:nvGrpSpPr>
      <p:grpSpPr>
        <a:xfrm>
          <a:off x="0" y="0"/>
          <a:ext cx="0" cy="0"/>
        </a:xfrm>
      </p:grpSpPr>
      <p:sp>
        <p:nvSpPr>
          <p:cNvPr id="2" name="Nadpis 1"/>
          <p:cNvSpPr>
            <a:spLocks noGrp="1"/>
          </p:cNvSpPr>
          <p:nvPr>
            <p:ph type="title"/>
          </p:nvPr>
        </p:nvSpPr>
        <p:spPr/>
        <p:txBody>
          <a:bodyPr/>
          <a:lstStyle>
            <a:defPPr>
              <a:defRPr kern="1200" smtId="4294967295"/>
            </a:defPPr>
          </a:lstStyle>
          <a:p>
            <a:r>
              <a:rPr lang="cs-CZ" smtClean="0"/>
              <a:t>Kliknutím lze upravit styl.</a:t>
            </a:r>
            <a:endParaRPr lang="cs-CZ"/>
          </a:p>
        </p:txBody>
      </p:sp>
      <p:sp>
        <p:nvSpPr>
          <p:cNvPr id="3" name="Zástupný symbol pro svislý text 2"/>
          <p:cNvSpPr>
            <a:spLocks noGrp="1"/>
          </p:cNvSpPr>
          <p:nvPr>
            <p:ph type="body" orient="vert" idx="1"/>
          </p:nvPr>
        </p:nvSpPr>
        <p:spPr/>
        <p:txBody>
          <a:bodyPr vert="eaVert"/>
          <a:lstStyle>
            <a:defPPr>
              <a:defRPr kern="1200" smtId="4294967295"/>
            </a:defP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defPPr>
              <a:defRPr kern="1200" smtId="4294967295"/>
            </a:defPPr>
          </a:lstStyle>
          <a:p>
            <a:fld id="{96D7F864-3757-4336-9D00-F51C95074DAC}" type="datetimeFigureOut">
              <a:rPr lang="cs-CZ" smtClean="0"/>
              <a:t>26.05.2021</a:t>
            </a:fld>
            <a:endParaRPr lang="cs-CZ"/>
          </a:p>
        </p:txBody>
      </p:sp>
      <p:sp>
        <p:nvSpPr>
          <p:cNvPr id="5" name="Zástupný symbol pro zápatí 4"/>
          <p:cNvSpPr>
            <a:spLocks noGrp="1"/>
          </p:cNvSpPr>
          <p:nvPr>
            <p:ph type="ftr" sz="quarter" idx="11"/>
          </p:nvPr>
        </p:nvSpPr>
        <p:spPr/>
        <p:txBody>
          <a:bodyPr/>
          <a:lstStyle>
            <a:defPPr>
              <a:defRPr kern="1200" smtId="4294967295"/>
            </a:defPPr>
          </a:lstStyle>
          <a:p>
            <a:endParaRPr lang="cs-CZ"/>
          </a:p>
        </p:txBody>
      </p:sp>
      <p:sp>
        <p:nvSpPr>
          <p:cNvPr id="6" name="Zástupný symbol pro číslo snímku 5"/>
          <p:cNvSpPr>
            <a:spLocks noGrp="1"/>
          </p:cNvSpPr>
          <p:nvPr>
            <p:ph type="sldNum" sz="quarter" idx="12"/>
          </p:nvPr>
        </p:nvSpPr>
        <p:spPr/>
        <p:txBody>
          <a:bodyPr/>
          <a:lstStyle>
            <a:defPPr>
              <a:defRPr kern="1200" smtId="4294967295"/>
            </a:defPPr>
          </a:lstStyle>
          <a:p>
            <a:fld id="{97C1FC58-6BA0-4D45-A52E-0A1ACC061572}" type="slidenum">
              <a:rPr lang="cs-CZ" smtClean="0"/>
              <a:t>‹#›</a:t>
            </a:fld>
            <a:endParaRPr lang="cs-CZ"/>
          </a:p>
        </p:txBody>
      </p:sp>
    </p:spTree>
    <p:extLst>
      <p:ext uri="{BB962C8B-B14F-4D97-AF65-F5344CB8AC3E}">
        <p14:creationId xmlns:p14="http://schemas.microsoft.com/office/powerpoint/2010/main" val="3772437876"/>
      </p:ext>
    </p:extLst>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Svislý nadpis a text">
    <p:spTree>
      <p:nvGrpSpPr>
        <p:cNvPr id="1" name=""/>
        <p:cNvGrpSpPr/>
        <p:nvPr/>
      </p:nvGrpSpPr>
      <p:grpSpPr>
        <a:xfrm>
          <a:off x="0" y="0"/>
          <a:ext cx="0" cy="0"/>
        </a:xfrm>
      </p:grpSpPr>
      <p:sp>
        <p:nvSpPr>
          <p:cNvPr id="2" name="Svislý nadpis 1"/>
          <p:cNvSpPr>
            <a:spLocks noGrp="1"/>
          </p:cNvSpPr>
          <p:nvPr>
            <p:ph type="title" orient="vert"/>
          </p:nvPr>
        </p:nvSpPr>
        <p:spPr>
          <a:xfrm>
            <a:off x="8724900" y="365125"/>
            <a:ext cx="2628900" cy="5811838"/>
          </a:xfrm>
        </p:spPr>
        <p:txBody>
          <a:bodyPr vert="eaVert"/>
          <a:lstStyle>
            <a:defPPr>
              <a:defRPr kern="1200" smtId="4294967295"/>
            </a:defPPr>
          </a:lstStyle>
          <a:p>
            <a:r>
              <a:rPr lang="cs-CZ" smtClean="0"/>
              <a:t>Kliknutím lze upravit styl.</a:t>
            </a:r>
            <a:endParaRPr lang="cs-CZ"/>
          </a:p>
        </p:txBody>
      </p:sp>
      <p:sp>
        <p:nvSpPr>
          <p:cNvPr id="3" name="Zástupný symbol pro svislý text 2"/>
          <p:cNvSpPr>
            <a:spLocks noGrp="1"/>
          </p:cNvSpPr>
          <p:nvPr>
            <p:ph type="body" orient="vert" idx="1"/>
          </p:nvPr>
        </p:nvSpPr>
        <p:spPr>
          <a:xfrm>
            <a:off x="838200" y="365125"/>
            <a:ext cx="7734300" cy="5811838"/>
          </a:xfrm>
        </p:spPr>
        <p:txBody>
          <a:bodyPr vert="eaVert"/>
          <a:lstStyle>
            <a:defPPr>
              <a:defRPr kern="1200" smtId="4294967295"/>
            </a:defP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defPPr>
              <a:defRPr kern="1200" smtId="4294967295"/>
            </a:defPPr>
          </a:lstStyle>
          <a:p>
            <a:fld id="{96D7F864-3757-4336-9D00-F51C95074DAC}" type="datetimeFigureOut">
              <a:rPr lang="cs-CZ" smtClean="0"/>
              <a:t>26.05.2021</a:t>
            </a:fld>
            <a:endParaRPr lang="cs-CZ"/>
          </a:p>
        </p:txBody>
      </p:sp>
      <p:sp>
        <p:nvSpPr>
          <p:cNvPr id="5" name="Zástupný symbol pro zápatí 4"/>
          <p:cNvSpPr>
            <a:spLocks noGrp="1"/>
          </p:cNvSpPr>
          <p:nvPr>
            <p:ph type="ftr" sz="quarter" idx="11"/>
          </p:nvPr>
        </p:nvSpPr>
        <p:spPr/>
        <p:txBody>
          <a:bodyPr/>
          <a:lstStyle>
            <a:defPPr>
              <a:defRPr kern="1200" smtId="4294967295"/>
            </a:defPPr>
          </a:lstStyle>
          <a:p>
            <a:endParaRPr lang="cs-CZ"/>
          </a:p>
        </p:txBody>
      </p:sp>
      <p:sp>
        <p:nvSpPr>
          <p:cNvPr id="6" name="Zástupný symbol pro číslo snímku 5"/>
          <p:cNvSpPr>
            <a:spLocks noGrp="1"/>
          </p:cNvSpPr>
          <p:nvPr>
            <p:ph type="sldNum" sz="quarter" idx="12"/>
          </p:nvPr>
        </p:nvSpPr>
        <p:spPr/>
        <p:txBody>
          <a:bodyPr/>
          <a:lstStyle>
            <a:defPPr>
              <a:defRPr kern="1200" smtId="4294967295"/>
            </a:defPPr>
          </a:lstStyle>
          <a:p>
            <a:fld id="{97C1FC58-6BA0-4D45-A52E-0A1ACC061572}" type="slidenum">
              <a:rPr lang="cs-CZ" smtClean="0"/>
              <a:t>‹#›</a:t>
            </a:fld>
            <a:endParaRPr lang="cs-CZ"/>
          </a:p>
        </p:txBody>
      </p:sp>
    </p:spTree>
    <p:extLst>
      <p:ext uri="{BB962C8B-B14F-4D97-AF65-F5344CB8AC3E}">
        <p14:creationId xmlns:p14="http://schemas.microsoft.com/office/powerpoint/2010/main" val="2232930626"/>
      </p:ext>
    </p:extLst>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userDrawn="1">
  <p:cSld name="Tekst og diagram Orange">
    <p:spTree>
      <p:nvGrpSpPr>
        <p:cNvPr id="1" name=""/>
        <p:cNvGrpSpPr/>
        <p:nvPr/>
      </p:nvGrpSpPr>
      <p:grpSpPr>
        <a:xfrm>
          <a:off x="0" y="0"/>
          <a:ext cx="0" cy="0"/>
        </a:xfrm>
      </p:grpSpPr>
      <p:sp>
        <p:nvSpPr>
          <p:cNvPr id="2" name="Plassholder for diagram 1"/>
          <p:cNvSpPr>
            <a:spLocks noGrp="1"/>
          </p:cNvSpPr>
          <p:nvPr>
            <p:ph type="chart" sz="quarter" idx="11" hasCustomPrompt="1"/>
          </p:nvPr>
        </p:nvSpPr>
        <p:spPr>
          <a:xfrm>
            <a:off x="2871733" y="584268"/>
            <a:ext cx="8688726" cy="5556207"/>
          </a:xfrm>
          <a:prstGeom prst="rect">
            <a:avLst/>
          </a:prstGeom>
        </p:spPr>
        <p:txBody>
          <a:bodyPr lIns="0" tIns="0" rIns="0" bIns="0"/>
          <a:lstStyle>
            <a:defPPr>
              <a:defRPr kern="1200" smtId="4294967295"/>
            </a:defPPr>
            <a:lvl1pPr>
              <a:defRPr/>
            </a:lvl1pPr>
          </a:lstStyle>
          <a:p>
            <a:r>
              <a:rPr lang="en-GB"/>
              <a:t>Click the icon to add a chart</a:t>
            </a:r>
          </a:p>
        </p:txBody>
      </p:sp>
      <p:sp>
        <p:nvSpPr>
          <p:cNvPr id="6" name="Plassholder for innhold 2"/>
          <p:cNvSpPr>
            <a:spLocks noGrp="1"/>
          </p:cNvSpPr>
          <p:nvPr>
            <p:ph idx="12" hasCustomPrompt="1"/>
          </p:nvPr>
        </p:nvSpPr>
        <p:spPr>
          <a:xfrm>
            <a:off x="630275" y="814665"/>
            <a:ext cx="2005598" cy="5325810"/>
          </a:xfrm>
        </p:spPr>
        <p:txBody>
          <a:bodyPr/>
          <a:lstStyle>
            <a:defPPr>
              <a:defRPr kern="1200" smtId="4294967295"/>
            </a:defPPr>
            <a:lvl1pPr>
              <a:defRPr/>
            </a:lvl1pPr>
          </a:lstStyle>
          <a:p>
            <a:pPr lvl="0"/>
            <a:r>
              <a:rPr lang="nb-NO"/>
              <a:t>Click to add text</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8"/>
          <p:cNvSpPr>
            <a:spLocks noGrp="1"/>
          </p:cNvSpPr>
          <p:nvPr>
            <p:ph type="body" sz="quarter" idx="13" hasCustomPrompt="1"/>
          </p:nvPr>
        </p:nvSpPr>
        <p:spPr>
          <a:xfrm>
            <a:off x="629862" y="584268"/>
            <a:ext cx="2005598" cy="867930"/>
          </a:xfrm>
        </p:spPr>
        <p:txBody>
          <a:bodyPr wrap="square">
            <a:spAutoFit/>
          </a:bodyPr>
          <a:lstStyle>
            <a:defPPr>
              <a:defRPr kern="1200" smtId="4294967295"/>
            </a:defPPr>
            <a:lvl1pPr marL="0" indent="0">
              <a:buNone/>
              <a:defRPr b="1">
                <a:solidFill>
                  <a:srgbClr val="D8222C"/>
                </a:solidFill>
              </a:defRPr>
            </a:lvl1pPr>
          </a:lstStyle>
          <a:p>
            <a:pPr lvl="0"/>
            <a:r>
              <a:rPr lang="nb-NO"/>
              <a:t>Click to add subtitle</a:t>
            </a:r>
            <a:endParaRPr lang="en-GB"/>
          </a:p>
        </p:txBody>
      </p:sp>
    </p:spTree>
    <p:extLst>
      <p:ext uri="{BB962C8B-B14F-4D97-AF65-F5344CB8AC3E}">
        <p14:creationId xmlns:p14="http://schemas.microsoft.com/office/powerpoint/2010/main" val="458578343"/>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Zástupný symbol pro nadp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defPPr>
              <a:defRPr kern="1200" smtId="4294967295"/>
            </a:defPPr>
          </a:lstStyle>
          <a:p>
            <a:r>
              <a:rPr lang="cs-CZ" smtClean="0"/>
              <a:t>Kliknutím lze upravit styl.</a:t>
            </a:r>
            <a:endParaRPr lang="cs-CZ"/>
          </a:p>
        </p:txBody>
      </p:sp>
      <p:sp>
        <p:nvSpPr>
          <p:cNvPr id="3" name="Zástupný symbol pro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defPPr>
              <a:defRPr kern="1200" smtId="4294967295"/>
            </a:defP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kern="1200" smtId="4294967295"/>
            </a:defPPr>
            <a:lvl1pPr algn="l">
              <a:defRPr sz="1200">
                <a:solidFill>
                  <a:schemeClr val="tx1">
                    <a:tint val="75000"/>
                  </a:schemeClr>
                </a:solidFill>
              </a:defRPr>
            </a:lvl1pPr>
          </a:lstStyle>
          <a:p>
            <a:fld id="{96D7F864-3757-4336-9D00-F51C95074DAC}" type="datetimeFigureOut">
              <a:rPr lang="cs-CZ" smtClean="0"/>
              <a:t>26.05.2021</a:t>
            </a:fld>
            <a:endParaRPr lang="cs-CZ"/>
          </a:p>
        </p:txBody>
      </p:sp>
      <p:sp>
        <p:nvSpPr>
          <p:cNvPr id="5" name="Zástupný symbol pro zápatí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kern="1200" smtId="4294967295"/>
            </a:defPPr>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kern="1200" smtId="4294967295"/>
            </a:defPPr>
            <a:lvl1pPr algn="r">
              <a:defRPr sz="1200">
                <a:solidFill>
                  <a:schemeClr val="tx1">
                    <a:tint val="75000"/>
                  </a:schemeClr>
                </a:solidFill>
              </a:defRPr>
            </a:lvl1pPr>
          </a:lstStyle>
          <a:p>
            <a:fld id="{97C1FC58-6BA0-4D45-A52E-0A1ACC061572}" type="slidenum">
              <a:rPr lang="cs-CZ" smtClean="0"/>
              <a:t>‹#›</a:t>
            </a:fld>
            <a:endParaRPr lang="cs-CZ"/>
          </a:p>
        </p:txBody>
      </p:sp>
    </p:spTree>
    <p:extLst>
      <p:ext uri="{BB962C8B-B14F-4D97-AF65-F5344CB8AC3E}">
        <p14:creationId xmlns:p14="http://schemas.microsoft.com/office/powerpoint/2010/main" val="20519276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timing/>
  <p:txStyles>
    <p:titleStyle>
      <a:defPPr>
        <a:defRPr kern="1200" smtId="4294967295"/>
      </a:defPPr>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defPPr>
        <a:defRPr kern="1200" smtId="4294967295"/>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2.xml" /><Relationship Id="rId3" Type="http://schemas.openxmlformats.org/officeDocument/2006/relationships/image" Target="../media/image1.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3.xml" /><Relationship Id="rId3" Type="http://schemas.openxmlformats.org/officeDocument/2006/relationships/image" Target="../media/image2.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4.xml"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5.xml" /><Relationship Id="rId3"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6.xml" /><Relationship Id="rId3" Type="http://schemas.openxmlformats.org/officeDocument/2006/relationships/image" Target="../media/image5.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7.xml" /><Relationship Id="rId3" Type="http://schemas.openxmlformats.org/officeDocument/2006/relationships/image" Target="../media/image6.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8.xml" /><Relationship Id="rId3" Type="http://schemas.openxmlformats.org/officeDocument/2006/relationships/image" Target="../media/image7.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ctrTitle"/>
          </p:nvPr>
        </p:nvSpPr>
        <p:spPr>
          <a:xfrm>
            <a:off x="1524000" y="1122363"/>
            <a:ext cx="9144000" cy="486629"/>
          </a:xfrm>
        </p:spPr>
        <p:txBody>
          <a:bodyPr>
            <a:normAutofit fontScale="90000"/>
          </a:bodyPr>
          <a:lstStyle>
            <a:defPPr>
              <a:defRPr kern="1200" smtId="4294967295"/>
            </a:defPPr>
          </a:lstStyle>
          <a:p>
            <a:r>
              <a:rPr lang="cs-CZ" smtClean="0"/>
              <a:t>Financování a rozpočet</a:t>
            </a:r>
            <a:endParaRPr lang="cs-CZ"/>
          </a:p>
        </p:txBody>
      </p:sp>
      <p:sp>
        <p:nvSpPr>
          <p:cNvPr id="3" name="Podnadpis 2"/>
          <p:cNvSpPr>
            <a:spLocks noGrp="1"/>
          </p:cNvSpPr>
          <p:nvPr>
            <p:ph type="subTitle" idx="1"/>
          </p:nvPr>
        </p:nvSpPr>
        <p:spPr>
          <a:xfrm>
            <a:off x="1524000" y="1723292"/>
            <a:ext cx="9144000" cy="4202723"/>
          </a:xfrm>
        </p:spPr>
        <p:txBody>
          <a:bodyPr/>
          <a:lstStyle>
            <a:defPPr>
              <a:defRPr kern="1200" smtId="4294967295"/>
            </a:defPPr>
          </a:lstStyle>
          <a:p>
            <a:pPr algn="l"/>
            <a:r>
              <a:rPr lang="cs-CZ" smtClean="0"/>
              <a:t>Obecné:</a:t>
            </a:r>
          </a:p>
          <a:p>
            <a:pPr marL="342900" indent="-342900" algn="l">
              <a:buFont typeface="Arial" panose="020b0604020202020204" pitchFamily="34" charset="0"/>
              <a:buChar char="•"/>
            </a:pPr>
            <a:r>
              <a:rPr lang="cs-CZ" smtClean="0"/>
              <a:t>Grant je poskytnut v Kč a v projektech je vždy vyžadováno spolufinancování ze strany žadatele (10 % nebo 40 % dle právní formy žadatele).</a:t>
            </a:r>
          </a:p>
          <a:p>
            <a:pPr marL="342900" indent="-342900" algn="l">
              <a:buFont typeface="Arial" panose="020b0604020202020204" pitchFamily="34" charset="0"/>
              <a:buChar char="•"/>
            </a:pPr>
            <a:r>
              <a:rPr lang="cs-CZ" smtClean="0"/>
              <a:t>Grant = maximální částka, kterou nelze navýšit.</a:t>
            </a:r>
          </a:p>
          <a:p>
            <a:pPr marL="342900" indent="-342900" algn="l">
              <a:buFont typeface="Arial" panose="020b0604020202020204" pitchFamily="34" charset="0"/>
              <a:buChar char="•"/>
            </a:pPr>
            <a:r>
              <a:rPr lang="cs-CZ" smtClean="0"/>
              <a:t>Způsobilé výdaje = Pokyn pro způsobilé výdaje</a:t>
            </a:r>
          </a:p>
          <a:p>
            <a:pPr marL="342900" indent="-342900" algn="l">
              <a:buFont typeface="Arial" panose="020b0604020202020204" pitchFamily="34" charset="0"/>
              <a:buChar char="•"/>
            </a:pPr>
            <a:r>
              <a:rPr lang="cs-CZ" smtClean="0"/>
              <a:t>Odpisy majetku - Pořizovací cena majetku schváleného v žádosti je uznatelná jako oprávněný výdaj </a:t>
            </a:r>
            <a:r>
              <a:rPr lang="cs-CZ" b="1" smtClean="0"/>
              <a:t>v plné výši</a:t>
            </a:r>
            <a:r>
              <a:rPr lang="cs-CZ" smtClean="0"/>
              <a:t>.  Odpisy nejsou oprávněným výdajem projektu</a:t>
            </a:r>
          </a:p>
          <a:p>
            <a:pPr marL="342900" indent="-342900" algn="l">
              <a:buFont typeface="Arial" panose="020b0604020202020204" pitchFamily="34" charset="0"/>
              <a:buChar char="•"/>
            </a:pPr>
            <a:r>
              <a:rPr lang="cs-CZ" smtClean="0"/>
              <a:t>Investiční majetek maximálně 85 % z dotace!</a:t>
            </a:r>
          </a:p>
          <a:p>
            <a:pPr marL="342900" indent="-342900" algn="l">
              <a:buFontTx/>
              <a:buChar char="-"/>
            </a:pPr>
            <a:endParaRPr lang="cs-CZ" smtClean="0"/>
          </a:p>
          <a:p>
            <a:pPr marL="342900" indent="-342900" algn="l">
              <a:buFontTx/>
              <a:buChar char="-"/>
            </a:pPr>
            <a:endParaRPr lang="cs-CZ" smtClean="0"/>
          </a:p>
          <a:p>
            <a:pPr marL="342900" indent="-342900" algn="l">
              <a:buFontTx/>
              <a:buChar char="-"/>
            </a:pPr>
            <a:endParaRPr lang="cs-CZ"/>
          </a:p>
        </p:txBody>
      </p:sp>
    </p:spTree>
    <p:extLst>
      <p:ext uri="{BB962C8B-B14F-4D97-AF65-F5344CB8AC3E}">
        <p14:creationId xmlns:p14="http://schemas.microsoft.com/office/powerpoint/2010/main" val="1178250132"/>
      </p:ext>
    </p:extLst>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Zástupný symbol pro text 3"/>
          <p:cNvSpPr>
            <a:spLocks noGrp="1"/>
          </p:cNvSpPr>
          <p:nvPr>
            <p:ph type="body" sz="quarter" idx="13"/>
          </p:nvPr>
        </p:nvSpPr>
        <p:spPr>
          <a:xfrm>
            <a:off x="1044006" y="541130"/>
            <a:ext cx="6090954" cy="341632"/>
          </a:xfrm>
        </p:spPr>
        <p:txBody>
          <a:bodyPr/>
          <a:lstStyle>
            <a:defPPr>
              <a:defRPr kern="1200" smtId="4294967295"/>
            </a:defPPr>
          </a:lstStyle>
          <a:p>
            <a:r>
              <a:rPr lang="cs-CZ" sz="1800"/>
              <a:t>DPH</a:t>
            </a:r>
          </a:p>
        </p:txBody>
      </p:sp>
      <p:pic>
        <p:nvPicPr>
          <p:cNvPr id="6" name="Zástupný symbol pro graf 5"/>
          <p:cNvPicPr>
            <a:picLocks noGrp="1"/>
          </p:cNvPicPr>
          <p:nvPr>
            <p:ph type="chart" sz="quarter" idx="11"/>
          </p:nvPr>
        </p:nvPicPr>
        <p:blipFill>
          <a:blip r:embed="rId3"/>
          <a:stretch>
            <a:fillRect/>
          </a:stretch>
        </p:blipFill>
        <p:spPr>
          <a:xfrm>
            <a:off x="1043563" y="918649"/>
            <a:ext cx="10516451" cy="5588412"/>
          </a:xfrm>
          <a:prstGeom prst="rect">
            <a:avLst/>
          </a:prstGeom>
        </p:spPr>
      </p:pic>
      <p:sp>
        <p:nvSpPr>
          <p:cNvPr id="5" name="Šipka doprava 4"/>
          <p:cNvSpPr/>
          <p:nvPr/>
        </p:nvSpPr>
        <p:spPr>
          <a:xfrm rot="2479270">
            <a:off x="6970265" y="2034189"/>
            <a:ext cx="1096586" cy="86139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cs-CZ" sz="900"/>
          </a:p>
        </p:txBody>
      </p:sp>
    </p:spTree>
    <p:extLst>
      <p:ext uri="{BB962C8B-B14F-4D97-AF65-F5344CB8AC3E}">
        <p14:creationId xmlns:p14="http://schemas.microsoft.com/office/powerpoint/2010/main" val="1001688355"/>
      </p:ext>
    </p:extLst>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Zástupný symbol pro text 3"/>
          <p:cNvSpPr>
            <a:spLocks noGrp="1"/>
          </p:cNvSpPr>
          <p:nvPr>
            <p:ph type="body" sz="quarter" idx="13"/>
          </p:nvPr>
        </p:nvSpPr>
        <p:spPr>
          <a:xfrm>
            <a:off x="1044006" y="541130"/>
            <a:ext cx="6090954" cy="341632"/>
          </a:xfrm>
        </p:spPr>
        <p:txBody>
          <a:bodyPr/>
          <a:lstStyle>
            <a:defPPr>
              <a:defRPr kern="1200" smtId="4294967295"/>
            </a:defPPr>
          </a:lstStyle>
          <a:p>
            <a:r>
              <a:rPr lang="cs-CZ" sz="1800"/>
              <a:t>Podrobný rozpočet 1</a:t>
            </a:r>
          </a:p>
        </p:txBody>
      </p:sp>
      <p:pic>
        <p:nvPicPr>
          <p:cNvPr id="5" name="Zástupný symbol pro graf 4"/>
          <p:cNvPicPr>
            <a:picLocks noGrp="1"/>
          </p:cNvPicPr>
          <p:nvPr>
            <p:ph type="chart" sz="quarter" idx="11"/>
          </p:nvPr>
        </p:nvPicPr>
        <p:blipFill>
          <a:blip r:embed="rId3"/>
          <a:stretch>
            <a:fillRect/>
          </a:stretch>
        </p:blipFill>
        <p:spPr>
          <a:xfrm>
            <a:off x="1055288" y="918649"/>
            <a:ext cx="10504726" cy="5564963"/>
          </a:xfrm>
          <a:prstGeom prst="rect">
            <a:avLst/>
          </a:prstGeom>
        </p:spPr>
      </p:pic>
      <p:sp>
        <p:nvSpPr>
          <p:cNvPr id="6" name="Šipka doprava 5"/>
          <p:cNvSpPr/>
          <p:nvPr/>
        </p:nvSpPr>
        <p:spPr>
          <a:xfrm rot="2579802">
            <a:off x="7286823" y="2022465"/>
            <a:ext cx="1096586" cy="86139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cs-CZ" sz="900"/>
          </a:p>
        </p:txBody>
      </p:sp>
    </p:spTree>
    <p:extLst>
      <p:ext uri="{BB962C8B-B14F-4D97-AF65-F5344CB8AC3E}">
        <p14:creationId xmlns:p14="http://schemas.microsoft.com/office/powerpoint/2010/main" val="3034101716"/>
      </p:ext>
    </p:extLst>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Zástupný symbol pro text 3"/>
          <p:cNvSpPr>
            <a:spLocks noGrp="1"/>
          </p:cNvSpPr>
          <p:nvPr>
            <p:ph type="body" sz="quarter" idx="13"/>
          </p:nvPr>
        </p:nvSpPr>
        <p:spPr>
          <a:xfrm>
            <a:off x="1044006" y="541130"/>
            <a:ext cx="6090954" cy="341632"/>
          </a:xfrm>
        </p:spPr>
        <p:txBody>
          <a:bodyPr/>
          <a:lstStyle>
            <a:defPPr>
              <a:defRPr kern="1200" smtId="4294967295"/>
            </a:defPPr>
          </a:lstStyle>
          <a:p>
            <a:r>
              <a:rPr lang="cs-CZ" sz="1800"/>
              <a:t>Podrobný rozpočet 2</a:t>
            </a:r>
          </a:p>
        </p:txBody>
      </p:sp>
      <p:pic>
        <p:nvPicPr>
          <p:cNvPr id="6" name="Zástupný symbol pro graf 5"/>
          <p:cNvPicPr>
            <a:picLocks noGrp="1"/>
          </p:cNvPicPr>
          <p:nvPr>
            <p:ph type="chart" sz="quarter" idx="11"/>
          </p:nvPr>
        </p:nvPicPr>
        <p:blipFill>
          <a:blip r:embed="rId3"/>
          <a:stretch>
            <a:fillRect/>
          </a:stretch>
        </p:blipFill>
        <p:spPr>
          <a:xfrm>
            <a:off x="1055288" y="918649"/>
            <a:ext cx="10504726" cy="5588412"/>
          </a:xfrm>
          <a:prstGeom prst="rect">
            <a:avLst/>
          </a:prstGeom>
        </p:spPr>
      </p:pic>
    </p:spTree>
    <p:extLst>
      <p:ext uri="{BB962C8B-B14F-4D97-AF65-F5344CB8AC3E}">
        <p14:creationId xmlns:p14="http://schemas.microsoft.com/office/powerpoint/2010/main" val="2666964423"/>
      </p:ext>
    </p:extLst>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Zástupný symbol pro text 3"/>
          <p:cNvSpPr>
            <a:spLocks noGrp="1"/>
          </p:cNvSpPr>
          <p:nvPr>
            <p:ph type="body" sz="quarter" idx="13"/>
          </p:nvPr>
        </p:nvSpPr>
        <p:spPr>
          <a:xfrm>
            <a:off x="1044006" y="541130"/>
            <a:ext cx="6090954" cy="341632"/>
          </a:xfrm>
        </p:spPr>
        <p:txBody>
          <a:bodyPr/>
          <a:lstStyle>
            <a:defPPr>
              <a:defRPr kern="1200" smtId="4294967295"/>
            </a:defPPr>
          </a:lstStyle>
          <a:p>
            <a:r>
              <a:rPr lang="cs-CZ" sz="1800"/>
              <a:t>Podrobný rozpočet 3</a:t>
            </a:r>
          </a:p>
        </p:txBody>
      </p:sp>
      <p:pic>
        <p:nvPicPr>
          <p:cNvPr id="5" name="Zástupný symbol pro graf 4"/>
          <p:cNvPicPr>
            <a:picLocks noGrp="1"/>
          </p:cNvPicPr>
          <p:nvPr>
            <p:ph type="chart" sz="quarter" idx="11"/>
          </p:nvPr>
        </p:nvPicPr>
        <p:blipFill>
          <a:blip r:embed="rId3"/>
          <a:stretch>
            <a:fillRect/>
          </a:stretch>
        </p:blipFill>
        <p:spPr>
          <a:xfrm>
            <a:off x="1031839" y="918649"/>
            <a:ext cx="10528175" cy="5564963"/>
          </a:xfrm>
          <a:prstGeom prst="rect">
            <a:avLst/>
          </a:prstGeom>
        </p:spPr>
      </p:pic>
    </p:spTree>
    <p:extLst>
      <p:ext uri="{BB962C8B-B14F-4D97-AF65-F5344CB8AC3E}">
        <p14:creationId xmlns:p14="http://schemas.microsoft.com/office/powerpoint/2010/main" val="1644126693"/>
      </p:ext>
    </p:extLst>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Zástupný symbol pro text 3"/>
          <p:cNvSpPr>
            <a:spLocks noGrp="1"/>
          </p:cNvSpPr>
          <p:nvPr>
            <p:ph type="body" sz="quarter" idx="13"/>
          </p:nvPr>
        </p:nvSpPr>
        <p:spPr>
          <a:xfrm>
            <a:off x="1044006" y="541130"/>
            <a:ext cx="6090954" cy="341632"/>
          </a:xfrm>
        </p:spPr>
        <p:txBody>
          <a:bodyPr/>
          <a:lstStyle>
            <a:defPPr>
              <a:defRPr kern="1200" smtId="4294967295"/>
            </a:defPPr>
          </a:lstStyle>
          <a:p>
            <a:r>
              <a:rPr lang="cs-CZ" sz="1800"/>
              <a:t>Rozpočet 1</a:t>
            </a:r>
          </a:p>
        </p:txBody>
      </p:sp>
      <p:pic>
        <p:nvPicPr>
          <p:cNvPr id="6" name="Zástupný symbol pro graf 5"/>
          <p:cNvPicPr>
            <a:picLocks noGrp="1"/>
          </p:cNvPicPr>
          <p:nvPr>
            <p:ph type="chart" sz="quarter" idx="11"/>
          </p:nvPr>
        </p:nvPicPr>
        <p:blipFill>
          <a:blip r:embed="rId3"/>
          <a:stretch>
            <a:fillRect/>
          </a:stretch>
        </p:blipFill>
        <p:spPr>
          <a:xfrm>
            <a:off x="1043563" y="918649"/>
            <a:ext cx="10516451" cy="5588412"/>
          </a:xfrm>
          <a:prstGeom prst="rect">
            <a:avLst/>
          </a:prstGeom>
        </p:spPr>
      </p:pic>
      <p:sp>
        <p:nvSpPr>
          <p:cNvPr id="5" name="Šipka doprava 4"/>
          <p:cNvSpPr/>
          <p:nvPr/>
        </p:nvSpPr>
        <p:spPr>
          <a:xfrm rot="2654536">
            <a:off x="8107534" y="2034189"/>
            <a:ext cx="1096586" cy="86139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cs-CZ" sz="900"/>
          </a:p>
        </p:txBody>
      </p:sp>
    </p:spTree>
    <p:extLst>
      <p:ext uri="{BB962C8B-B14F-4D97-AF65-F5344CB8AC3E}">
        <p14:creationId xmlns:p14="http://schemas.microsoft.com/office/powerpoint/2010/main" val="4034603514"/>
      </p:ext>
    </p:extLst>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Zástupný symbol pro text 3"/>
          <p:cNvSpPr>
            <a:spLocks noGrp="1"/>
          </p:cNvSpPr>
          <p:nvPr>
            <p:ph type="body" sz="quarter" idx="13"/>
          </p:nvPr>
        </p:nvSpPr>
        <p:spPr>
          <a:xfrm>
            <a:off x="1044006" y="541130"/>
            <a:ext cx="6090954" cy="341632"/>
          </a:xfrm>
        </p:spPr>
        <p:txBody>
          <a:bodyPr/>
          <a:lstStyle>
            <a:defPPr>
              <a:defRPr kern="1200" smtId="4294967295"/>
            </a:defPPr>
          </a:lstStyle>
          <a:p>
            <a:r>
              <a:rPr lang="cs-CZ" sz="1800"/>
              <a:t>Rozpočet 2</a:t>
            </a:r>
          </a:p>
        </p:txBody>
      </p:sp>
      <p:pic>
        <p:nvPicPr>
          <p:cNvPr id="5" name="Zástupný symbol pro graf 4"/>
          <p:cNvPicPr>
            <a:picLocks noGrp="1"/>
          </p:cNvPicPr>
          <p:nvPr>
            <p:ph type="chart" sz="quarter" idx="11"/>
          </p:nvPr>
        </p:nvPicPr>
        <p:blipFill>
          <a:blip r:embed="rId3"/>
          <a:stretch>
            <a:fillRect/>
          </a:stretch>
        </p:blipFill>
        <p:spPr>
          <a:xfrm>
            <a:off x="1055288" y="918649"/>
            <a:ext cx="10504726" cy="5576687"/>
          </a:xfrm>
          <a:prstGeom prst="rect">
            <a:avLst/>
          </a:prstGeom>
        </p:spPr>
      </p:pic>
    </p:spTree>
    <p:extLst>
      <p:ext uri="{BB962C8B-B14F-4D97-AF65-F5344CB8AC3E}">
        <p14:creationId xmlns:p14="http://schemas.microsoft.com/office/powerpoint/2010/main" val="910927174"/>
      </p:ext>
    </p:extLst>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Zástupný symbol pro text 3"/>
          <p:cNvSpPr>
            <a:spLocks noGrp="1"/>
          </p:cNvSpPr>
          <p:nvPr>
            <p:ph type="body" sz="quarter" idx="13"/>
          </p:nvPr>
        </p:nvSpPr>
        <p:spPr>
          <a:xfrm>
            <a:off x="1044006" y="541130"/>
            <a:ext cx="6090954" cy="341632"/>
          </a:xfrm>
        </p:spPr>
        <p:txBody>
          <a:bodyPr/>
          <a:lstStyle>
            <a:defPPr>
              <a:defRPr kern="1200" smtId="4294967295"/>
            </a:defPPr>
          </a:lstStyle>
          <a:p>
            <a:r>
              <a:rPr lang="cs-CZ" sz="1800"/>
              <a:t>Financování</a:t>
            </a:r>
          </a:p>
        </p:txBody>
      </p:sp>
      <p:pic>
        <p:nvPicPr>
          <p:cNvPr id="6" name="Zástupný symbol pro graf 5"/>
          <p:cNvPicPr>
            <a:picLocks noGrp="1"/>
          </p:cNvPicPr>
          <p:nvPr>
            <p:ph type="chart" sz="quarter" idx="11"/>
          </p:nvPr>
        </p:nvPicPr>
        <p:blipFill>
          <a:blip r:embed="rId3"/>
          <a:stretch>
            <a:fillRect/>
          </a:stretch>
        </p:blipFill>
        <p:spPr>
          <a:xfrm>
            <a:off x="1067012" y="918649"/>
            <a:ext cx="10493002" cy="5576687"/>
          </a:xfrm>
          <a:prstGeom prst="rect">
            <a:avLst/>
          </a:prstGeom>
        </p:spPr>
      </p:pic>
      <p:sp>
        <p:nvSpPr>
          <p:cNvPr id="5" name="Šipka doprava 4"/>
          <p:cNvSpPr/>
          <p:nvPr/>
        </p:nvSpPr>
        <p:spPr>
          <a:xfrm rot="2593541">
            <a:off x="3523280" y="2327300"/>
            <a:ext cx="1096586" cy="86139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cs-CZ" sz="900"/>
          </a:p>
        </p:txBody>
      </p:sp>
    </p:spTree>
    <p:extLst>
      <p:ext uri="{BB962C8B-B14F-4D97-AF65-F5344CB8AC3E}">
        <p14:creationId xmlns:p14="http://schemas.microsoft.com/office/powerpoint/2010/main" val="2294279088"/>
      </p:ext>
    </p:extLst>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Zástupný symbol pro obsah 2"/>
          <p:cNvSpPr>
            <a:spLocks noGrp="1"/>
          </p:cNvSpPr>
          <p:nvPr>
            <p:ph idx="12"/>
          </p:nvPr>
        </p:nvSpPr>
        <p:spPr/>
        <p:txBody>
          <a:bodyPr/>
          <a:lstStyle>
            <a:defPPr>
              <a:defRPr kern="1200" smtId="4294967295"/>
            </a:defPPr>
          </a:lstStyle>
          <a:p>
            <a:endParaRPr lang="cs-CZ"/>
          </a:p>
        </p:txBody>
      </p:sp>
      <p:sp>
        <p:nvSpPr>
          <p:cNvPr id="4" name="Zástupný symbol pro text 3"/>
          <p:cNvSpPr>
            <a:spLocks noGrp="1"/>
          </p:cNvSpPr>
          <p:nvPr>
            <p:ph type="body" sz="quarter" idx="13"/>
          </p:nvPr>
        </p:nvSpPr>
        <p:spPr/>
        <p:txBody>
          <a:bodyPr/>
          <a:lstStyle>
            <a:defPPr>
              <a:defRPr kern="1200" smtId="4294967295"/>
            </a:defPPr>
          </a:lstStyle>
          <a:p>
            <a:endParaRPr lang="cs-CZ"/>
          </a:p>
        </p:txBody>
      </p:sp>
    </p:spTree>
    <p:extLst>
      <p:ext uri="{BB962C8B-B14F-4D97-AF65-F5344CB8AC3E}">
        <p14:creationId xmlns:p14="http://schemas.microsoft.com/office/powerpoint/2010/main" val="3986538454"/>
      </p:ext>
    </p:extLst>
  </p:cSld>
  <p:clrMapOvr>
    <a:masterClrMapping/>
  </p:clrMapOvr>
  <p:transition/>
  <p:timing/>
</p:sld>
</file>

<file path=ppt/tags/tag1.xml><?xml version="1.0" encoding="utf-8"?>
<p:tagLst xmlns:p="http://schemas.openxmlformats.org/presentationml/2006/main">
  <p:tag name="AS_NET" val="4.0.30319.36543"/>
  <p:tag name="AS_OS" val="Microsoft Windows NT 6.1.7601 Service Pack 1"/>
  <p:tag name="AS_RELEASE_DATE" val="2015.10.05"/>
  <p:tag name="AS_TITLE" val="Aspose.Slides for .NET 4.0"/>
  <p:tag name="AS_VERSION" val="15.8.0.0"/>
</p:tagLst>
</file>

<file path=ppt/theme/theme1.xml><?xml version="1.0" encoding="utf-8"?>
<a:theme xmlns:r="http://schemas.openxmlformats.org/officeDocument/2006/relationships"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Template/>
  <Manager/>
  <Company/>
  <PresentationFormat/>
  <SharedDoc>0</SharedDoc>
  <Application>Aspose.Slides for .NET</Application>
  <AppVersion>15.0800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2021-06-03T09:13:40.962</cp:lastPrinted>
  <dcterms:created xsi:type="dcterms:W3CDTF">2021-06-03T09:13:40Z</dcterms:created>
  <dcterms:modified xsi:type="dcterms:W3CDTF">2021-06-03T09:13:40Z</dcterms:modified>
</cp:coreProperties>
</file>