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</p:sldIdLst>
  <p:sldSz cx="24380825" cy="13714412"/>
  <p:notesSz cx="6858000" cy="9144000"/>
  <p:custDataLst>
    <p:tags r:id="rId6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55" d="100"/>
          <a:sy n="55" d="100"/>
        </p:scale>
        <p:origin x="666" y="10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tags" Target="tags/tag1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01.03.2021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01.03.2021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/>
              <a:t>Neplnění </a:t>
            </a:r>
            <a:r>
              <a:rPr lang="cs-CZ" smtClean="0"/>
              <a:t>podmínek a </a:t>
            </a:r>
            <a:r>
              <a:rPr lang="cs-CZ"/>
              <a:t>nesrovnalosti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12244324"/>
            <a:ext cx="4220063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 smtClean="0"/>
              <a:t>Apolena Karasová</a:t>
            </a:r>
            <a:endParaRPr lang="en-GB" b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b="0" smtClean="0"/>
              <a:t>Vedoucí odd. CFCU</a:t>
            </a:r>
            <a:endParaRPr lang="en-GB" b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268414"/>
            <a:ext cx="20773137" cy="934741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mtClean="0">
                <a:solidFill>
                  <a:srgbClr val="003A78"/>
                </a:solidFill>
              </a:rPr>
              <a:t>Realizace </a:t>
            </a:r>
            <a:r>
              <a:rPr lang="cs-CZ">
                <a:solidFill>
                  <a:srgbClr val="003A78"/>
                </a:solidFill>
              </a:rPr>
              <a:t>projektu v rozporu s právním aktem – vede k </a:t>
            </a:r>
            <a:r>
              <a:rPr lang="cs-CZ" smtClean="0">
                <a:solidFill>
                  <a:srgbClr val="003A78"/>
                </a:solidFill>
              </a:rPr>
              <a:t>pozastavení financování </a:t>
            </a:r>
            <a:r>
              <a:rPr lang="cs-CZ">
                <a:solidFill>
                  <a:srgbClr val="003A78"/>
                </a:solidFill>
              </a:rPr>
              <a:t>projektu </a:t>
            </a:r>
            <a:endParaRPr lang="cs-CZ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mtClean="0">
                <a:solidFill>
                  <a:srgbClr val="003A78"/>
                </a:solidFill>
              </a:rPr>
              <a:t>Porušení podmínek = porušení rozpočtové kázně podle zákona o rozpočtových pravidlech</a:t>
            </a:r>
          </a:p>
          <a:p>
            <a:pPr algn="just">
              <a:defRPr/>
            </a:pPr>
            <a:r>
              <a:rPr lang="cs-CZ" b="1" smtClean="0">
                <a:solidFill>
                  <a:srgbClr val="003A78"/>
                </a:solidFill>
              </a:rPr>
              <a:t>Nesrovnalost</a:t>
            </a:r>
            <a:r>
              <a:rPr lang="cs-CZ" smtClean="0">
                <a:solidFill>
                  <a:srgbClr val="003A78"/>
                </a:solidFill>
              </a:rPr>
              <a:t> - </a:t>
            </a:r>
            <a:r>
              <a:rPr lang="cs-CZ">
                <a:solidFill>
                  <a:srgbClr val="003A78"/>
                </a:solidFill>
              </a:rPr>
              <a:t>porušení právních předpisů, které by mohlo ovlivnit či ohrozit jakoukoli etapu implementace, zejména realizaci a/nebo rozpočet projektu financovaného z Fondů EHP/N.</a:t>
            </a:r>
          </a:p>
          <a:p>
            <a:pPr algn="just">
              <a:defRPr/>
            </a:pPr>
            <a:r>
              <a:rPr lang="cs-CZ" smtClean="0"/>
              <a:t> </a:t>
            </a:r>
            <a:r>
              <a:rPr lang="cs-CZ" b="1">
                <a:solidFill>
                  <a:srgbClr val="003A78"/>
                </a:solidFill>
              </a:rPr>
              <a:t>KP i jakékoli třetí osoby jsou povinny každé podezření na nesrovnalost neprodleně nahlásit ZP - CFCU</a:t>
            </a:r>
          </a:p>
          <a:p>
            <a:pPr marL="0" indent="0">
              <a:buNone/>
            </a:pPr>
            <a:endParaRPr lang="cs-CZ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chemeClr val="accent2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chemeClr val="accent2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Neplnění </a:t>
            </a:r>
            <a:r>
              <a:rPr lang="cs-CZ" smtClean="0"/>
              <a:t>podmínek a nesrovnalosti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2021-06-01T09:59:17.034</cp:lastPrinted>
  <dcterms:created xsi:type="dcterms:W3CDTF">2021-06-01T09:59:17Z</dcterms:created>
  <dcterms:modified xsi:type="dcterms:W3CDTF">2021-06-01T09:59:17Z</dcterms:modified>
</cp:coreProperties>
</file>