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autoCompressPictures="0">
  <p:sldMasterIdLst>
    <p:sldMasterId id="2147483648" r:id="rId2"/>
  </p:sldMasterIdLst>
  <p:notesMasterIdLst>
    <p:notesMasterId r:id="rId3"/>
  </p:notesMasterIdLst>
  <p:sldIdLst>
    <p:sldId id="256" r:id="rId4"/>
    <p:sldId id="266" r:id="rId5"/>
    <p:sldId id="295" r:id="rId6"/>
  </p:sldIdLst>
  <p:sldSz cx="24380825" cy="13714412"/>
  <p:notesSz cx="6858000" cy="9144000"/>
  <p:custDataLst>
    <p:tags r:id="rId7"/>
  </p:custDataLst>
  <p:defaultTextStyle>
    <a:defPPr>
      <a:defRPr lang="en-US"/>
    </a:defPPr>
    <a:lvl1pPr marL="0" algn="l" defTabSz="1828252" rtl="0" eaLnBrk="1" latinLnBrk="0" hangingPunct="1">
      <a:defRPr sz="3599" kern="1200">
        <a:solidFill>
          <a:schemeClr val="tx1"/>
        </a:solidFill>
        <a:latin typeface="+mn-lt"/>
        <a:ea typeface="+mn-ea"/>
        <a:cs typeface="+mn-cs"/>
      </a:defRPr>
    </a:lvl1pPr>
    <a:lvl2pPr marL="914127" algn="l" defTabSz="1828252" rtl="0" eaLnBrk="1" latinLnBrk="0" hangingPunct="1">
      <a:defRPr sz="3599" kern="1200">
        <a:solidFill>
          <a:schemeClr val="tx1"/>
        </a:solidFill>
        <a:latin typeface="+mn-lt"/>
        <a:ea typeface="+mn-ea"/>
        <a:cs typeface="+mn-cs"/>
      </a:defRPr>
    </a:lvl2pPr>
    <a:lvl3pPr marL="1828252" algn="l" defTabSz="1828252" rtl="0" eaLnBrk="1" latinLnBrk="0" hangingPunct="1">
      <a:defRPr sz="3599" kern="1200">
        <a:solidFill>
          <a:schemeClr val="tx1"/>
        </a:solidFill>
        <a:latin typeface="+mn-lt"/>
        <a:ea typeface="+mn-ea"/>
        <a:cs typeface="+mn-cs"/>
      </a:defRPr>
    </a:lvl3pPr>
    <a:lvl4pPr marL="2742379" algn="l" defTabSz="1828252" rtl="0" eaLnBrk="1" latinLnBrk="0" hangingPunct="1">
      <a:defRPr sz="3599" kern="1200">
        <a:solidFill>
          <a:schemeClr val="tx1"/>
        </a:solidFill>
        <a:latin typeface="+mn-lt"/>
        <a:ea typeface="+mn-ea"/>
        <a:cs typeface="+mn-cs"/>
      </a:defRPr>
    </a:lvl4pPr>
    <a:lvl5pPr marL="3656503" algn="l" defTabSz="1828252" rtl="0" eaLnBrk="1" latinLnBrk="0" hangingPunct="1">
      <a:defRPr sz="3599" kern="1200">
        <a:solidFill>
          <a:schemeClr val="tx1"/>
        </a:solidFill>
        <a:latin typeface="+mn-lt"/>
        <a:ea typeface="+mn-ea"/>
        <a:cs typeface="+mn-cs"/>
      </a:defRPr>
    </a:lvl5pPr>
    <a:lvl6pPr marL="4570628" algn="l" defTabSz="1828252" rtl="0" eaLnBrk="1" latinLnBrk="0" hangingPunct="1">
      <a:defRPr sz="3599" kern="1200">
        <a:solidFill>
          <a:schemeClr val="tx1"/>
        </a:solidFill>
        <a:latin typeface="+mn-lt"/>
        <a:ea typeface="+mn-ea"/>
        <a:cs typeface="+mn-cs"/>
      </a:defRPr>
    </a:lvl6pPr>
    <a:lvl7pPr marL="5484755" algn="l" defTabSz="1828252" rtl="0" eaLnBrk="1" latinLnBrk="0" hangingPunct="1">
      <a:defRPr sz="3599" kern="1200">
        <a:solidFill>
          <a:schemeClr val="tx1"/>
        </a:solidFill>
        <a:latin typeface="+mn-lt"/>
        <a:ea typeface="+mn-ea"/>
        <a:cs typeface="+mn-cs"/>
      </a:defRPr>
    </a:lvl7pPr>
    <a:lvl8pPr marL="6398880" algn="l" defTabSz="1828252" rtl="0" eaLnBrk="1" latinLnBrk="0" hangingPunct="1">
      <a:defRPr sz="3599" kern="1200">
        <a:solidFill>
          <a:schemeClr val="tx1"/>
        </a:solidFill>
        <a:latin typeface="+mn-lt"/>
        <a:ea typeface="+mn-ea"/>
        <a:cs typeface="+mn-cs"/>
      </a:defRPr>
    </a:lvl8pPr>
    <a:lvl9pPr marL="7313007" algn="l" defTabSz="1828252" rtl="0" eaLnBrk="1" latinLnBrk="0" hangingPunct="1">
      <a:defRPr sz="35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7679">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p="http://schemas.openxmlformats.org/presentationml/2006/main">
  <p:cmAuthor id="1" name="Tomšejová Eva Ing." initials="TEI"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3A78"/>
    <a:srgbClr val="009B78"/>
    <a:srgbClr val="F1C350"/>
    <a:srgbClr val="003268"/>
    <a:srgbClr val="326889"/>
    <a:srgbClr val="7E5E9F"/>
    <a:srgbClr val="00A5A5"/>
    <a:srgbClr val="0087C9"/>
    <a:srgbClr val="E55454"/>
    <a:srgbClr val="A7B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32" autoAdjust="0"/>
    <p:restoredTop sz="94666" autoAdjust="0"/>
  </p:normalViewPr>
  <p:slideViewPr>
    <p:cSldViewPr snapToGrid="0">
      <p:cViewPr varScale="1">
        <p:scale>
          <a:sx n="55" d="100"/>
          <a:sy n="55" d="100"/>
        </p:scale>
        <p:origin x="666" y="102"/>
      </p:cViewPr>
      <p:guideLst>
        <p:guide orient="horz" pos="4319"/>
        <p:guide pos="7679"/>
      </p:guideLst>
    </p:cSldViewPr>
  </p:slideViewPr>
  <p:notesTextViewPr>
    <p:cViewPr>
      <p:scale>
        <a:sx n="1" d="1"/>
        <a:sy n="1" d="1"/>
      </p:scale>
      <p:origin x="0" y="0"/>
    </p:cViewPr>
  </p:notesTextViewPr>
  <p:notesViewPr>
    <p:cSldViewPr snapToGrid="0" showGuides="1">
      <p:cViewPr varScale="1">
        <p:scale>
          <a:sx n="96" d="100"/>
          <a:sy n="96" d="100"/>
        </p:scale>
        <p:origin x="288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theme" Target="theme/theme1.xml" /><Relationship Id="rId11" Type="http://schemas.openxmlformats.org/officeDocument/2006/relationships/tableStyles" Target="tableStyles.xml" /><Relationship Id="rId2" Type="http://schemas.openxmlformats.org/officeDocument/2006/relationships/slideMaster" Target="slideMasters/slideMaster1.xml" /><Relationship Id="rId25" Type="http://schemas.microsoft.com/office/2015/10/relationships/revisionInfo" Target="revisionInfo.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tags" Target="tags/tag1.xml" /><Relationship Id="rId8" Type="http://schemas.openxmlformats.org/officeDocument/2006/relationships/presProps" Target="presProps.xml" /><Relationship Id="rId9" Type="http://schemas.openxmlformats.org/officeDocument/2006/relationships/viewProps" Target="viewProps.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defPPr>
              <a:defRPr kern="1200" smtId="4294967295"/>
            </a:defPPr>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defPPr>
              <a:defRPr kern="1200" smtId="4294967295"/>
            </a:defPPr>
            <a:lvl1pPr algn="r">
              <a:defRPr sz="1200"/>
            </a:lvl1pPr>
          </a:lstStyle>
          <a:p>
            <a:fld id="{B6A57144-1CBB-4515-B696-16F63A0D6277}" type="datetimeFigureOut">
              <a:rPr lang="en-GB" smtClean="0"/>
              <a:t>01/03/2021</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kern="1200" smtId="4294967295"/>
            </a:defPPr>
          </a:lstStyle>
          <a:p>
            <a:pPr lvl="0"/>
            <a:r>
              <a:rPr lang="nb-NO"/>
              <a:t>Click to add text</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defPPr>
              <a:defRPr kern="1200" smtId="4294967295"/>
            </a:defPPr>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defPPr>
              <a:defRPr kern="1200" smtId="4294967295"/>
            </a:defPPr>
            <a:lvl1pPr algn="r">
              <a:defRPr sz="1200"/>
            </a:lvl1pPr>
          </a:lstStyle>
          <a:p>
            <a:fld id="{F9DA259D-87B2-48A8-8896-0559A1CBD787}" type="slidenum">
              <a:rPr lang="en-GB" smtClean="0"/>
              <a:t>‹#›</a:t>
            </a:fld>
            <a:endParaRPr lang="en-GB"/>
          </a:p>
        </p:txBody>
      </p:sp>
    </p:spTree>
    <p:extLst>
      <p:ext uri="{BB962C8B-B14F-4D97-AF65-F5344CB8AC3E}">
        <p14:creationId xmlns:p14="http://schemas.microsoft.com/office/powerpoint/2010/main" val="2322460102"/>
      </p:ext>
    </p:extLst>
  </p:cSld>
  <p:clrMap bg1="lt1" tx1="dk1" bg2="lt2" tx2="dk2" accent1="accent1" accent2="accent2" accent3="accent3" accent4="accent4" accent5="accent5" accent6="accent6" hlink="hlink" folHlink="folHlink"/>
  <p:notesStyle>
    <a:lvl1pPr marL="0" algn="l" defTabSz="1828252" rtl="0" eaLnBrk="1" latinLnBrk="0" hangingPunct="1">
      <a:defRPr sz="2400" kern="1200">
        <a:solidFill>
          <a:schemeClr val="tx1"/>
        </a:solidFill>
        <a:latin typeface="+mn-lt"/>
        <a:ea typeface="+mn-ea"/>
        <a:cs typeface="+mn-cs"/>
      </a:defRPr>
    </a:lvl1pPr>
    <a:lvl2pPr marL="914127" algn="l" defTabSz="1828252" rtl="0" eaLnBrk="1" latinLnBrk="0" hangingPunct="1">
      <a:defRPr sz="2400" kern="1200">
        <a:solidFill>
          <a:schemeClr val="tx1"/>
        </a:solidFill>
        <a:latin typeface="+mn-lt"/>
        <a:ea typeface="+mn-ea"/>
        <a:cs typeface="+mn-cs"/>
      </a:defRPr>
    </a:lvl2pPr>
    <a:lvl3pPr marL="1828252" algn="l" defTabSz="1828252" rtl="0" eaLnBrk="1" latinLnBrk="0" hangingPunct="1">
      <a:defRPr sz="2400" kern="1200">
        <a:solidFill>
          <a:schemeClr val="tx1"/>
        </a:solidFill>
        <a:latin typeface="+mn-lt"/>
        <a:ea typeface="+mn-ea"/>
        <a:cs typeface="+mn-cs"/>
      </a:defRPr>
    </a:lvl3pPr>
    <a:lvl4pPr marL="2742379" algn="l" defTabSz="1828252" rtl="0" eaLnBrk="1" latinLnBrk="0" hangingPunct="1">
      <a:defRPr sz="2400" kern="1200">
        <a:solidFill>
          <a:schemeClr val="tx1"/>
        </a:solidFill>
        <a:latin typeface="+mn-lt"/>
        <a:ea typeface="+mn-ea"/>
        <a:cs typeface="+mn-cs"/>
      </a:defRPr>
    </a:lvl4pPr>
    <a:lvl5pPr marL="3656503" algn="l" defTabSz="1828252" rtl="0" eaLnBrk="1" latinLnBrk="0" hangingPunct="1">
      <a:defRPr sz="2400" kern="1200">
        <a:solidFill>
          <a:schemeClr val="tx1"/>
        </a:solidFill>
        <a:latin typeface="+mn-lt"/>
        <a:ea typeface="+mn-ea"/>
        <a:cs typeface="+mn-cs"/>
      </a:defRPr>
    </a:lvl5pPr>
    <a:lvl6pPr marL="4570628" algn="l" defTabSz="1828252" rtl="0" eaLnBrk="1" latinLnBrk="0" hangingPunct="1">
      <a:defRPr sz="2400" kern="1200">
        <a:solidFill>
          <a:schemeClr val="tx1"/>
        </a:solidFill>
        <a:latin typeface="+mn-lt"/>
        <a:ea typeface="+mn-ea"/>
        <a:cs typeface="+mn-cs"/>
      </a:defRPr>
    </a:lvl6pPr>
    <a:lvl7pPr marL="5484755" algn="l" defTabSz="1828252" rtl="0" eaLnBrk="1" latinLnBrk="0" hangingPunct="1">
      <a:defRPr sz="2400" kern="1200">
        <a:solidFill>
          <a:schemeClr val="tx1"/>
        </a:solidFill>
        <a:latin typeface="+mn-lt"/>
        <a:ea typeface="+mn-ea"/>
        <a:cs typeface="+mn-cs"/>
      </a:defRPr>
    </a:lvl7pPr>
    <a:lvl8pPr marL="6398880" algn="l" defTabSz="1828252" rtl="0" eaLnBrk="1" latinLnBrk="0" hangingPunct="1">
      <a:defRPr sz="2400" kern="1200">
        <a:solidFill>
          <a:schemeClr val="tx1"/>
        </a:solidFill>
        <a:latin typeface="+mn-lt"/>
        <a:ea typeface="+mn-ea"/>
        <a:cs typeface="+mn-cs"/>
      </a:defRPr>
    </a:lvl8pPr>
    <a:lvl9pPr marL="7313007" algn="l" defTabSz="1828252" rtl="0" eaLnBrk="1" latinLnBrk="0" hangingPunct="1">
      <a:defRPr sz="24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3.jpeg"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3.jpeg" /><Relationship Id="rId3"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Title- light background">
    <p:spTree>
      <p:nvGrpSpPr>
        <p:cNvPr id="1" name=""/>
        <p:cNvGrpSpPr/>
        <p:nvPr/>
      </p:nvGrpSpPr>
      <p:grpSpPr>
        <a:xfrm>
          <a:off x="0" y="0"/>
          <a:ext cx="0" cy="0"/>
        </a:xfrm>
      </p:grpSpPr>
      <p:sp>
        <p:nvSpPr>
          <p:cNvPr id="2" name="Tittel 1"/>
          <p:cNvSpPr>
            <a:spLocks noGrp="1"/>
          </p:cNvSpPr>
          <p:nvPr>
            <p:ph type="ctrTitle" hasCustomPrompt="1"/>
          </p:nvPr>
        </p:nvSpPr>
        <p:spPr>
          <a:xfrm>
            <a:off x="1260157" y="6382328"/>
            <a:ext cx="18332510" cy="1231106"/>
          </a:xfrm>
        </p:spPr>
        <p:txBody>
          <a:bodyPr wrap="square" lIns="0" tIns="0" rIns="0" bIns="0" anchor="ctr">
            <a:spAutoFit/>
          </a:bodyPr>
          <a:lstStyle>
            <a:defPPr>
              <a:defRPr kern="1200" smtId="4294967295"/>
            </a:defPPr>
            <a:lvl1pPr algn="l">
              <a:defRPr sz="8000"/>
            </a:lvl1pPr>
          </a:lstStyle>
          <a:p>
            <a:r>
              <a:rPr lang="nb-NO"/>
              <a:t>Click to add title</a:t>
            </a:r>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defPPr>
              <a:defRPr kern="1200" smtId="4294967295"/>
            </a:defPPr>
            <a:lvl1pPr>
              <a:defRPr sz="3000">
                <a:solidFill>
                  <a:schemeClr val="dk2"/>
                </a:solidFill>
              </a:defRPr>
            </a:lvl1pPr>
          </a:lstStyle>
          <a:p>
            <a:fld id="{D5906656-A9BE-4917-BFD7-16C60DDEE872}" type="datetime1">
              <a:rPr lang="nb-NO" smtClean="0"/>
              <a:t>01.03.2021</a:t>
            </a:fld>
            <a:endParaRPr lang="nb-NO"/>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defPPr>
              <a:defRPr kern="1200" smtId="4294967295"/>
            </a:defPPr>
            <a:lvl1pPr marL="0" indent="0">
              <a:buNone/>
              <a:defRPr b="1">
                <a:solidFill>
                  <a:schemeClr val="dk2"/>
                </a:solidFill>
              </a:defRPr>
            </a:lvl1pPr>
          </a:lstStyle>
          <a:p>
            <a:pPr lvl="0"/>
            <a:r>
              <a:rPr lang="nb-NO"/>
              <a:t>Name</a:t>
            </a:r>
            <a:endParaRPr lang="en-GB"/>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defPPr>
              <a:defRPr kern="1200" smtId="4294967295"/>
            </a:defPPr>
            <a:lvl1pPr marL="0" indent="0">
              <a:buNone/>
              <a:defRPr b="1">
                <a:solidFill>
                  <a:schemeClr val="dk2"/>
                </a:solidFill>
              </a:defRPr>
            </a:lvl1pPr>
          </a:lstStyle>
          <a:p>
            <a:pPr lvl="0"/>
            <a:r>
              <a:rPr lang="nb-NO"/>
              <a:t>Title</a:t>
            </a:r>
            <a:endParaRPr lang="en-GB"/>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defPPr>
              <a:defRPr kern="1200" smtId="4294967295"/>
            </a:defPPr>
            <a:lvl1pPr marL="0" indent="0">
              <a:buNone/>
              <a:defRPr b="0">
                <a:solidFill>
                  <a:schemeClr val="dk2"/>
                </a:solidFill>
              </a:defRPr>
            </a:lvl1pPr>
          </a:lstStyle>
          <a:p>
            <a:pPr lvl="0"/>
            <a:r>
              <a:rPr lang="nb-NO"/>
              <a:t>Office</a:t>
            </a:r>
            <a:endParaRPr lang="en-GB"/>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defPPr>
              <a:defRPr kern="1200" smtId="4294967295"/>
            </a:defPPr>
            <a:lvl1pPr marL="0" indent="0">
              <a:buNone/>
              <a:defRPr b="0">
                <a:solidFill>
                  <a:schemeClr val="dk2"/>
                </a:solidFill>
              </a:defRPr>
            </a:lvl1pPr>
          </a:lstStyle>
          <a:p>
            <a:pPr lvl="0"/>
            <a:r>
              <a:rPr lang="nb-NO"/>
              <a:t>Company</a:t>
            </a:r>
            <a:endParaRPr lang="en-GB"/>
          </a:p>
        </p:txBody>
      </p:sp>
      <p:pic>
        <p:nvPicPr>
          <p:cNvPr id="20" name="Bilde 19"/>
          <p:cNvPicPr>
            <a:picLocks noChangeAspect="1"/>
          </p:cNvPicPr>
          <p:nvPr userDrawn="1"/>
        </p:nvPicPr>
        <p:blipFill>
          <a:blip r:embed="rId1"/>
          <a:stretch>
            <a:fillRect/>
          </a:stretch>
        </p:blipFill>
        <p:spPr>
          <a:xfrm>
            <a:off x="1" y="0"/>
            <a:ext cx="24380825" cy="2413702"/>
          </a:xfrm>
          <a:prstGeom prst="rect">
            <a:avLst/>
          </a:prstGeom>
        </p:spPr>
      </p:pic>
    </p:spTree>
    <p:extLst>
      <p:ext uri="{BB962C8B-B14F-4D97-AF65-F5344CB8AC3E}">
        <p14:creationId xmlns:p14="http://schemas.microsoft.com/office/powerpoint/2010/main" val="1846559389"/>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Title with photo background">
    <p:bg>
      <p:bgPr>
        <a:blipFill>
          <a:blip r:embed="rId2"/>
          <a:stretch>
            <a:fillRect/>
          </a:stretch>
        </a:blipFill>
        <a:effectLst/>
      </p:bgPr>
    </p:bg>
    <p:spTree>
      <p:nvGrpSpPr>
        <p:cNvPr id="1" name=""/>
        <p:cNvGrpSpPr/>
        <p:nvPr/>
      </p:nvGrpSpPr>
      <p:grpSpPr>
        <a:xfrm>
          <a:off x="0" y="0"/>
          <a:ext cx="0" cy="0"/>
        </a:xfrm>
      </p:grpSpPr>
      <p:sp>
        <p:nvSpPr>
          <p:cNvPr id="2" name="Tittel 1"/>
          <p:cNvSpPr>
            <a:spLocks noGrp="1"/>
          </p:cNvSpPr>
          <p:nvPr>
            <p:ph type="ctrTitle" hasCustomPrompt="1"/>
          </p:nvPr>
        </p:nvSpPr>
        <p:spPr>
          <a:xfrm>
            <a:off x="1260157" y="6382328"/>
            <a:ext cx="18332510" cy="1231106"/>
          </a:xfrm>
        </p:spPr>
        <p:txBody>
          <a:bodyPr wrap="square" lIns="0" tIns="0" rIns="0" bIns="0" anchor="ctr">
            <a:spAutoFit/>
          </a:bodyPr>
          <a:lstStyle>
            <a:defPPr>
              <a:defRPr kern="1200" smtId="4294967295"/>
            </a:defPPr>
            <a:lvl1pPr algn="l">
              <a:defRPr sz="8000">
                <a:solidFill>
                  <a:schemeClr val="bg1"/>
                </a:solidFill>
              </a:defRPr>
            </a:lvl1pPr>
          </a:lstStyle>
          <a:p>
            <a:r>
              <a:rPr lang="nb-NO"/>
              <a:t>Click to add title</a:t>
            </a:r>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defPPr>
              <a:defRPr kern="1200" smtId="4294967295"/>
            </a:defPPr>
            <a:lvl1pPr>
              <a:defRPr sz="3000">
                <a:solidFill>
                  <a:schemeClr val="bg1"/>
                </a:solidFill>
              </a:defRPr>
            </a:lvl1pPr>
          </a:lstStyle>
          <a:p>
            <a:fld id="{35900153-C3D1-4B62-A437-E57CAB8AEB13}" type="datetime1">
              <a:rPr lang="nb-NO" smtClean="0"/>
              <a:t>01.03.2021</a:t>
            </a:fld>
            <a:endParaRPr lang="nb-NO"/>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defPPr>
              <a:defRPr kern="1200" smtId="4294967295"/>
            </a:defPPr>
            <a:lvl1pPr marL="0" indent="0">
              <a:buNone/>
              <a:defRPr b="1">
                <a:solidFill>
                  <a:schemeClr val="bg1"/>
                </a:solidFill>
              </a:defRPr>
            </a:lvl1pPr>
          </a:lstStyle>
          <a:p>
            <a:pPr lvl="0"/>
            <a:r>
              <a:rPr lang="nb-NO"/>
              <a:t>Name</a:t>
            </a:r>
            <a:endParaRPr lang="en-GB"/>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defPPr>
              <a:defRPr kern="1200" smtId="4294967295"/>
            </a:defPPr>
            <a:lvl1pPr marL="0" indent="0">
              <a:buNone/>
              <a:defRPr b="1">
                <a:solidFill>
                  <a:schemeClr val="bg1"/>
                </a:solidFill>
              </a:defRPr>
            </a:lvl1pPr>
          </a:lstStyle>
          <a:p>
            <a:pPr lvl="0"/>
            <a:r>
              <a:rPr lang="nb-NO"/>
              <a:t>Title</a:t>
            </a:r>
            <a:endParaRPr lang="en-GB"/>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defPPr>
              <a:defRPr kern="1200" smtId="4294967295"/>
            </a:defPPr>
            <a:lvl1pPr marL="0" indent="0">
              <a:buNone/>
              <a:defRPr b="0">
                <a:solidFill>
                  <a:schemeClr val="bg1"/>
                </a:solidFill>
              </a:defRPr>
            </a:lvl1pPr>
          </a:lstStyle>
          <a:p>
            <a:pPr lvl="0"/>
            <a:r>
              <a:rPr lang="nb-NO"/>
              <a:t>Office</a:t>
            </a:r>
            <a:endParaRPr lang="en-GB"/>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defPPr>
              <a:defRPr kern="1200" smtId="4294967295"/>
            </a:defPPr>
            <a:lvl1pPr marL="0" indent="0">
              <a:buNone/>
              <a:defRPr b="0">
                <a:solidFill>
                  <a:schemeClr val="bg1"/>
                </a:solidFill>
              </a:defRPr>
            </a:lvl1pPr>
          </a:lstStyle>
          <a:p>
            <a:pPr lvl="0"/>
            <a:r>
              <a:rPr lang="nb-NO"/>
              <a:t>Company</a:t>
            </a:r>
            <a:endParaRPr lang="en-GB"/>
          </a:p>
        </p:txBody>
      </p:sp>
      <p:pic>
        <p:nvPicPr>
          <p:cNvPr id="5" name="Bilde 4"/>
          <p:cNvPicPr>
            <a:picLocks noChangeAspect="1"/>
          </p:cNvPicPr>
          <p:nvPr userDrawn="1"/>
        </p:nvPicPr>
        <p:blipFill>
          <a:blip r:embed="rId1"/>
          <a:stretch>
            <a:fillRect/>
          </a:stretch>
        </p:blipFill>
        <p:spPr>
          <a:xfrm>
            <a:off x="1" y="0"/>
            <a:ext cx="24380825" cy="2523415"/>
          </a:xfrm>
          <a:prstGeom prst="rect">
            <a:avLst/>
          </a:prstGeom>
        </p:spPr>
      </p:pic>
    </p:spTree>
    <p:extLst>
      <p:ext uri="{BB962C8B-B14F-4D97-AF65-F5344CB8AC3E}">
        <p14:creationId xmlns:p14="http://schemas.microsoft.com/office/powerpoint/2010/main" val="2258077482"/>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text">
    <p:spTree>
      <p:nvGrpSpPr>
        <p:cNvPr id="1" name=""/>
        <p:cNvGrpSpPr/>
        <p:nvPr/>
      </p:nvGrpSpPr>
      <p:grpSpPr>
        <a:xfrm>
          <a:off x="0" y="0"/>
          <a:ext cx="0" cy="0"/>
        </a:xfrm>
      </p:grpSpPr>
      <p:sp>
        <p:nvSpPr>
          <p:cNvPr id="2" name="Tittel 1"/>
          <p:cNvSpPr>
            <a:spLocks noGrp="1"/>
          </p:cNvSpPr>
          <p:nvPr>
            <p:ph type="title" hasCustomPrompt="1"/>
          </p:nvPr>
        </p:nvSpPr>
        <p:spPr/>
        <p:txBody>
          <a:bodyPr/>
          <a:lstStyle>
            <a:defPPr>
              <a:defRPr kern="1200" smtId="4294967295"/>
            </a:defPPr>
            <a:lvl1pPr>
              <a:defRPr/>
            </a:lvl1pPr>
          </a:lstStyle>
          <a:p>
            <a:r>
              <a:rPr lang="nb-NO"/>
              <a:t>Click to add title</a:t>
            </a:r>
          </a:p>
        </p:txBody>
      </p:sp>
      <p:sp>
        <p:nvSpPr>
          <p:cNvPr id="3" name="Plassholder for innhold 2"/>
          <p:cNvSpPr>
            <a:spLocks noGrp="1"/>
          </p:cNvSpPr>
          <p:nvPr>
            <p:ph idx="1" hasCustomPrompt="1"/>
          </p:nvPr>
        </p:nvSpPr>
        <p:spPr>
          <a:xfrm>
            <a:off x="1260386" y="3091543"/>
            <a:ext cx="21861704" cy="9187986"/>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defPPr>
              <a:defRPr kern="1200" smtId="4294967295"/>
            </a:defPPr>
            <a:lvl1pPr marL="0" indent="0">
              <a:buNone/>
              <a:defRPr b="1">
                <a:solidFill>
                  <a:schemeClr val="accent1"/>
                </a:solidFill>
              </a:defRPr>
            </a:lvl1pPr>
          </a:lstStyle>
          <a:p>
            <a:pPr lvl="0"/>
            <a:r>
              <a:rPr lang="nb-NO"/>
              <a:t>Click to add subtitle</a:t>
            </a:r>
            <a:endParaRPr lang="en-GB"/>
          </a:p>
        </p:txBody>
      </p:sp>
    </p:spTree>
    <p:extLst>
      <p:ext uri="{BB962C8B-B14F-4D97-AF65-F5344CB8AC3E}">
        <p14:creationId xmlns:p14="http://schemas.microsoft.com/office/powerpoint/2010/main" val="1639579462"/>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text red">
    <p:spTree>
      <p:nvGrpSpPr>
        <p:cNvPr id="1" name=""/>
        <p:cNvGrpSpPr/>
        <p:nvPr/>
      </p:nvGrpSpPr>
      <p:grpSpPr>
        <a:xfrm>
          <a:off x="0" y="0"/>
          <a:ext cx="0" cy="0"/>
        </a:xfrm>
      </p:grpSpPr>
      <p:sp>
        <p:nvSpPr>
          <p:cNvPr id="2" name="Tittel 1"/>
          <p:cNvSpPr>
            <a:spLocks noGrp="1"/>
          </p:cNvSpPr>
          <p:nvPr>
            <p:ph type="title" hasCustomPrompt="1"/>
          </p:nvPr>
        </p:nvSpPr>
        <p:spPr/>
        <p:txBody>
          <a:bodyPr/>
          <a:lstStyle>
            <a:defPPr>
              <a:defRPr kern="1200" smtId="4294967295"/>
            </a:defPPr>
            <a:lvl1pPr>
              <a:defRPr>
                <a:solidFill>
                  <a:schemeClr val="accent2"/>
                </a:solidFill>
              </a:defRPr>
            </a:lvl1pPr>
          </a:lstStyle>
          <a:p>
            <a:r>
              <a:rPr lang="nb-NO"/>
              <a:t>Click to add title</a:t>
            </a:r>
          </a:p>
        </p:txBody>
      </p:sp>
      <p:sp>
        <p:nvSpPr>
          <p:cNvPr id="3" name="Plassholder for innhold 2"/>
          <p:cNvSpPr>
            <a:spLocks noGrp="1"/>
          </p:cNvSpPr>
          <p:nvPr>
            <p:ph idx="1" hasCustomPrompt="1"/>
          </p:nvPr>
        </p:nvSpPr>
        <p:spPr>
          <a:xfrm>
            <a:off x="1260386" y="3091543"/>
            <a:ext cx="21861704" cy="9187986"/>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537428218"/>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text and photo">
    <p:spTree>
      <p:nvGrpSpPr>
        <p:cNvPr id="1" name=""/>
        <p:cNvGrpSpPr/>
        <p:nvPr/>
      </p:nvGrpSpPr>
      <p:grpSpPr>
        <a:xfrm>
          <a:off x="0" y="0"/>
          <a:ext cx="0" cy="0"/>
        </a:xfrm>
      </p:grpSpPr>
      <p:sp>
        <p:nvSpPr>
          <p:cNvPr id="7" name="Rektangel 6"/>
          <p:cNvSpPr/>
          <p:nvPr userDrawn="1"/>
        </p:nvSpPr>
        <p:spPr>
          <a:xfrm>
            <a:off x="14689837" y="-1"/>
            <a:ext cx="9690988" cy="13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GB"/>
          </a:p>
        </p:txBody>
      </p:sp>
      <p:sp>
        <p:nvSpPr>
          <p:cNvPr id="5" name="Plassholder for bilde 4"/>
          <p:cNvSpPr>
            <a:spLocks noGrp="1"/>
          </p:cNvSpPr>
          <p:nvPr>
            <p:ph type="pic" sz="quarter" idx="10" hasCustomPrompt="1"/>
          </p:nvPr>
        </p:nvSpPr>
        <p:spPr>
          <a:xfrm>
            <a:off x="14689837" y="-1"/>
            <a:ext cx="9690988" cy="13714412"/>
          </a:xfrm>
        </p:spPr>
        <p:txBody>
          <a:bodyPr/>
          <a:lstStyle>
            <a:defPPr>
              <a:defRPr kern="1200" smtId="4294967295"/>
            </a:defPPr>
            <a:lvl1pPr>
              <a:defRPr/>
            </a:lvl1pPr>
          </a:lstStyle>
          <a:p>
            <a:r>
              <a:rPr lang="en-GB"/>
              <a:t>Click the icon to add picture</a:t>
            </a:r>
          </a:p>
        </p:txBody>
      </p:sp>
      <p:sp>
        <p:nvSpPr>
          <p:cNvPr id="2" name="Tittel 1"/>
          <p:cNvSpPr>
            <a:spLocks noGrp="1"/>
          </p:cNvSpPr>
          <p:nvPr>
            <p:ph type="title" hasCustomPrompt="1"/>
          </p:nvPr>
        </p:nvSpPr>
        <p:spPr>
          <a:xfrm>
            <a:off x="1260387" y="1097394"/>
            <a:ext cx="12277305" cy="1077218"/>
          </a:xfrm>
        </p:spPr>
        <p:txBody>
          <a:bodyPr/>
          <a:lstStyle>
            <a:defPPr>
              <a:defRPr kern="1200" smtId="4294967295"/>
            </a:defPPr>
            <a:lvl1pPr>
              <a:defRPr>
                <a:solidFill>
                  <a:srgbClr val="002060"/>
                </a:solidFill>
              </a:defRPr>
            </a:lvl1pPr>
          </a:lstStyle>
          <a:p>
            <a:r>
              <a:rPr lang="nb-NO"/>
              <a:t>Click to add title</a:t>
            </a:r>
          </a:p>
        </p:txBody>
      </p:sp>
      <p:sp>
        <p:nvSpPr>
          <p:cNvPr id="8" name="Plassholder for innhold 2"/>
          <p:cNvSpPr>
            <a:spLocks noGrp="1"/>
          </p:cNvSpPr>
          <p:nvPr>
            <p:ph idx="1" hasCustomPrompt="1"/>
          </p:nvPr>
        </p:nvSpPr>
        <p:spPr>
          <a:xfrm>
            <a:off x="1260387" y="3091543"/>
            <a:ext cx="12277306" cy="9187986"/>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defPPr>
              <a:defRPr kern="1200" smtId="4294967295"/>
            </a:defPPr>
            <a:lvl1pPr marL="0" indent="0">
              <a:buNone/>
              <a:defRPr b="1">
                <a:solidFill>
                  <a:srgbClr val="002060"/>
                </a:solidFill>
              </a:defRPr>
            </a:lvl1pPr>
          </a:lstStyle>
          <a:p>
            <a:pPr lvl="0"/>
            <a:r>
              <a:rPr lang="nb-NO"/>
              <a:t>Click to add subtitle</a:t>
            </a:r>
            <a:endParaRPr lang="en-GB"/>
          </a:p>
        </p:txBody>
      </p:sp>
    </p:spTree>
    <p:extLst>
      <p:ext uri="{BB962C8B-B14F-4D97-AF65-F5344CB8AC3E}">
        <p14:creationId xmlns:p14="http://schemas.microsoft.com/office/powerpoint/2010/main" val="878700516"/>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text and photo red">
    <p:spTree>
      <p:nvGrpSpPr>
        <p:cNvPr id="1" name=""/>
        <p:cNvGrpSpPr/>
        <p:nvPr/>
      </p:nvGrpSpPr>
      <p:grpSpPr>
        <a:xfrm>
          <a:off x="0" y="0"/>
          <a:ext cx="0" cy="0"/>
        </a:xfrm>
      </p:grpSpPr>
      <p:sp>
        <p:nvSpPr>
          <p:cNvPr id="7" name="Rektangel 6"/>
          <p:cNvSpPr/>
          <p:nvPr userDrawn="1"/>
        </p:nvSpPr>
        <p:spPr>
          <a:xfrm>
            <a:off x="14689837" y="-1"/>
            <a:ext cx="9690988" cy="13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GB"/>
          </a:p>
        </p:txBody>
      </p:sp>
      <p:sp>
        <p:nvSpPr>
          <p:cNvPr id="5" name="Plassholder for bilde 4"/>
          <p:cNvSpPr>
            <a:spLocks noGrp="1"/>
          </p:cNvSpPr>
          <p:nvPr>
            <p:ph type="pic" sz="quarter" idx="10" hasCustomPrompt="1"/>
          </p:nvPr>
        </p:nvSpPr>
        <p:spPr>
          <a:xfrm>
            <a:off x="14689837" y="-1"/>
            <a:ext cx="9690988" cy="13714412"/>
          </a:xfrm>
        </p:spPr>
        <p:txBody>
          <a:bodyPr/>
          <a:lstStyle>
            <a:defPPr>
              <a:defRPr kern="1200" smtId="4294967295"/>
            </a:defPPr>
            <a:lvl1pPr>
              <a:defRPr/>
            </a:lvl1pPr>
          </a:lstStyle>
          <a:p>
            <a:r>
              <a:rPr lang="en-GB"/>
              <a:t>Click the icon to add picture</a:t>
            </a:r>
          </a:p>
        </p:txBody>
      </p:sp>
      <p:sp>
        <p:nvSpPr>
          <p:cNvPr id="2" name="Tittel 1"/>
          <p:cNvSpPr>
            <a:spLocks noGrp="1"/>
          </p:cNvSpPr>
          <p:nvPr>
            <p:ph type="title" hasCustomPrompt="1"/>
          </p:nvPr>
        </p:nvSpPr>
        <p:spPr>
          <a:xfrm>
            <a:off x="1260387" y="1097394"/>
            <a:ext cx="12277305" cy="1077218"/>
          </a:xfrm>
        </p:spPr>
        <p:txBody>
          <a:bodyPr/>
          <a:lstStyle>
            <a:defPPr>
              <a:defRPr kern="1200" smtId="4294967295"/>
            </a:defPPr>
            <a:lvl1pPr>
              <a:defRPr>
                <a:solidFill>
                  <a:schemeClr val="accent2"/>
                </a:solidFill>
              </a:defRPr>
            </a:lvl1pPr>
          </a:lstStyle>
          <a:p>
            <a:r>
              <a:rPr lang="nb-NO"/>
              <a:t>Click to add title</a:t>
            </a:r>
          </a:p>
        </p:txBody>
      </p:sp>
      <p:sp>
        <p:nvSpPr>
          <p:cNvPr id="8" name="Plassholder for innhold 2"/>
          <p:cNvSpPr>
            <a:spLocks noGrp="1"/>
          </p:cNvSpPr>
          <p:nvPr>
            <p:ph idx="1" hasCustomPrompt="1"/>
          </p:nvPr>
        </p:nvSpPr>
        <p:spPr>
          <a:xfrm>
            <a:off x="1260387" y="3091543"/>
            <a:ext cx="12277306" cy="9187986"/>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1532741281"/>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photo">
    <p:spTree>
      <p:nvGrpSpPr>
        <p:cNvPr id="1" name=""/>
        <p:cNvGrpSpPr/>
        <p:nvPr/>
      </p:nvGrpSpPr>
      <p:grpSpPr>
        <a:xfrm>
          <a:off x="0" y="0"/>
          <a:ext cx="0" cy="0"/>
        </a:xfrm>
      </p:grpSpPr>
      <p:sp>
        <p:nvSpPr>
          <p:cNvPr id="7" name="Rektangel 6"/>
          <p:cNvSpPr/>
          <p:nvPr userDrawn="1"/>
        </p:nvSpPr>
        <p:spPr>
          <a:xfrm>
            <a:off x="5742718" y="-1"/>
            <a:ext cx="18638107" cy="13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GB"/>
          </a:p>
        </p:txBody>
      </p:sp>
      <p:sp>
        <p:nvSpPr>
          <p:cNvPr id="5" name="Plassholder for bilde 4"/>
          <p:cNvSpPr>
            <a:spLocks noGrp="1"/>
          </p:cNvSpPr>
          <p:nvPr>
            <p:ph type="pic" sz="quarter" idx="10" hasCustomPrompt="1"/>
          </p:nvPr>
        </p:nvSpPr>
        <p:spPr>
          <a:xfrm>
            <a:off x="5742717" y="-1"/>
            <a:ext cx="18638107" cy="13714412"/>
          </a:xfrm>
        </p:spPr>
        <p:txBody>
          <a:bodyPr/>
          <a:lstStyle>
            <a:defPPr>
              <a:defRPr kern="1200" smtId="4294967295"/>
            </a:defPPr>
            <a:lvl1pPr>
              <a:defRPr/>
            </a:lvl1pPr>
          </a:lstStyle>
          <a:p>
            <a:r>
              <a:rPr lang="en-GB"/>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11" name="Plassholder for tekst 8"/>
          <p:cNvSpPr>
            <a:spLocks noGrp="1"/>
          </p:cNvSpPr>
          <p:nvPr>
            <p:ph type="body" sz="quarter" idx="12"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1"/>
                </a:solidFill>
              </a:defRPr>
            </a:lvl1pPr>
          </a:lstStyle>
          <a:p>
            <a:pPr lvl="0"/>
            <a:r>
              <a:rPr lang="nb-NO"/>
              <a:t>Click to add subtitle</a:t>
            </a:r>
            <a:endParaRPr lang="en-GB"/>
          </a:p>
        </p:txBody>
      </p:sp>
    </p:spTree>
    <p:extLst>
      <p:ext uri="{BB962C8B-B14F-4D97-AF65-F5344CB8AC3E}">
        <p14:creationId xmlns:p14="http://schemas.microsoft.com/office/powerpoint/2010/main" val="2227736841"/>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photo red">
    <p:spTree>
      <p:nvGrpSpPr>
        <p:cNvPr id="1" name=""/>
        <p:cNvGrpSpPr/>
        <p:nvPr/>
      </p:nvGrpSpPr>
      <p:grpSpPr>
        <a:xfrm>
          <a:off x="0" y="0"/>
          <a:ext cx="0" cy="0"/>
        </a:xfrm>
      </p:grpSpPr>
      <p:sp>
        <p:nvSpPr>
          <p:cNvPr id="7" name="Rektangel 6"/>
          <p:cNvSpPr/>
          <p:nvPr userDrawn="1"/>
        </p:nvSpPr>
        <p:spPr>
          <a:xfrm>
            <a:off x="5742718" y="-1"/>
            <a:ext cx="18638107" cy="13714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GB"/>
          </a:p>
        </p:txBody>
      </p:sp>
      <p:sp>
        <p:nvSpPr>
          <p:cNvPr id="5" name="Plassholder for bilde 4"/>
          <p:cNvSpPr>
            <a:spLocks noGrp="1"/>
          </p:cNvSpPr>
          <p:nvPr>
            <p:ph type="pic" sz="quarter" idx="10" hasCustomPrompt="1"/>
          </p:nvPr>
        </p:nvSpPr>
        <p:spPr>
          <a:xfrm>
            <a:off x="5742717" y="-1"/>
            <a:ext cx="18638107" cy="13714412"/>
          </a:xfrm>
        </p:spPr>
        <p:txBody>
          <a:bodyPr/>
          <a:lstStyle>
            <a:defPPr>
              <a:defRPr kern="1200" smtId="4294967295"/>
            </a:defPPr>
            <a:lvl1pPr>
              <a:defRPr/>
            </a:lvl1pPr>
          </a:lstStyle>
          <a:p>
            <a:r>
              <a:rPr lang="en-GB"/>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defPPr>
              <a:defRPr kern="1200" smtId="4294967295"/>
            </a:def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11" name="Plassholder for tekst 8"/>
          <p:cNvSpPr>
            <a:spLocks noGrp="1"/>
          </p:cNvSpPr>
          <p:nvPr>
            <p:ph type="body" sz="quarter" idx="12"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2744334217"/>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Large photo">
    <p:bg>
      <p:bgPr>
        <a:blipFill>
          <a:blip r:embed="rId1"/>
          <a:stretch>
            <a:fillRect/>
          </a:stretch>
        </a:blipFill>
        <a:effectLst/>
      </p:bgPr>
    </p:bg>
    <p:spTree>
      <p:nvGrpSpPr>
        <p:cNvPr id="1" name=""/>
        <p:cNvGrpSpPr/>
        <p:nvPr/>
      </p:nvGrpSpPr>
      <p:grpSpPr>
        <a:xfrm>
          <a:off x="0" y="0"/>
          <a:ext cx="0" cy="0"/>
        </a:xfrm>
      </p:grpSpPr>
      <p:sp>
        <p:nvSpPr>
          <p:cNvPr id="41"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2"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3"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4"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5"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6"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7"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8"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49"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50"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51"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3211133492"/>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diagram">
    <p:spTree>
      <p:nvGrpSpPr>
        <p:cNvPr id="1" name=""/>
        <p:cNvGrpSpPr/>
        <p:nvPr/>
      </p:nvGrpSpPr>
      <p:grpSpPr>
        <a:xfrm>
          <a:off x="0" y="0"/>
          <a:ext cx="0" cy="0"/>
        </a:xfrm>
      </p:grpSpPr>
      <p:sp>
        <p:nvSpPr>
          <p:cNvPr id="2" name="Plassholder for diagram 1"/>
          <p:cNvSpPr>
            <a:spLocks noGrp="1"/>
          </p:cNvSpPr>
          <p:nvPr>
            <p:ph type="chart" sz="quarter" idx="11" hasCustomPrompt="1"/>
          </p:nvPr>
        </p:nvSpPr>
        <p:spPr>
          <a:xfrm>
            <a:off x="5742718" y="1168400"/>
            <a:ext cx="17375191" cy="11111129"/>
          </a:xfrm>
          <a:prstGeom prst="rect">
            <a:avLst/>
          </a:prstGeom>
        </p:spPr>
        <p:txBody>
          <a:bodyPr lIns="0" tIns="0" rIns="0" bIns="0"/>
          <a:lstStyle>
            <a:defPPr>
              <a:defRPr kern="1200" smtId="4294967295"/>
            </a:defPPr>
            <a:lvl1pPr>
              <a:defRPr/>
            </a:lvl1pPr>
          </a:lstStyle>
          <a:p>
            <a:r>
              <a:rPr lang="en-GB"/>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1"/>
                </a:solidFill>
              </a:defRPr>
            </a:lvl1pPr>
          </a:lstStyle>
          <a:p>
            <a:pPr lvl="0"/>
            <a:r>
              <a:rPr lang="nb-NO"/>
              <a:t>Click to add subtitle</a:t>
            </a:r>
            <a:endParaRPr lang="en-GB"/>
          </a:p>
        </p:txBody>
      </p:sp>
    </p:spTree>
    <p:extLst>
      <p:ext uri="{BB962C8B-B14F-4D97-AF65-F5344CB8AC3E}">
        <p14:creationId xmlns:p14="http://schemas.microsoft.com/office/powerpoint/2010/main" val="3108680499"/>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diagram red">
    <p:spTree>
      <p:nvGrpSpPr>
        <p:cNvPr id="1" name=""/>
        <p:cNvGrpSpPr/>
        <p:nvPr/>
      </p:nvGrpSpPr>
      <p:grpSpPr>
        <a:xfrm>
          <a:off x="0" y="0"/>
          <a:ext cx="0" cy="0"/>
        </a:xfrm>
      </p:grpSpPr>
      <p:sp>
        <p:nvSpPr>
          <p:cNvPr id="2" name="Plassholder for diagram 1"/>
          <p:cNvSpPr>
            <a:spLocks noGrp="1"/>
          </p:cNvSpPr>
          <p:nvPr>
            <p:ph type="chart" sz="quarter" idx="11" hasCustomPrompt="1"/>
          </p:nvPr>
        </p:nvSpPr>
        <p:spPr>
          <a:xfrm>
            <a:off x="5742718" y="1168400"/>
            <a:ext cx="17375191" cy="11111129"/>
          </a:xfrm>
          <a:prstGeom prst="rect">
            <a:avLst/>
          </a:prstGeom>
        </p:spPr>
        <p:txBody>
          <a:bodyPr lIns="0" tIns="0" rIns="0" bIns="0"/>
          <a:lstStyle>
            <a:defPPr>
              <a:defRPr kern="1200" smtId="4294967295"/>
            </a:defPPr>
            <a:lvl1pPr>
              <a:defRPr/>
            </a:lvl1pPr>
          </a:lstStyle>
          <a:p>
            <a:r>
              <a:rPr lang="en-GB"/>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1922626821"/>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table">
    <p:spTree>
      <p:nvGrpSpPr>
        <p:cNvPr id="1" name=""/>
        <p:cNvGrpSpPr/>
        <p:nvPr/>
      </p:nvGrpSpPr>
      <p:grpSpPr>
        <a:xfrm>
          <a:off x="0" y="0"/>
          <a: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defPPr>
              <a:defRPr kern="1200" smtId="4294967295"/>
            </a:defPPr>
            <a:lvl1pPr>
              <a:defRPr/>
            </a:lvl1pPr>
          </a:lstStyle>
          <a:p>
            <a:r>
              <a:rPr lang="en-GB"/>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1"/>
                </a:solidFill>
              </a:defRPr>
            </a:lvl1pPr>
          </a:lstStyle>
          <a:p>
            <a:pPr lvl="0"/>
            <a:r>
              <a:rPr lang="nb-NO"/>
              <a:t>Click to add subtitle</a:t>
            </a:r>
            <a:endParaRPr lang="en-GB"/>
          </a:p>
        </p:txBody>
      </p:sp>
    </p:spTree>
    <p:extLst>
      <p:ext uri="{BB962C8B-B14F-4D97-AF65-F5344CB8AC3E}">
        <p14:creationId xmlns:p14="http://schemas.microsoft.com/office/powerpoint/2010/main" val="736584890"/>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ext and table red">
    <p:spTree>
      <p:nvGrpSpPr>
        <p:cNvPr id="1" name=""/>
        <p:cNvGrpSpPr/>
        <p:nvPr/>
      </p:nvGrpSpPr>
      <p:grpSpPr>
        <a:xfrm>
          <a:off x="0" y="0"/>
          <a: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defPPr>
              <a:defRPr kern="1200" smtId="4294967295"/>
            </a:defPPr>
            <a:lvl1pPr>
              <a:defRPr/>
            </a:lvl1pPr>
          </a:lstStyle>
          <a:p>
            <a:r>
              <a:rPr lang="en-GB"/>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defPPr>
              <a:defRPr kern="1200" smtId="4294967295"/>
            </a:defPPr>
            <a:lvl1pPr>
              <a:defRPr/>
            </a:lvl1pPr>
          </a:lstStyle>
          <a:p>
            <a:pPr lvl="0"/>
            <a:r>
              <a:rPr lang="nb-NO" smtClean="0"/>
              <a:t>Click to add text</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defPPr>
              <a:defRPr kern="1200" smtId="4294967295"/>
            </a:defPPr>
            <a:lvl1pPr marL="0" indent="0">
              <a:buNone/>
              <a:defRPr b="1">
                <a:solidFill>
                  <a:schemeClr val="accent2"/>
                </a:solidFill>
              </a:defRPr>
            </a:lvl1pPr>
          </a:lstStyle>
          <a:p>
            <a:pPr lvl="0"/>
            <a:r>
              <a:rPr lang="nb-NO"/>
              <a:t>Click to add subtitle</a:t>
            </a:r>
            <a:endParaRPr lang="en-GB"/>
          </a:p>
        </p:txBody>
      </p:sp>
    </p:spTree>
    <p:extLst>
      <p:ext uri="{BB962C8B-B14F-4D97-AF65-F5344CB8AC3E}">
        <p14:creationId xmlns:p14="http://schemas.microsoft.com/office/powerpoint/2010/main" val="491945313"/>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Large text red">
    <p:bg>
      <p:bgPr>
        <a:solidFill>
          <a:schemeClr val="accent2"/>
        </a:solidFill>
        <a:effectLst/>
      </p:bgPr>
    </p:bg>
    <p:spTree>
      <p:nvGrpSpPr>
        <p:cNvPr id="1" name=""/>
        <p:cNvGrpSpPr/>
        <p:nvPr/>
      </p:nvGrpSpPr>
      <p:grpSpPr>
        <a:xfrm>
          <a:off x="0" y="0"/>
          <a:ext cx="0" cy="0"/>
        </a:xfrm>
      </p:grpSpPr>
      <p:sp>
        <p:nvSpPr>
          <p:cNvPr id="2" name="Tittel 1"/>
          <p:cNvSpPr>
            <a:spLocks noGrp="1"/>
          </p:cNvSpPr>
          <p:nvPr>
            <p:ph type="title" hasCustomPrompt="1"/>
          </p:nvPr>
        </p:nvSpPr>
        <p:spPr>
          <a:xfrm>
            <a:off x="1260157" y="5633541"/>
            <a:ext cx="21028462" cy="1384995"/>
          </a:xfrm>
        </p:spPr>
        <p:txBody>
          <a:bodyPr anchor="ctr"/>
          <a:lstStyle>
            <a:defPPr>
              <a:defRPr kern="1200" smtId="4294967295"/>
            </a:defPPr>
            <a:lvl1pPr>
              <a:defRPr sz="9000">
                <a:solidFill>
                  <a:schemeClr val="lt1"/>
                </a:solidFill>
              </a:defRPr>
            </a:lvl1pPr>
          </a:lstStyle>
          <a:p>
            <a:r>
              <a:rPr lang="nb-NO"/>
              <a:t>Click to add title</a:t>
            </a:r>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8"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0"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1"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2"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3"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6"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2803204339"/>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Large text green">
    <p:bg>
      <p:bgPr>
        <a:solidFill>
          <a:schemeClr val="accent3"/>
        </a:solidFill>
        <a:effectLst/>
      </p:bgPr>
    </p:bg>
    <p:spTree>
      <p:nvGrpSpPr>
        <p:cNvPr id="1" name=""/>
        <p:cNvGrpSpPr/>
        <p:nvPr/>
      </p:nvGrpSpPr>
      <p:grpSpPr>
        <a:xfrm>
          <a:off x="0" y="0"/>
          <a:ext cx="0" cy="0"/>
        </a:xfrm>
      </p:grpSpPr>
      <p:sp>
        <p:nvSpPr>
          <p:cNvPr id="2" name="Tittel 1"/>
          <p:cNvSpPr>
            <a:spLocks noGrp="1"/>
          </p:cNvSpPr>
          <p:nvPr>
            <p:ph type="title" hasCustomPrompt="1"/>
          </p:nvPr>
        </p:nvSpPr>
        <p:spPr>
          <a:xfrm>
            <a:off x="1260157" y="5633541"/>
            <a:ext cx="21028462" cy="1384995"/>
          </a:xfrm>
        </p:spPr>
        <p:txBody>
          <a:bodyPr anchor="ctr"/>
          <a:lstStyle>
            <a:defPPr>
              <a:defRPr kern="1200" smtId="4294967295"/>
            </a:defPPr>
            <a:lvl1pPr>
              <a:defRPr sz="9000">
                <a:solidFill>
                  <a:schemeClr val="lt1"/>
                </a:solidFill>
              </a:defRPr>
            </a:lvl1pPr>
          </a:lstStyle>
          <a:p>
            <a:r>
              <a:rPr lang="nb-NO"/>
              <a:t>Click to add title</a:t>
            </a:r>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8"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0"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1"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2"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3"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6"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1825927531"/>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Large text blue">
    <p:bg>
      <p:bgPr>
        <a:solidFill>
          <a:schemeClr val="accent1"/>
        </a:solidFill>
        <a:effectLst/>
      </p:bgPr>
    </p:bg>
    <p:spTree>
      <p:nvGrpSpPr>
        <p:cNvPr id="1" name=""/>
        <p:cNvGrpSpPr/>
        <p:nvPr/>
      </p:nvGrpSpPr>
      <p:grpSpPr>
        <a:xfrm>
          <a:off x="0" y="0"/>
          <a:ext cx="0" cy="0"/>
        </a:xfrm>
      </p:grpSpPr>
      <p:sp>
        <p:nvSpPr>
          <p:cNvPr id="2" name="Tittel 1"/>
          <p:cNvSpPr>
            <a:spLocks noGrp="1"/>
          </p:cNvSpPr>
          <p:nvPr>
            <p:ph type="title" hasCustomPrompt="1"/>
          </p:nvPr>
        </p:nvSpPr>
        <p:spPr>
          <a:xfrm>
            <a:off x="1260157" y="5633541"/>
            <a:ext cx="21028462" cy="1384995"/>
          </a:xfrm>
        </p:spPr>
        <p:txBody>
          <a:bodyPr anchor="ctr"/>
          <a:lstStyle>
            <a:defPPr>
              <a:defRPr kern="1200" smtId="4294967295"/>
            </a:defPPr>
            <a:lvl1pPr>
              <a:defRPr sz="9000">
                <a:solidFill>
                  <a:schemeClr val="lt1"/>
                </a:solidFill>
              </a:defRPr>
            </a:lvl1pPr>
          </a:lstStyle>
          <a:p>
            <a:r>
              <a:rPr lang="nb-NO"/>
              <a:t>Click to add title</a:t>
            </a:r>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8"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0"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1"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2"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3"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6"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3023412192"/>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tel 1"/>
          <p:cNvSpPr>
            <a:spLocks noGrp="1"/>
          </p:cNvSpPr>
          <p:nvPr>
            <p:ph type="title" hasCustomPrompt="1"/>
          </p:nvPr>
        </p:nvSpPr>
        <p:spPr/>
        <p:txBody>
          <a:bodyPr/>
          <a:lstStyle>
            <a:defPPr>
              <a:defRPr kern="1200" smtId="4294967295"/>
            </a:defPPr>
            <a:lvl1pPr>
              <a:defRPr/>
            </a:lvl1pPr>
          </a:lstStyle>
          <a:p>
            <a:r>
              <a:rPr lang="nb-NO"/>
              <a:t>Click to add title</a:t>
            </a:r>
          </a:p>
        </p:txBody>
      </p:sp>
    </p:spTree>
    <p:extLst>
      <p:ext uri="{BB962C8B-B14F-4D97-AF65-F5344CB8AC3E}">
        <p14:creationId xmlns:p14="http://schemas.microsoft.com/office/powerpoint/2010/main" val="2436915275"/>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Backside">
    <p:bg>
      <p:bgPr>
        <a:blipFill>
          <a:blip r:embed="rId2"/>
          <a:stretch>
            <a:fillRect/>
          </a:stretch>
        </a:blipFill>
        <a:effectLst/>
      </p:bgPr>
    </p:bg>
    <p:spTree>
      <p:nvGrpSpPr>
        <p:cNvPr id="1" name=""/>
        <p:cNvGrpSpPr/>
        <p:nvPr/>
      </p:nvGrpSpPr>
      <p:grpSpPr>
        <a:xfrm>
          <a:off x="0" y="0"/>
          <a:ext cx="0" cy="0"/>
        </a:xfrm>
      </p:grpSpPr>
      <p:sp>
        <p:nvSpPr>
          <p:cNvPr id="2" name="Tittel 1"/>
          <p:cNvSpPr>
            <a:spLocks noGrp="1"/>
          </p:cNvSpPr>
          <p:nvPr>
            <p:ph type="ctrTitle" hasCustomPrompt="1"/>
          </p:nvPr>
        </p:nvSpPr>
        <p:spPr>
          <a:xfrm>
            <a:off x="1260157" y="3543261"/>
            <a:ext cx="18332510" cy="1231106"/>
          </a:xfrm>
        </p:spPr>
        <p:txBody>
          <a:bodyPr wrap="square" lIns="0" tIns="0" rIns="0" bIns="0" anchor="ctr">
            <a:spAutoFit/>
          </a:bodyPr>
          <a:lstStyle>
            <a:defPPr>
              <a:defRPr kern="1200" smtId="4294967295"/>
            </a:defPPr>
            <a:lvl1pPr algn="l">
              <a:defRPr sz="8000" b="1">
                <a:solidFill>
                  <a:schemeClr val="bg1"/>
                </a:solidFill>
              </a:defRPr>
            </a:lvl1pPr>
          </a:lstStyle>
          <a:p>
            <a:r>
              <a:rPr lang="nb-NO"/>
              <a:t>Click to add title</a:t>
            </a:r>
          </a:p>
        </p:txBody>
      </p:sp>
      <p:pic>
        <p:nvPicPr>
          <p:cNvPr id="5" name="Bilde 4"/>
          <p:cNvPicPr>
            <a:picLocks noChangeAspect="1"/>
          </p:cNvPicPr>
          <p:nvPr userDrawn="1"/>
        </p:nvPicPr>
        <p:blipFill>
          <a:blip r:embed="rId1"/>
          <a:stretch>
            <a:fillRect/>
          </a:stretch>
        </p:blipFill>
        <p:spPr>
          <a:xfrm>
            <a:off x="1" y="0"/>
            <a:ext cx="24380825" cy="2523415"/>
          </a:xfrm>
          <a:prstGeom prst="rect">
            <a:avLst/>
          </a:prstGeom>
        </p:spPr>
      </p:pic>
      <p:sp>
        <p:nvSpPr>
          <p:cNvPr id="7" name="Plassholder for tekst 6"/>
          <p:cNvSpPr>
            <a:spLocks noGrp="1"/>
          </p:cNvSpPr>
          <p:nvPr>
            <p:ph type="body" sz="quarter" idx="10" hasCustomPrompt="1"/>
          </p:nvPr>
        </p:nvSpPr>
        <p:spPr>
          <a:xfrm>
            <a:off x="1260474" y="5161524"/>
            <a:ext cx="18332193" cy="2154238"/>
          </a:xfrm>
        </p:spPr>
        <p:txBody>
          <a:bodyPr/>
          <a:lstStyle>
            <a:defPPr>
              <a:defRPr kern="1200" smtId="4294967295"/>
            </a:defPPr>
            <a:lvl1pPr marL="0" indent="0">
              <a:buNone/>
              <a:defRPr b="1">
                <a:solidFill>
                  <a:schemeClr val="bg1"/>
                </a:solidFill>
              </a:defRPr>
            </a:lvl1pPr>
            <a:lvl2pPr marL="914263" indent="0">
              <a:buNone/>
              <a:defRPr b="1">
                <a:solidFill>
                  <a:schemeClr val="bg1"/>
                </a:solidFill>
              </a:defRPr>
            </a:lvl2pPr>
            <a:lvl3pPr marL="1828526" indent="0">
              <a:buNone/>
              <a:defRPr b="1">
                <a:solidFill>
                  <a:schemeClr val="bg1"/>
                </a:solidFill>
              </a:defRPr>
            </a:lvl3pPr>
            <a:lvl4pPr marL="2742789" indent="0">
              <a:buNone/>
              <a:defRPr b="1">
                <a:solidFill>
                  <a:schemeClr val="bg1"/>
                </a:solidFill>
              </a:defRPr>
            </a:lvl4pPr>
            <a:lvl5pPr marL="3657052" indent="0">
              <a:buNone/>
              <a:defRPr b="1">
                <a:solidFill>
                  <a:schemeClr val="bg1"/>
                </a:solidFill>
              </a:defRPr>
            </a:lvl5pPr>
          </a:lstStyle>
          <a:p>
            <a:pPr lvl="0"/>
            <a:r>
              <a:rPr lang="nb-NO"/>
              <a:t>Click to add text</a:t>
            </a:r>
          </a:p>
        </p:txBody>
      </p:sp>
    </p:spTree>
    <p:extLst>
      <p:ext uri="{BB962C8B-B14F-4D97-AF65-F5344CB8AC3E}">
        <p14:creationId xmlns:p14="http://schemas.microsoft.com/office/powerpoint/2010/main" val="2468644125"/>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Plassholder for tittel 1"/>
          <p:cNvSpPr>
            <a:spLocks noGrp="1"/>
          </p:cNvSpPr>
          <p:nvPr>
            <p:ph type="title"/>
          </p:nvPr>
        </p:nvSpPr>
        <p:spPr>
          <a:xfrm>
            <a:off x="1260386" y="1097394"/>
            <a:ext cx="21861704" cy="1077218"/>
          </a:xfrm>
          <a:prstGeom prst="rect">
            <a:avLst/>
          </a:prstGeom>
        </p:spPr>
        <p:txBody>
          <a:bodyPr vert="horz" wrap="square" lIns="0" tIns="0" rIns="0" bIns="0" rtlCol="0" anchor="ctr">
            <a:spAutoFit/>
          </a:bodyPr>
          <a:lstStyle>
            <a:defPPr>
              <a:defRPr kern="1200" smtId="4294967295"/>
            </a:defPPr>
          </a:lstStyle>
          <a:p>
            <a:r>
              <a:rPr lang="nb-NO"/>
              <a:t>Click to add title</a:t>
            </a:r>
          </a:p>
        </p:txBody>
      </p:sp>
      <p:sp>
        <p:nvSpPr>
          <p:cNvPr id="3" name="Plassholder for tekst 2"/>
          <p:cNvSpPr>
            <a:spLocks noGrp="1"/>
          </p:cNvSpPr>
          <p:nvPr>
            <p:ph type="body" idx="1"/>
          </p:nvPr>
        </p:nvSpPr>
        <p:spPr>
          <a:xfrm>
            <a:off x="1260386" y="2647950"/>
            <a:ext cx="21861704" cy="9631579"/>
          </a:xfrm>
          <a:prstGeom prst="rect">
            <a:avLst/>
          </a:prstGeom>
        </p:spPr>
        <p:txBody>
          <a:bodyPr vert="horz" lIns="0" tIns="0" rIns="0" bIns="0" rtlCol="0">
            <a:normAutofit/>
          </a:bodyPr>
          <a:lstStyle>
            <a:defPPr>
              <a:defRPr kern="1200" smtId="4294967295"/>
            </a:defPPr>
          </a:lstStyle>
          <a:p>
            <a:pPr lvl="0"/>
            <a:r>
              <a:rPr lang="nb-NO"/>
              <a:t>Click to add text</a:t>
            </a:r>
          </a:p>
          <a:p>
            <a:pPr lvl="1"/>
            <a:r>
              <a:rPr lang="nb-NO" smtClean="0"/>
              <a:t>Second level</a:t>
            </a:r>
            <a:endParaRPr lang="nb-NO"/>
          </a:p>
          <a:p>
            <a:pPr lvl="2"/>
            <a:r>
              <a:rPr lang="nb-NO" smtClean="0"/>
              <a:t>Third level</a:t>
            </a:r>
            <a:endParaRPr lang="nb-NO"/>
          </a:p>
          <a:p>
            <a:pPr lvl="3"/>
            <a:r>
              <a:rPr lang="nb-NO" smtClean="0"/>
              <a:t>Fourth level</a:t>
            </a:r>
            <a:endParaRPr lang="nb-NO"/>
          </a:p>
          <a:p>
            <a:pPr lvl="4"/>
            <a:r>
              <a:rPr lang="nb-NO" smtClean="0"/>
              <a:t>Fifth level</a:t>
            </a:r>
            <a:endParaRPr lang="nb-NO"/>
          </a:p>
        </p:txBody>
      </p:sp>
      <p:sp>
        <p:nvSpPr>
          <p:cNvPr id="29" name="Rectangle 5"/>
          <p:cNvSpPr>
            <a:spLocks noChangeArrowheads="1"/>
          </p:cNvSpPr>
          <p:nvPr userDrawn="1"/>
        </p:nvSpPr>
        <p:spPr bwMode="auto">
          <a:xfrm>
            <a:off x="1906588" y="12903932"/>
            <a:ext cx="155575" cy="161925"/>
          </a:xfrm>
          <a:prstGeom prst="rect">
            <a:avLst/>
          </a:pr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0" name="Freeform 6"/>
          <p:cNvSpPr/>
          <p:nvPr userDrawn="1"/>
        </p:nvSpPr>
        <p:spPr bwMode="auto">
          <a:xfrm>
            <a:off x="1433513" y="12903932"/>
            <a:ext cx="158750" cy="161925"/>
          </a:xfrm>
          <a:custGeom>
            <a:gdLst>
              <a:gd name="T0" fmla="*/ 100 w 100"/>
              <a:gd name="T1" fmla="*/ 102 h 102"/>
              <a:gd name="T2" fmla="*/ 0 w 100"/>
              <a:gd name="T3" fmla="*/ 102 h 102"/>
              <a:gd name="T4" fmla="*/ 0 w 100"/>
              <a:gd name="T5" fmla="*/ 0 h 102"/>
              <a:gd name="T6" fmla="*/ 100 w 100"/>
              <a:gd name="T7" fmla="*/ 102 h 102"/>
            </a:gd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1" name="Rectangle 7"/>
          <p:cNvSpPr>
            <a:spLocks noChangeArrowheads="1"/>
          </p:cNvSpPr>
          <p:nvPr userDrawn="1"/>
        </p:nvSpPr>
        <p:spPr bwMode="auto">
          <a:xfrm>
            <a:off x="1277938" y="12903932"/>
            <a:ext cx="155575" cy="319088"/>
          </a:xfrm>
          <a:prstGeom prst="rect">
            <a:avLst/>
          </a:pr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2" name="Freeform 8"/>
          <p:cNvSpPr/>
          <p:nvPr userDrawn="1"/>
        </p:nvSpPr>
        <p:spPr bwMode="auto">
          <a:xfrm>
            <a:off x="1592263" y="12746770"/>
            <a:ext cx="155575" cy="476250"/>
          </a:xfrm>
          <a:custGeom>
            <a:gdLst>
              <a:gd name="T0" fmla="*/ 0 w 98"/>
              <a:gd name="T1" fmla="*/ 0 h 300"/>
              <a:gd name="T2" fmla="*/ 0 w 98"/>
              <a:gd name="T3" fmla="*/ 201 h 300"/>
              <a:gd name="T4" fmla="*/ 98 w 98"/>
              <a:gd name="T5" fmla="*/ 300 h 300"/>
              <a:gd name="T6" fmla="*/ 98 w 98"/>
              <a:gd name="T7" fmla="*/ 0 h 300"/>
              <a:gd name="T8" fmla="*/ 0 w 98"/>
              <a:gd name="T9" fmla="*/ 0 h 300"/>
            </a:gd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3" name="Freeform 9"/>
          <p:cNvSpPr/>
          <p:nvPr userDrawn="1"/>
        </p:nvSpPr>
        <p:spPr bwMode="auto">
          <a:xfrm>
            <a:off x="2609850" y="12903932"/>
            <a:ext cx="155575" cy="161925"/>
          </a:xfrm>
          <a:custGeom>
            <a:gdLst>
              <a:gd name="T0" fmla="*/ 98 w 98"/>
              <a:gd name="T1" fmla="*/ 102 h 102"/>
              <a:gd name="T2" fmla="*/ 0 w 98"/>
              <a:gd name="T3" fmla="*/ 102 h 102"/>
              <a:gd name="T4" fmla="*/ 0 w 98"/>
              <a:gd name="T5" fmla="*/ 0 h 102"/>
              <a:gd name="T6" fmla="*/ 98 w 98"/>
              <a:gd name="T7" fmla="*/ 102 h 102"/>
            </a:gd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4" name="Rectangle 10"/>
          <p:cNvSpPr>
            <a:spLocks noChangeArrowheads="1"/>
          </p:cNvSpPr>
          <p:nvPr userDrawn="1"/>
        </p:nvSpPr>
        <p:spPr bwMode="auto">
          <a:xfrm>
            <a:off x="2455863" y="12903932"/>
            <a:ext cx="153988" cy="319088"/>
          </a:xfrm>
          <a:prstGeom prst="rect">
            <a:avLst/>
          </a:pr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5" name="Freeform 11"/>
          <p:cNvSpPr/>
          <p:nvPr userDrawn="1"/>
        </p:nvSpPr>
        <p:spPr bwMode="auto">
          <a:xfrm>
            <a:off x="2765425" y="12746770"/>
            <a:ext cx="158750" cy="476250"/>
          </a:xfrm>
          <a:custGeom>
            <a:gdLst>
              <a:gd name="T0" fmla="*/ 0 w 100"/>
              <a:gd name="T1" fmla="*/ 0 h 300"/>
              <a:gd name="T2" fmla="*/ 0 w 100"/>
              <a:gd name="T3" fmla="*/ 201 h 300"/>
              <a:gd name="T4" fmla="*/ 100 w 100"/>
              <a:gd name="T5" fmla="*/ 300 h 300"/>
              <a:gd name="T6" fmla="*/ 100 w 100"/>
              <a:gd name="T7" fmla="*/ 0 h 300"/>
              <a:gd name="T8" fmla="*/ 0 w 100"/>
              <a:gd name="T9" fmla="*/ 0 h 300"/>
            </a:gd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6" name="Rectangle 12"/>
          <p:cNvSpPr>
            <a:spLocks noChangeArrowheads="1"/>
          </p:cNvSpPr>
          <p:nvPr userDrawn="1"/>
        </p:nvSpPr>
        <p:spPr bwMode="auto">
          <a:xfrm>
            <a:off x="1747838" y="12589607"/>
            <a:ext cx="158750" cy="476250"/>
          </a:xfrm>
          <a:prstGeom prst="rect">
            <a:avLst/>
          </a:prstGeom>
          <a:noFill/>
          <a:ln w="19050" cap="rnd">
            <a:solidFill>
              <a:srgbClr val="1D1E1C"/>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7" name="Line 13"/>
          <p:cNvSpPr>
            <a:spLocks noChangeShapeType="1"/>
          </p:cNvSpPr>
          <p:nvPr userDrawn="1"/>
        </p:nvSpPr>
        <p:spPr bwMode="auto">
          <a:xfrm>
            <a:off x="2062163" y="13065857"/>
            <a:ext cx="393700" cy="0"/>
          </a:xfrm>
          <a:prstGeom prst="line">
            <a:avLst/>
          </a:prstGeom>
          <a:noFill/>
          <a:ln w="19050" cap="rnd">
            <a:solidFill>
              <a:srgbClr val="1D1E1C"/>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8" name="Line 14"/>
          <p:cNvSpPr>
            <a:spLocks noChangeShapeType="1"/>
          </p:cNvSpPr>
          <p:nvPr userDrawn="1"/>
        </p:nvSpPr>
        <p:spPr bwMode="auto">
          <a:xfrm>
            <a:off x="2924175" y="13065857"/>
            <a:ext cx="21443950" cy="0"/>
          </a:xfrm>
          <a:prstGeom prst="line">
            <a:avLst/>
          </a:prstGeom>
          <a:noFill/>
          <a:ln w="19050" cap="rnd">
            <a:solidFill>
              <a:srgbClr val="1D1E1C"/>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
        <p:nvSpPr>
          <p:cNvPr id="39" name="Line 15"/>
          <p:cNvSpPr>
            <a:spLocks noChangeShapeType="1"/>
          </p:cNvSpPr>
          <p:nvPr userDrawn="1"/>
        </p:nvSpPr>
        <p:spPr bwMode="auto">
          <a:xfrm>
            <a:off x="6350" y="13065857"/>
            <a:ext cx="1271588" cy="0"/>
          </a:xfrm>
          <a:prstGeom prst="line">
            <a:avLst/>
          </a:prstGeom>
          <a:noFill/>
          <a:ln w="19050" cap="rnd">
            <a:solidFill>
              <a:srgbClr val="1D1E1C"/>
            </a:solidFill>
            <a:prstDash val="solid"/>
            <a:round/>
          </a:ln>
          <a:extLst>
            <a:ext uri="{909E8E84-426E-40DD-AFC4-6F175D3DCCD1}">
              <a14:hiddenFill xmlns:a14="http://schemas.microsoft.com/office/drawing/2010/main">
                <a:noFill/>
              </a14:hiddenFill>
            </a:ext>
          </a:extLst>
        </p:spPr>
        <p:txBody>
          <a:bodyPr vert="horz" wrap="square" lIns="91440" tIns="45720" rIns="91440" bIns="45720" anchor="t" anchorCtr="0" compatLnSpc="1">
            <a:prstTxWarp prst="textNoShape">
              <a:avLst/>
            </a:prstTxWarp>
          </a:bodyPr>
          <a:lstStyle>
            <a:defPPr>
              <a:defRPr kern="1200" smtId="4294967295"/>
            </a:defPPr>
          </a:lstStyle>
          <a:p>
            <a:endParaRPr lang="en-GB"/>
          </a:p>
        </p:txBody>
      </p:sp>
    </p:spTree>
    <p:extLst>
      <p:ext uri="{BB962C8B-B14F-4D97-AF65-F5344CB8AC3E}">
        <p14:creationId xmlns:p14="http://schemas.microsoft.com/office/powerpoint/2010/main" val="3812354849"/>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64" r:id="rId4"/>
    <p:sldLayoutId id="2147483657" r:id="rId5"/>
    <p:sldLayoutId id="2147483665" r:id="rId6"/>
    <p:sldLayoutId id="2147483658" r:id="rId7"/>
    <p:sldLayoutId id="2147483666" r:id="rId8"/>
    <p:sldLayoutId id="2147483659" r:id="rId9"/>
    <p:sldLayoutId id="2147483660" r:id="rId10"/>
    <p:sldLayoutId id="2147483667" r:id="rId11"/>
    <p:sldLayoutId id="2147483661" r:id="rId12"/>
    <p:sldLayoutId id="2147483668" r:id="rId13"/>
    <p:sldLayoutId id="2147483651" r:id="rId14"/>
    <p:sldLayoutId id="2147483669" r:id="rId15"/>
    <p:sldLayoutId id="2147483670" r:id="rId16"/>
    <p:sldLayoutId id="2147483654" r:id="rId17"/>
    <p:sldLayoutId id="2147483663" r:id="rId18"/>
  </p:sldLayoutIdLst>
  <p:transition/>
  <p:timing/>
  <p:hf sldNum="0" hdr="0" ftr="0"/>
  <p:txStyles>
    <p:titleStyle>
      <a:defPPr>
        <a:defRPr kern="1200" smtId="4294967295"/>
      </a:defPPr>
      <a:lvl1pPr algn="l" defTabSz="1828526" rtl="0" eaLnBrk="1" latinLnBrk="0" hangingPunct="1">
        <a:lnSpc>
          <a:spcPct val="100000"/>
        </a:lnSpc>
        <a:spcBef>
          <a:spcPct val="0"/>
        </a:spcBef>
        <a:buNone/>
        <a:defRPr sz="7000" b="1" kern="1200">
          <a:solidFill>
            <a:schemeClr val="bg2"/>
          </a:solidFill>
          <a:latin typeface="+mj-lt"/>
          <a:ea typeface="+mj-ea"/>
          <a:cs typeface="+mj-cs"/>
        </a:defRPr>
      </a:lvl1pPr>
    </p:titleStyle>
    <p:bodyStyle>
      <a:defPPr>
        <a:defRPr kern="1200" smtId="4294967295"/>
      </a:defPPr>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526" rtl="0" eaLnBrk="1" latinLnBrk="0" hangingPunct="1">
        <a:defRPr sz="3599" kern="1200">
          <a:solidFill>
            <a:schemeClr val="tx1"/>
          </a:solidFill>
          <a:latin typeface="+mn-lt"/>
          <a:ea typeface="+mn-ea"/>
          <a:cs typeface="+mn-cs"/>
        </a:defRPr>
      </a:lvl1pPr>
      <a:lvl2pPr marL="914263" algn="l" defTabSz="1828526" rtl="0" eaLnBrk="1" latinLnBrk="0" hangingPunct="1">
        <a:defRPr sz="3599" kern="1200">
          <a:solidFill>
            <a:schemeClr val="tx1"/>
          </a:solidFill>
          <a:latin typeface="+mn-lt"/>
          <a:ea typeface="+mn-ea"/>
          <a:cs typeface="+mn-cs"/>
        </a:defRPr>
      </a:lvl2pPr>
      <a:lvl3pPr marL="1828526" algn="l" defTabSz="1828526" rtl="0" eaLnBrk="1" latinLnBrk="0" hangingPunct="1">
        <a:defRPr sz="3599" kern="1200">
          <a:solidFill>
            <a:schemeClr val="tx1"/>
          </a:solidFill>
          <a:latin typeface="+mn-lt"/>
          <a:ea typeface="+mn-ea"/>
          <a:cs typeface="+mn-cs"/>
        </a:defRPr>
      </a:lvl3pPr>
      <a:lvl4pPr marL="2742789" algn="l" defTabSz="1828526" rtl="0" eaLnBrk="1" latinLnBrk="0" hangingPunct="1">
        <a:defRPr sz="3599" kern="1200">
          <a:solidFill>
            <a:schemeClr val="tx1"/>
          </a:solidFill>
          <a:latin typeface="+mn-lt"/>
          <a:ea typeface="+mn-ea"/>
          <a:cs typeface="+mn-cs"/>
        </a:defRPr>
      </a:lvl4pPr>
      <a:lvl5pPr marL="3657051" algn="l" defTabSz="1828526" rtl="0" eaLnBrk="1" latinLnBrk="0" hangingPunct="1">
        <a:defRPr sz="3599" kern="1200">
          <a:solidFill>
            <a:schemeClr val="tx1"/>
          </a:solidFill>
          <a:latin typeface="+mn-lt"/>
          <a:ea typeface="+mn-ea"/>
          <a:cs typeface="+mn-cs"/>
        </a:defRPr>
      </a:lvl5pPr>
      <a:lvl6pPr marL="4571314" algn="l" defTabSz="1828526" rtl="0" eaLnBrk="1" latinLnBrk="0" hangingPunct="1">
        <a:defRPr sz="3599" kern="1200">
          <a:solidFill>
            <a:schemeClr val="tx1"/>
          </a:solidFill>
          <a:latin typeface="+mn-lt"/>
          <a:ea typeface="+mn-ea"/>
          <a:cs typeface="+mn-cs"/>
        </a:defRPr>
      </a:lvl6pPr>
      <a:lvl7pPr marL="5485577" algn="l" defTabSz="1828526" rtl="0" eaLnBrk="1" latinLnBrk="0" hangingPunct="1">
        <a:defRPr sz="3599" kern="1200">
          <a:solidFill>
            <a:schemeClr val="tx1"/>
          </a:solidFill>
          <a:latin typeface="+mn-lt"/>
          <a:ea typeface="+mn-ea"/>
          <a:cs typeface="+mn-cs"/>
        </a:defRPr>
      </a:lvl7pPr>
      <a:lvl8pPr marL="6399840" algn="l" defTabSz="1828526" rtl="0" eaLnBrk="1" latinLnBrk="0" hangingPunct="1">
        <a:defRPr sz="3599" kern="1200">
          <a:solidFill>
            <a:schemeClr val="tx1"/>
          </a:solidFill>
          <a:latin typeface="+mn-lt"/>
          <a:ea typeface="+mn-ea"/>
          <a:cs typeface="+mn-cs"/>
        </a:defRPr>
      </a:lvl8pPr>
      <a:lvl9pPr marL="7314103" algn="l" defTabSz="1828526" rtl="0" eaLnBrk="1" latinLnBrk="0" hangingPunct="1">
        <a:defRPr sz="3599"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hyperlink" Target="http://eagri.cz/public/app/RDM/Portal"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ittel 3"/>
          <p:cNvSpPr>
            <a:spLocks noGrp="1"/>
          </p:cNvSpPr>
          <p:nvPr>
            <p:ph type="ctrTitle"/>
          </p:nvPr>
        </p:nvSpPr>
        <p:spPr>
          <a:xfrm>
            <a:off x="1260157" y="5766775"/>
            <a:ext cx="21861932" cy="2462213"/>
          </a:xfrm>
        </p:spPr>
        <p:txBody>
          <a:bodyPr/>
          <a:lstStyle>
            <a:defPPr>
              <a:defRPr kern="1200" smtId="4294967295"/>
            </a:defPPr>
          </a:lstStyle>
          <a:p>
            <a:pPr algn="ctr"/>
            <a:r>
              <a:rPr lang="cs-CZ" smtClean="0"/>
              <a:t>Dobrovolnická práce</a:t>
            </a:r>
            <a:br>
              <a:rPr lang="cs-CZ" smtClean="0"/>
            </a:br>
            <a:r>
              <a:rPr lang="cs-CZ" smtClean="0"/>
              <a:t>Veřejná podpora</a:t>
            </a:r>
            <a:endParaRPr lang="en-GB"/>
          </a:p>
        </p:txBody>
      </p:sp>
      <p:sp>
        <p:nvSpPr>
          <p:cNvPr id="9" name="Plassholder for dato 8"/>
          <p:cNvSpPr>
            <a:spLocks noGrp="1"/>
          </p:cNvSpPr>
          <p:nvPr>
            <p:ph type="dt" sz="half" idx="10"/>
          </p:nvPr>
        </p:nvSpPr>
        <p:spPr>
          <a:xfrm>
            <a:off x="19136392" y="12613656"/>
            <a:ext cx="3985698" cy="553998"/>
          </a:xfrm>
        </p:spPr>
        <p:txBody>
          <a:bodyPr/>
          <a:lstStyle>
            <a:defPPr>
              <a:defRPr kern="1200" smtId="4294967295"/>
            </a:defPPr>
          </a:lstStyle>
          <a:p>
            <a:endParaRPr lang="nb-NO"/>
          </a:p>
        </p:txBody>
      </p:sp>
      <p:sp>
        <p:nvSpPr>
          <p:cNvPr id="5" name="Plassholder for tekst 4"/>
          <p:cNvSpPr>
            <a:spLocks noGrp="1"/>
          </p:cNvSpPr>
          <p:nvPr>
            <p:ph type="body" sz="quarter" idx="13"/>
          </p:nvPr>
        </p:nvSpPr>
        <p:spPr/>
        <p:txBody>
          <a:bodyPr/>
          <a:lstStyle>
            <a:defPPr>
              <a:defRPr kern="1200" smtId="4294967295"/>
            </a:defPPr>
          </a:lstStyle>
          <a:p>
            <a:r>
              <a:rPr lang="cs-CZ" b="0" smtClean="0"/>
              <a:t>Apolena Karasová</a:t>
            </a:r>
            <a:endParaRPr lang="en-GB" b="0"/>
          </a:p>
        </p:txBody>
      </p:sp>
      <p:sp>
        <p:nvSpPr>
          <p:cNvPr id="6" name="Plassholder for tekst 5"/>
          <p:cNvSpPr>
            <a:spLocks noGrp="1"/>
          </p:cNvSpPr>
          <p:nvPr>
            <p:ph type="body" sz="quarter" idx="14"/>
          </p:nvPr>
        </p:nvSpPr>
        <p:spPr/>
        <p:txBody>
          <a:bodyPr/>
          <a:lstStyle>
            <a:defPPr>
              <a:defRPr kern="1200" smtId="4294967295"/>
            </a:defPPr>
          </a:lstStyle>
          <a:p>
            <a:r>
              <a:rPr lang="cs-CZ" b="0" smtClean="0"/>
              <a:t>Vedoucí odd.  CFCU</a:t>
            </a:r>
            <a:endParaRPr lang="en-GB" b="0"/>
          </a:p>
        </p:txBody>
      </p:sp>
      <p:sp>
        <p:nvSpPr>
          <p:cNvPr id="7" name="Plassholder for tekst 6"/>
          <p:cNvSpPr>
            <a:spLocks noGrp="1"/>
          </p:cNvSpPr>
          <p:nvPr>
            <p:ph type="body" sz="quarter" idx="15"/>
          </p:nvPr>
        </p:nvSpPr>
        <p:spPr/>
        <p:txBody>
          <a:bodyPr/>
          <a:lstStyle>
            <a:defPPr>
              <a:defRPr kern="1200" smtId="4294967295"/>
            </a:defPPr>
          </a:lstStyle>
          <a:p>
            <a:endParaRPr lang="en-GB"/>
          </a:p>
        </p:txBody>
      </p:sp>
      <p:sp>
        <p:nvSpPr>
          <p:cNvPr id="8" name="Plassholder for tekst 7"/>
          <p:cNvSpPr>
            <a:spLocks noGrp="1"/>
          </p:cNvSpPr>
          <p:nvPr>
            <p:ph type="body" sz="quarter" idx="16"/>
          </p:nvPr>
        </p:nvSpPr>
        <p:spPr/>
        <p:txBody>
          <a:bodyPr/>
          <a:lstStyle>
            <a:defPPr>
              <a:defRPr kern="1200" smtId="4294967295"/>
            </a:defPPr>
          </a:lstStyle>
          <a:p>
            <a:endParaRPr lang="en-GB"/>
          </a:p>
        </p:txBody>
      </p:sp>
    </p:spTree>
    <p:extLst>
      <p:ext uri="{BB962C8B-B14F-4D97-AF65-F5344CB8AC3E}">
        <p14:creationId xmlns:p14="http://schemas.microsoft.com/office/powerpoint/2010/main" val="3624159994"/>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2391507"/>
            <a:ext cx="20773137" cy="9347412"/>
          </a:xfrm>
        </p:spPr>
        <p:txBody>
          <a:bodyPr>
            <a:normAutofit/>
          </a:bodyPr>
          <a:lstStyle>
            <a:defPPr>
              <a:defRPr kern="1200" smtId="4294967295"/>
            </a:defPPr>
          </a:lstStyle>
          <a:p>
            <a:pPr marL="0" indent="0" algn="just">
              <a:buNone/>
              <a:defRPr/>
            </a:pPr>
            <a:r>
              <a:rPr lang="cs-CZ" smtClean="0"/>
              <a:t> </a:t>
            </a:r>
            <a:r>
              <a:rPr lang="cs-CZ" sz="3200" b="1">
                <a:solidFill>
                  <a:schemeClr val="accent2"/>
                </a:solidFill>
              </a:rPr>
              <a:t>Dobrovolnická </a:t>
            </a:r>
            <a:r>
              <a:rPr lang="cs-CZ" sz="3200" b="1" smtClean="0">
                <a:solidFill>
                  <a:schemeClr val="accent2"/>
                </a:solidFill>
              </a:rPr>
              <a:t>práce – vykazování </a:t>
            </a:r>
            <a:endParaRPr lang="cs-CZ" sz="3200" b="1">
              <a:solidFill>
                <a:schemeClr val="accent2"/>
              </a:solidFill>
            </a:endParaRPr>
          </a:p>
          <a:p>
            <a:r>
              <a:rPr lang="cs-CZ">
                <a:solidFill>
                  <a:srgbClr val="003A78"/>
                </a:solidFill>
              </a:rPr>
              <a:t>Lze pokrýt až 50% spolufinancování </a:t>
            </a:r>
          </a:p>
          <a:p>
            <a:r>
              <a:rPr lang="cs-CZ">
                <a:solidFill>
                  <a:srgbClr val="003A78"/>
                </a:solidFill>
              </a:rPr>
              <a:t>KP s dobrovolníkem musí uzavřít písemnou smlouvu  - místo </a:t>
            </a:r>
            <a:r>
              <a:rPr lang="cs-CZ" smtClean="0">
                <a:solidFill>
                  <a:srgbClr val="003A78"/>
                </a:solidFill>
              </a:rPr>
              <a:t>výkonu </a:t>
            </a:r>
            <a:r>
              <a:rPr lang="cs-CZ">
                <a:solidFill>
                  <a:srgbClr val="003A78"/>
                </a:solidFill>
              </a:rPr>
              <a:t>práce a </a:t>
            </a:r>
            <a:r>
              <a:rPr lang="cs-CZ" smtClean="0">
                <a:solidFill>
                  <a:srgbClr val="003A78"/>
                </a:solidFill>
              </a:rPr>
              <a:t>předmět </a:t>
            </a:r>
            <a:r>
              <a:rPr lang="cs-CZ">
                <a:solidFill>
                  <a:srgbClr val="003A78"/>
                </a:solidFill>
              </a:rPr>
              <a:t>činnosti, </a:t>
            </a:r>
            <a:r>
              <a:rPr lang="cs-CZ" smtClean="0">
                <a:solidFill>
                  <a:srgbClr val="003A78"/>
                </a:solidFill>
              </a:rPr>
              <a:t>rozsah </a:t>
            </a:r>
            <a:r>
              <a:rPr lang="cs-CZ">
                <a:solidFill>
                  <a:srgbClr val="003A78"/>
                </a:solidFill>
              </a:rPr>
              <a:t>a doba </a:t>
            </a:r>
          </a:p>
          <a:p>
            <a:r>
              <a:rPr lang="cs-CZ">
                <a:solidFill>
                  <a:srgbClr val="003A78"/>
                </a:solidFill>
              </a:rPr>
              <a:t>O výkonu dobrovolnické činnosti musí vést KP </a:t>
            </a:r>
            <a:r>
              <a:rPr lang="cs-CZ" b="1">
                <a:solidFill>
                  <a:srgbClr val="003A78"/>
                </a:solidFill>
              </a:rPr>
              <a:t>průkaznou evidenci ve formě výkazu práce </a:t>
            </a:r>
            <a:r>
              <a:rPr lang="cs-CZ">
                <a:solidFill>
                  <a:srgbClr val="003A78"/>
                </a:solidFill>
              </a:rPr>
              <a:t>(viz Příloha č. 15 Příručky) </a:t>
            </a:r>
            <a:r>
              <a:rPr lang="cs-CZ" b="1">
                <a:solidFill>
                  <a:srgbClr val="003A78"/>
                </a:solidFill>
              </a:rPr>
              <a:t>dokládající dobu a rozsah dobrovolnické práce</a:t>
            </a:r>
            <a:r>
              <a:rPr lang="cs-CZ">
                <a:solidFill>
                  <a:srgbClr val="003A78"/>
                </a:solidFill>
              </a:rPr>
              <a:t>. KP předkládá výkaz práce v rámci každé PZ a ŽOP.</a:t>
            </a:r>
          </a:p>
          <a:p>
            <a:r>
              <a:rPr lang="cs-CZ">
                <a:solidFill>
                  <a:srgbClr val="003A78"/>
                </a:solidFill>
              </a:rPr>
              <a:t>Hodinová sazba - </a:t>
            </a:r>
            <a:r>
              <a:rPr lang="cs-CZ" b="1">
                <a:solidFill>
                  <a:srgbClr val="003A78"/>
                </a:solidFill>
              </a:rPr>
              <a:t>150 Kč/hod hrubé mzdy </a:t>
            </a:r>
          </a:p>
          <a:p>
            <a:pPr marL="0" indent="0" algn="just">
              <a:buNone/>
              <a:defRPr/>
            </a:pPr>
            <a:endParaRPr lang="cs-CZ" sz="3200" b="1" smtClean="0">
              <a:solidFill>
                <a:srgbClr val="003A78"/>
              </a:solidFill>
            </a:endParaRPr>
          </a:p>
          <a:p>
            <a:pPr>
              <a:spcBef>
                <a:spcPts val="600"/>
              </a:spcBef>
              <a:spcAft>
                <a:spcPts val="600"/>
              </a:spcAft>
            </a:pPr>
            <a:endParaRPr lang="cs-CZ">
              <a:solidFill>
                <a:srgbClr val="003A78"/>
              </a:solidFill>
            </a:endParaRPr>
          </a:p>
        </p:txBody>
      </p:sp>
      <p:sp>
        <p:nvSpPr>
          <p:cNvPr id="4" name="Plassholder for tekst 3"/>
          <p:cNvSpPr>
            <a:spLocks noGrp="1"/>
          </p:cNvSpPr>
          <p:nvPr>
            <p:ph type="body" sz="quarter" idx="13"/>
          </p:nvPr>
        </p:nvSpPr>
        <p:spPr>
          <a:xfrm>
            <a:off x="1260386" y="1238739"/>
            <a:ext cx="18909995" cy="461665"/>
          </a:xfrm>
        </p:spPr>
        <p:txBody>
          <a:bodyPr/>
          <a:lstStyle>
            <a:defPPr>
              <a:defRPr kern="1200" smtId="4294967295"/>
            </a:defPPr>
          </a:lstStyle>
          <a:p>
            <a:r>
              <a:rPr lang="cs-CZ" smtClean="0"/>
              <a:t>Dobrovolnická práce, veřejná podpora</a:t>
            </a:r>
            <a:endParaRPr lang="en-GB"/>
          </a:p>
        </p:txBody>
      </p:sp>
    </p:spTree>
    <p:extLst>
      <p:ext uri="{BB962C8B-B14F-4D97-AF65-F5344CB8AC3E}">
        <p14:creationId xmlns:p14="http://schemas.microsoft.com/office/powerpoint/2010/main" val="2520328355"/>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Plassholder for innhold 2"/>
          <p:cNvSpPr>
            <a:spLocks noGrp="1"/>
          </p:cNvSpPr>
          <p:nvPr>
            <p:ph idx="12"/>
          </p:nvPr>
        </p:nvSpPr>
        <p:spPr>
          <a:xfrm>
            <a:off x="1260386" y="2391507"/>
            <a:ext cx="20773137" cy="7518037"/>
          </a:xfrm>
        </p:spPr>
        <p:txBody>
          <a:bodyPr>
            <a:normAutofit lnSpcReduction="10000"/>
          </a:bodyPr>
          <a:lstStyle>
            <a:defPPr>
              <a:defRPr kern="1200" smtId="4294967295"/>
            </a:defPPr>
          </a:lstStyle>
          <a:p>
            <a:pPr algn="just">
              <a:defRPr/>
            </a:pPr>
            <a:r>
              <a:rPr lang="cs-CZ" sz="3500" b="1" smtClean="0">
                <a:solidFill>
                  <a:schemeClr val="accent2"/>
                </a:solidFill>
              </a:rPr>
              <a:t>Veřejná podpora </a:t>
            </a:r>
            <a:endParaRPr lang="cs-CZ" sz="3500"/>
          </a:p>
          <a:p>
            <a:pPr algn="just">
              <a:defRPr/>
            </a:pPr>
            <a:r>
              <a:rPr lang="cs-CZ" sz="3200">
                <a:solidFill>
                  <a:srgbClr val="003A78"/>
                </a:solidFill>
              </a:rPr>
              <a:t>V případě, že v projektu je při schválení grantu poskytnuta veřejná podpora, je tato skutečnost zohledněna ve vydaném právním aktu o přidělení finančních prostředků (např. zapsání dotace pro KP/partnera do registru de minimis, snížená výše grantu). Pokud je KP/partner příjemcem podpory de minimis, tak při změnovém řízení KP ověří dostatečnou finanční rezervu v daném registru pro navrhované provedení změny. </a:t>
            </a:r>
            <a:endParaRPr lang="cs-CZ" sz="3200" smtClean="0">
              <a:solidFill>
                <a:srgbClr val="003A78"/>
              </a:solidFill>
            </a:endParaRPr>
          </a:p>
          <a:p>
            <a:pPr algn="just">
              <a:defRPr/>
            </a:pPr>
            <a:r>
              <a:rPr lang="cs-CZ" sz="3200" smtClean="0">
                <a:solidFill>
                  <a:srgbClr val="003A78"/>
                </a:solidFill>
              </a:rPr>
              <a:t>Důležitý je </a:t>
            </a:r>
            <a:r>
              <a:rPr lang="cs-CZ" sz="3200">
                <a:solidFill>
                  <a:srgbClr val="003A78"/>
                </a:solidFill>
              </a:rPr>
              <a:t>prvotní výdaj – doporučujeme, aby prvotní výdaje byly uskutečněny KP ne </a:t>
            </a:r>
            <a:r>
              <a:rPr lang="cs-CZ" sz="3200" smtClean="0">
                <a:solidFill>
                  <a:srgbClr val="003A78"/>
                </a:solidFill>
              </a:rPr>
              <a:t>partnerem </a:t>
            </a:r>
            <a:endParaRPr lang="cs-CZ" sz="3200">
              <a:solidFill>
                <a:srgbClr val="003A78"/>
              </a:solidFill>
            </a:endParaRPr>
          </a:p>
          <a:p>
            <a:r>
              <a:rPr lang="cs-CZ" sz="3200">
                <a:solidFill>
                  <a:srgbClr val="003A78"/>
                </a:solidFill>
              </a:rPr>
              <a:t>Podpora de minimis je omezena na limit 200 000 EUR pro jeden podnik v tříletém období (</a:t>
            </a:r>
            <a:r>
              <a:rPr lang="cs-CZ" sz="3200" b="1">
                <a:solidFill>
                  <a:srgbClr val="003A78"/>
                </a:solidFill>
              </a:rPr>
              <a:t>současné a dvě předchozí účetní období</a:t>
            </a:r>
            <a:r>
              <a:rPr lang="cs-CZ" sz="3200">
                <a:solidFill>
                  <a:srgbClr val="003A78"/>
                </a:solidFill>
              </a:rPr>
              <a:t>, které příjemce používá pro daňové účely, tj. kalendářní nebo hospodářský rok). Podpora de minimis se považuje za poskytnutou ke dni, kdy právní akt zakládající její poskytnutí nabude právní moci či účinnosti</a:t>
            </a:r>
            <a:r>
              <a:rPr lang="cs-CZ" sz="3200" smtClean="0">
                <a:solidFill>
                  <a:srgbClr val="003A78"/>
                </a:solidFill>
              </a:rPr>
              <a:t>.</a:t>
            </a:r>
          </a:p>
          <a:p>
            <a:r>
              <a:rPr lang="cs-CZ" sz="3200" smtClean="0">
                <a:solidFill>
                  <a:srgbClr val="003A78"/>
                </a:solidFill>
              </a:rPr>
              <a:t>Pro </a:t>
            </a:r>
            <a:r>
              <a:rPr lang="cs-CZ" sz="3200">
                <a:solidFill>
                  <a:srgbClr val="003A78"/>
                </a:solidFill>
              </a:rPr>
              <a:t>přepočet částky podpory de minimis z EUR na Kč se používá kurz Evropské centrální banky platný ke dni poskytnutí podpory de minimis.</a:t>
            </a:r>
          </a:p>
          <a:p>
            <a:r>
              <a:rPr lang="cs-CZ" sz="3200" u="sng">
                <a:hlinkClick r:id="rId2"/>
              </a:rPr>
              <a:t>http://eagri.cz/public/app/RDM/Portal</a:t>
            </a:r>
            <a:endParaRPr lang="cs-CZ" sz="3200"/>
          </a:p>
          <a:p>
            <a:endParaRPr lang="cs-CZ"/>
          </a:p>
        </p:txBody>
      </p:sp>
      <p:sp>
        <p:nvSpPr>
          <p:cNvPr id="4" name="Plassholder for tekst 3"/>
          <p:cNvSpPr>
            <a:spLocks noGrp="1"/>
          </p:cNvSpPr>
          <p:nvPr>
            <p:ph type="body" sz="quarter" idx="13"/>
          </p:nvPr>
        </p:nvSpPr>
        <p:spPr>
          <a:xfrm>
            <a:off x="1260386" y="1238739"/>
            <a:ext cx="18909995" cy="461665"/>
          </a:xfrm>
        </p:spPr>
        <p:txBody>
          <a:bodyPr/>
          <a:lstStyle>
            <a:defPPr>
              <a:defRPr kern="1200" smtId="4294967295"/>
            </a:defPPr>
          </a:lstStyle>
          <a:p>
            <a:r>
              <a:rPr lang="cs-CZ" smtClean="0"/>
              <a:t>Dobrovolnická práce, veřejná podpora</a:t>
            </a:r>
            <a:endParaRPr lang="en-GB"/>
          </a:p>
        </p:txBody>
      </p:sp>
    </p:spTree>
    <p:extLst>
      <p:ext uri="{BB962C8B-B14F-4D97-AF65-F5344CB8AC3E}">
        <p14:creationId xmlns:p14="http://schemas.microsoft.com/office/powerpoint/2010/main" val="1203808942"/>
      </p:ext>
    </p:extLst>
  </p:cSld>
  <p:clrMapOvr>
    <a:masterClrMapping/>
  </p:clrMapOvr>
  <p:transition/>
  <p:timing/>
</p:sld>
</file>

<file path=ppt/tags/tag1.xml><?xml version="1.0" encoding="utf-8"?>
<p:tagLst xmlns:p="http://schemas.openxmlformats.org/presentationml/2006/main">
  <p:tag name="AS_NET" val="4.0.30319.36543"/>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Office-theme">
  <a:themeElements>
    <a:clrScheme name="">
      <a:dk1>
        <a:srgbClr val="000000"/>
      </a:dk1>
      <a:lt1>
        <a:srgbClr val="FFFFFF"/>
      </a:lt1>
      <a:dk2>
        <a:srgbClr val="1E1E1C"/>
      </a:dk2>
      <a:lt2>
        <a:srgbClr val="0F3C74"/>
      </a:lt2>
      <a:accent1>
        <a:srgbClr val="0F3C74"/>
      </a:accent1>
      <a:accent2>
        <a:srgbClr val="D8222C"/>
      </a:accent2>
      <a:accent3>
        <a:srgbClr val="3EAF79"/>
      </a:accent3>
      <a:accent4>
        <a:srgbClr val="FFC000"/>
      </a:accent4>
      <a:accent5>
        <a:srgbClr val="0F3C74"/>
      </a:accent5>
      <a:accent6>
        <a:srgbClr val="3EAF79"/>
      </a:accent6>
      <a:hlink>
        <a:srgbClr val="0F3C74"/>
      </a:hlink>
      <a:folHlink>
        <a:srgbClr val="954F72"/>
      </a:folHlink>
    </a:clrScheme>
    <a:fontScheme name="Egendefinert 14">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PPT-mal_EØSMidlene.potx" id="{2877A2A8-6D65-4BE8-A3B9-A911333E1F70}" vid="{D3D72181-B44E-471C-A438-738F633005DA}"/>
    </a:ext>
  </a:extLst>
</a:theme>
</file>

<file path=ppt/theme/theme2.xml><?xml version="1.0" encoding="utf-8"?>
<a:theme xmlns:r="http://schemas.openxmlformats.org/officeDocument/2006/relationships"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2021-06-01T09:50:09.961</cp:lastPrinted>
  <dcterms:created xsi:type="dcterms:W3CDTF">2021-06-01T09:50:09Z</dcterms:created>
  <dcterms:modified xsi:type="dcterms:W3CDTF">2021-06-01T09:50:09Z</dcterms:modified>
</cp:coreProperties>
</file>