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colors5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drawing3.xml" ContentType="application/vnd.ms-office.drawingml.diagramDrawing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diagrams/quickStyle4.xml" ContentType="application/vnd.openxmlformats-officedocument.drawingml.diagramStyle+xml"/>
  <Override PartName="/ppt/diagrams/quickStyle5.xml" ContentType="application/vnd.openxmlformats-officedocument.drawingml.diagram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aveSubsetFonts="1" autoCompressPictures="0">
  <p:sldMasterIdLst>
    <p:sldMasterId id="2147483648" r:id="rId1"/>
  </p:sldMasterIdLst>
  <p:notesMasterIdLst>
    <p:notesMasterId r:id="rId2"/>
  </p:notesMasterIdLst>
  <p:sldIdLst>
    <p:sldId id="256" r:id="rId3"/>
    <p:sldId id="258" r:id="rId4"/>
    <p:sldId id="259" r:id="rId5"/>
    <p:sldId id="260" r:id="rId6"/>
    <p:sldId id="263" r:id="rId7"/>
    <p:sldId id="262" r:id="rId8"/>
    <p:sldId id="264" r:id="rId9"/>
    <p:sldId id="265" r:id="rId10"/>
    <p:sldId id="267" r:id="rId11"/>
  </p:sldIdLst>
  <p:sldSz cx="12192000" cy="6858000"/>
  <p:notesSz cx="6858000" cy="9144000"/>
  <p:custDataLst>
    <p:tags r:id="rId12"/>
  </p:custData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3"/>
    <p:restoredTop sz="80474" autoAdjust="0"/>
  </p:normalViewPr>
  <p:slideViewPr>
    <p:cSldViewPr snapToGrid="0" snapToObjects="1">
      <p:cViewPr varScale="1">
        <p:scale>
          <a:sx n="59" d="100"/>
          <a:sy n="59" d="100"/>
        </p:scale>
        <p:origin x="1152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0" d="100"/>
          <a:sy n="0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tags" Target="tags/tag1.xml" /><Relationship Id="rId13" Type="http://schemas.openxmlformats.org/officeDocument/2006/relationships/presProps" Target="presProps.xml" /><Relationship Id="rId14" Type="http://schemas.openxmlformats.org/officeDocument/2006/relationships/viewProps" Target="viewProps.xml" /><Relationship Id="rId15" Type="http://schemas.openxmlformats.org/officeDocument/2006/relationships/theme" Target="theme/theme1.xml" /><Relationship Id="rId16" Type="http://schemas.openxmlformats.org/officeDocument/2006/relationships/tableStyles" Target="tableStyles.xml" /><Relationship Id="rId2" Type="http://schemas.openxmlformats.org/officeDocument/2006/relationships/notesMaster" Target="notesMasters/notesMaster1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diagrams/_rels/data5.xml.rels>&#65279;<?xml version="1.0" encoding="utf-8" standalone="yes"?><Relationships xmlns="http://schemas.openxmlformats.org/package/2006/relationships"><Relationship Id="rId1" Type="http://schemas.openxmlformats.org/officeDocument/2006/relationships/hyperlink" Target="http://www.fondyehp.cz/" TargetMode="External" /></Relationships>
</file>

<file path=ppt/diagrams/_rels/drawing5.xml.rels>&#65279;<?xml version="1.0" encoding="utf-8" standalone="yes"?><Relationships xmlns="http://schemas.openxmlformats.org/package/2006/relationships"><Relationship Id="rId1" Type="http://schemas.openxmlformats.org/officeDocument/2006/relationships/hyperlink" Target="http://www.fondyehp.cz/" TargetMode="External" /></Relationships>
</file>

<file path=ppt/diagrams/colors1.xml><?xml version="1.0" encoding="utf-8"?>
<dgm:colorsDef xmlns:a="http://schemas.openxmlformats.org/drawingml/2006/main" xmlns:dgm="http://schemas.openxmlformats.org/drawingml/2006/diagram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a="http://schemas.openxmlformats.org/drawingml/2006/main" xmlns:dgm="http://schemas.openxmlformats.org/drawingml/2006/diagram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a="http://schemas.openxmlformats.org/drawingml/2006/main" xmlns:dgm="http://schemas.openxmlformats.org/drawingml/2006/diagram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a="http://schemas.openxmlformats.org/drawingml/2006/main" xmlns:dgm="http://schemas.openxmlformats.org/drawingml/2006/diagram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a="http://schemas.openxmlformats.org/drawingml/2006/main" xmlns:dgm="http://schemas.openxmlformats.org/drawingml/2006/diagram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a="http://schemas.openxmlformats.org/drawingml/2006/main" xmlns:r="http://schemas.openxmlformats.org/officeDocument/2006/relationships" xmlns:dgm="http://schemas.openxmlformats.org/drawingml/2006/diagram">
  <dgm:ptLst>
    <dgm:pt modelId="{03683FA0-33B2-4875-BF4A-D2D375569CB6}" type="doc">
      <dgm:prSet loTypeId="urn:microsoft.com/office/officeart/2009/3/layout/StepUpProcess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6F9FD01B-B93B-49F2-A0D8-F06DBF6D1DA1}" type="parTrans" cxnId="{3971A2AF-5C17-44E9-BF24-29329F961B80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B46D2260-40BF-4342-8479-6464AA573DDA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smtClean="0">
              <a:latin typeface="Arial" panose="020b0604020202020204" pitchFamily="34" charset="0"/>
              <a:cs typeface="Arial" panose="020b0604020202020204" pitchFamily="34" charset="0"/>
            </a:rPr>
            <a:t>Posouzení formálních náležitostí a oprávněnosti</a:t>
          </a:r>
          <a:endParaRPr lang="cs-CZ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46E140F-CA66-4504-A759-2040565BCD33}" type="parTrans" cxnId="{5EE2FD0C-5C50-43AB-8ACF-21142A5E47A3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415601E3-D756-48F3-953A-D4EC56782092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smtClean="0">
              <a:latin typeface="Arial" panose="020b0604020202020204" pitchFamily="34" charset="0"/>
              <a:cs typeface="Arial" panose="020b0604020202020204" pitchFamily="34" charset="0"/>
            </a:rPr>
            <a:t>8-10/2021</a:t>
          </a:r>
          <a:endParaRPr lang="cs-CZ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8D5C515-95FE-4899-BA80-F6B8452B76BA}" type="sibTrans" cxnId="{5EE2FD0C-5C50-43AB-8ACF-21142A5E47A3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8E9065B0-4FB6-42B9-823D-C5E1BC16B3FC}" type="sibTrans" cxnId="{3971A2AF-5C17-44E9-BF24-29329F961B80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BF571922-4B31-4445-AB9F-7381A7085885}" type="parTrans" cxnId="{9B67A147-5B2E-4073-A22A-346C5C217993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081E0914-AB1B-4EA2-83CC-B1FD58128BF2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smtClean="0">
              <a:latin typeface="Arial" panose="020b0604020202020204" pitchFamily="34" charset="0"/>
              <a:cs typeface="Arial" panose="020b0604020202020204" pitchFamily="34" charset="0"/>
            </a:rPr>
            <a:t>Hodnocení kvality</a:t>
          </a:r>
          <a:endParaRPr lang="cs-CZ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C2D8058-A38B-468E-8592-3D58C2851800}" type="parTrans" cxnId="{D609218B-0710-445D-B361-98EEEC80ADBE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BBF0539D-6DC8-4F90-B0DB-A6E2D1E56B02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smtClean="0">
              <a:latin typeface="Arial" panose="020b0604020202020204" pitchFamily="34" charset="0"/>
              <a:cs typeface="Arial" panose="020b0604020202020204" pitchFamily="34" charset="0"/>
            </a:rPr>
            <a:t>9-11/2021</a:t>
          </a:r>
          <a:endParaRPr lang="cs-CZ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5F75FD3-DE3E-4B75-8200-3933F30A376B}" type="sibTrans" cxnId="{D609218B-0710-445D-B361-98EEEC80ADBE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B15C204E-DDE3-4BA8-8620-DD2C09CD3AF2}" type="sibTrans" cxnId="{9B67A147-5B2E-4073-A22A-346C5C217993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620C8BDA-91E9-487E-914C-30FD24BA3FA6}" type="parTrans" cxnId="{05759739-C2A2-41C5-869C-693E10B5E993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BFE23ED2-344F-4C2B-AE63-E83FD13A41D2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smtClean="0">
              <a:latin typeface="Arial" panose="020b0604020202020204" pitchFamily="34" charset="0"/>
              <a:cs typeface="Arial" panose="020b0604020202020204" pitchFamily="34" charset="0"/>
            </a:rPr>
            <a:t>Hodnoticí komise</a:t>
          </a:r>
          <a:endParaRPr lang="cs-CZ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04B25C6-05F4-4DBD-8030-18CC4B73309E}" type="parTrans" cxnId="{6AB78A65-A950-43A0-9482-4FDFCA276E1C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E2DE9E33-E594-4CFD-A87E-0A0829DC80ED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smtClean="0">
              <a:latin typeface="Arial" panose="020b0604020202020204" pitchFamily="34" charset="0"/>
              <a:cs typeface="Arial" panose="020b0604020202020204" pitchFamily="34" charset="0"/>
            </a:rPr>
            <a:t>10-11/2021</a:t>
          </a:r>
          <a:endParaRPr lang="cs-CZ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5446911-CC71-4C27-A333-CE7330DC5B03}" type="sibTrans" cxnId="{6AB78A65-A950-43A0-9482-4FDFCA276E1C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1ADE3D71-A920-499C-9EFA-F89DDCD32D7F}" type="sibTrans" cxnId="{05759739-C2A2-41C5-869C-693E10B5E993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EBC25F9-F591-4A04-BEA3-E5AD90EF9726}" type="parTrans" cxnId="{DB523F5B-0F85-4398-9CA9-4600F2489B8B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9FB844F2-BCC5-4FBD-AC10-A9993131C8B4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smtClean="0">
              <a:latin typeface="Arial" panose="020b0604020202020204" pitchFamily="34" charset="0"/>
              <a:cs typeface="Arial" panose="020b0604020202020204" pitchFamily="34" charset="0"/>
            </a:rPr>
            <a:t>Verifikace</a:t>
          </a:r>
          <a:endParaRPr lang="cs-CZ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7B4A973-237A-4A6E-88F1-94EF7C5FAE98}" type="parTrans" cxnId="{54AA48BA-0452-4269-B064-905D1B8FFB21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DB85A161-E413-4CB1-AB4E-EB45C5B3F9A0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smtClean="0">
              <a:latin typeface="Arial" panose="020b0604020202020204" pitchFamily="34" charset="0"/>
              <a:cs typeface="Arial" panose="020b0604020202020204" pitchFamily="34" charset="0"/>
            </a:rPr>
            <a:t>11/2021–2/2022</a:t>
          </a:r>
        </a:p>
      </dgm:t>
    </dgm:pt>
    <dgm:pt modelId="{39780B39-7DD8-4001-B6CA-C247F88CCEF2}" type="sibTrans" cxnId="{54AA48BA-0452-4269-B064-905D1B8FFB21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5496804B-AD32-4951-A80C-B9198B29ADAD}" type="sibTrans" cxnId="{DB523F5B-0F85-4398-9CA9-4600F2489B8B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CC0AAFF3-7F54-4B19-932B-93924C41BFBF}" type="parTrans" cxnId="{08EDF1D7-B1D7-4FBF-AE0F-4EAD27E4666A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668B7204-074A-4BCF-84B9-7431D2A7ED8C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smtClean="0">
              <a:latin typeface="Arial" panose="020b0604020202020204" pitchFamily="34" charset="0"/>
              <a:cs typeface="Arial" panose="020b0604020202020204" pitchFamily="34" charset="0"/>
            </a:rPr>
            <a:t>Schválení / neschválení žádostí</a:t>
          </a:r>
          <a:endParaRPr lang="cs-CZ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9E29FC2-429A-45CF-A8C4-C05A310A9DF4}" type="parTrans" cxnId="{14A67E07-A910-4288-A76C-367E83AB4E20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E50BF7E2-16BF-494E-8BDA-425E88391106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smtClean="0">
              <a:latin typeface="Arial" panose="020b0604020202020204" pitchFamily="34" charset="0"/>
              <a:cs typeface="Arial" panose="020b0604020202020204" pitchFamily="34" charset="0"/>
            </a:rPr>
            <a:t>1-3/2021</a:t>
          </a:r>
          <a:endParaRPr lang="cs-CZ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F67A23E-4E8E-4C47-BCA8-85B5927C9362}" type="sibTrans" cxnId="{14A67E07-A910-4288-A76C-367E83AB4E20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4510EE15-70D2-478D-B50D-EA9CBA5ACFC3}" type="sibTrans" cxnId="{08EDF1D7-B1D7-4FBF-AE0F-4EAD27E4666A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38BED4E0-78E1-4661-8349-CF78691E6C00}" type="pres">
      <dgm:prSet presAssocID="{03683FA0-33B2-4875-BF4A-D2D375569CB6}" presName="rootnode">
        <dgm:presLayoutVars>
          <dgm:chMax/>
          <dgm:chPref/>
          <dgm:dir/>
          <dgm:animLvl val="lvl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2D831280-636B-469E-9034-D490EEFF6445}" type="pres">
      <dgm:prSet presAssocID="{B46D2260-40BF-4342-8479-6464AA573DDA}" presName="composite"/>
      <dgm:spPr/>
      <dgm:t>
        <a:bodyPr/>
        <a:lstStyle>
          <a:defPPr>
            <a:defRPr kern="1200" smtId="4294967295"/>
          </a:defPPr>
        </a:lstStyle>
        <a:p/>
      </dgm:t>
    </dgm:pt>
    <dgm:pt modelId="{F99E912B-A7AE-4B48-BEF0-BDB740655D3F}" type="pres">
      <dgm:prSet presAssocID="{B46D2260-40BF-4342-8479-6464AA573DDA}" presName="LShape" presStyleLbl="alignNode1" presStyleCnt="5"/>
      <dgm:spPr/>
      <dgm:t>
        <a:bodyPr/>
        <a:lstStyle>
          <a:defPPr>
            <a:defRPr kern="1200" smtId="4294967295"/>
          </a:defPPr>
        </a:lstStyle>
        <a:p/>
      </dgm:t>
    </dgm:pt>
    <dgm:pt modelId="{66861816-F916-4379-AE25-66F971E7B7B5}" type="pres">
      <dgm:prSet presAssocID="{B46D2260-40BF-4342-8479-6464AA573DDA}" presName="ParentText" presStyleLbl="revTx" presStyleCnt="5">
        <dgm:presLayoutVars>
          <dgm:chMax val="0"/>
          <dgm:chPref val="0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B7708AED-1DE8-4810-80DE-119EDBCAF893}" type="pres">
      <dgm:prSet presAssocID="{B46D2260-40BF-4342-8479-6464AA573DDA}" presName="Triangle" presStyleLbl="alignNode1" presStyleCnt="5"/>
      <dgm:spPr/>
      <dgm:t>
        <a:bodyPr/>
        <a:lstStyle>
          <a:defPPr>
            <a:defRPr kern="1200" smtId="4294967295"/>
          </a:defPPr>
        </a:lstStyle>
        <a:p/>
      </dgm:t>
    </dgm:pt>
    <dgm:pt modelId="{B418BE13-99F6-4EEE-9406-13E367F05194}" type="pres">
      <dgm:prSet presAssocID="{8E9065B0-4FB6-42B9-823D-C5E1BC16B3FC}" presName="sibTrans"/>
      <dgm:spPr/>
      <dgm:t>
        <a:bodyPr/>
        <a:lstStyle>
          <a:defPPr>
            <a:defRPr kern="1200" smtId="4294967295"/>
          </a:defPPr>
        </a:lstStyle>
        <a:p/>
      </dgm:t>
    </dgm:pt>
    <dgm:pt modelId="{F4C38E77-30CE-4575-9F3E-6EA907975AAD}" type="pres">
      <dgm:prSet presAssocID="{8E9065B0-4FB6-42B9-823D-C5E1BC16B3FC}" presName="space"/>
      <dgm:spPr/>
      <dgm:t>
        <a:bodyPr/>
        <a:lstStyle>
          <a:defPPr>
            <a:defRPr kern="1200" smtId="4294967295"/>
          </a:defPPr>
        </a:lstStyle>
        <a:p/>
      </dgm:t>
    </dgm:pt>
    <dgm:pt modelId="{C96E2DF7-3FD8-4EFD-8D55-161E12BE62F5}" type="pres">
      <dgm:prSet presAssocID="{081E0914-AB1B-4EA2-83CC-B1FD58128BF2}" presName="composite"/>
      <dgm:spPr/>
      <dgm:t>
        <a:bodyPr/>
        <a:lstStyle>
          <a:defPPr>
            <a:defRPr kern="1200" smtId="4294967295"/>
          </a:defPPr>
        </a:lstStyle>
        <a:p/>
      </dgm:t>
    </dgm:pt>
    <dgm:pt modelId="{C0DA4AD8-1B3F-47BF-BC0B-5D3183F9E75C}" type="pres">
      <dgm:prSet presAssocID="{081E0914-AB1B-4EA2-83CC-B1FD58128BF2}" presName="LShape" presStyleLbl="alignNode1" presStyleIdx="1" presStyleCnt="5"/>
      <dgm:spPr/>
      <dgm:t>
        <a:bodyPr/>
        <a:lstStyle>
          <a:defPPr>
            <a:defRPr kern="1200" smtId="4294967295"/>
          </a:defPPr>
        </a:lstStyle>
        <a:p/>
      </dgm:t>
    </dgm:pt>
    <dgm:pt modelId="{0C0E3CCE-8839-4718-B503-86B29FB4EC56}" type="pres">
      <dgm:prSet presAssocID="{081E0914-AB1B-4EA2-83CC-B1FD58128BF2}" presName="ParentText" presStyleLbl="revTx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EC3D98E7-36EE-43E8-B96A-75541C9C7099}" type="pres">
      <dgm:prSet presAssocID="{081E0914-AB1B-4EA2-83CC-B1FD58128BF2}" presName="Triangle" presStyleLbl="alignNode1" presStyleIdx="1" presStyleCnt="5"/>
      <dgm:spPr/>
      <dgm:t>
        <a:bodyPr/>
        <a:lstStyle>
          <a:defPPr>
            <a:defRPr kern="1200" smtId="4294967295"/>
          </a:defPPr>
        </a:lstStyle>
        <a:p/>
      </dgm:t>
    </dgm:pt>
    <dgm:pt modelId="{CF33D523-D84E-4931-A941-7058D75E95F9}" type="pres">
      <dgm:prSet presAssocID="{B15C204E-DDE3-4BA8-8620-DD2C09CD3AF2}" presName="sibTrans"/>
      <dgm:spPr/>
      <dgm:t>
        <a:bodyPr/>
        <a:lstStyle>
          <a:defPPr>
            <a:defRPr kern="1200" smtId="4294967295"/>
          </a:defPPr>
        </a:lstStyle>
        <a:p/>
      </dgm:t>
    </dgm:pt>
    <dgm:pt modelId="{50659095-34E4-4D37-B41F-93F7E543AD3A}" type="pres">
      <dgm:prSet presAssocID="{B15C204E-DDE3-4BA8-8620-DD2C09CD3AF2}" presName="space"/>
      <dgm:spPr/>
      <dgm:t>
        <a:bodyPr/>
        <a:lstStyle>
          <a:defPPr>
            <a:defRPr kern="1200" smtId="4294967295"/>
          </a:defPPr>
        </a:lstStyle>
        <a:p/>
      </dgm:t>
    </dgm:pt>
    <dgm:pt modelId="{4E480685-0026-4177-B7BE-098EC64D2281}" type="pres">
      <dgm:prSet presAssocID="{BFE23ED2-344F-4C2B-AE63-E83FD13A41D2}" presName="composite"/>
      <dgm:spPr/>
      <dgm:t>
        <a:bodyPr/>
        <a:lstStyle>
          <a:defPPr>
            <a:defRPr kern="1200" smtId="4294967295"/>
          </a:defPPr>
        </a:lstStyle>
        <a:p/>
      </dgm:t>
    </dgm:pt>
    <dgm:pt modelId="{2CC5E8B2-A94D-48BD-BFD3-7BE12A58F68E}" type="pres">
      <dgm:prSet presAssocID="{BFE23ED2-344F-4C2B-AE63-E83FD13A41D2}" presName="LShape" presStyleLbl="alignNode1" presStyleIdx="2" presStyleCnt="5"/>
      <dgm:spPr/>
      <dgm:t>
        <a:bodyPr/>
        <a:lstStyle>
          <a:defPPr>
            <a:defRPr kern="1200" smtId="4294967295"/>
          </a:defPPr>
        </a:lstStyle>
        <a:p/>
      </dgm:t>
    </dgm:pt>
    <dgm:pt modelId="{DA6D7518-321E-418E-BD75-21A2557B0FB1}" type="pres">
      <dgm:prSet presAssocID="{BFE23ED2-344F-4C2B-AE63-E83FD13A41D2}" presName="ParentText" presStyleLbl="revTx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2836B302-1D6E-406A-B085-AD16433E0EC2}" type="pres">
      <dgm:prSet presAssocID="{BFE23ED2-344F-4C2B-AE63-E83FD13A41D2}" presName="Triangle" presStyleLbl="alignNode1" presStyleIdx="2" presStyleCnt="5"/>
      <dgm:spPr/>
      <dgm:t>
        <a:bodyPr/>
        <a:lstStyle>
          <a:defPPr>
            <a:defRPr kern="1200" smtId="4294967295"/>
          </a:defPPr>
        </a:lstStyle>
        <a:p/>
      </dgm:t>
    </dgm:pt>
    <dgm:pt modelId="{1BEA5FA4-BB40-419D-9702-B317A578513D}" type="pres">
      <dgm:prSet presAssocID="{1ADE3D71-A920-499C-9EFA-F89DDCD32D7F}" presName="sibTrans"/>
      <dgm:spPr/>
      <dgm:t>
        <a:bodyPr/>
        <a:lstStyle>
          <a:defPPr>
            <a:defRPr kern="1200" smtId="4294967295"/>
          </a:defPPr>
        </a:lstStyle>
        <a:p/>
      </dgm:t>
    </dgm:pt>
    <dgm:pt modelId="{AFF142F5-74B0-4EEA-BA90-3D91A1A55F17}" type="pres">
      <dgm:prSet presAssocID="{1ADE3D71-A920-499C-9EFA-F89DDCD32D7F}" presName="space"/>
      <dgm:spPr/>
      <dgm:t>
        <a:bodyPr/>
        <a:lstStyle>
          <a:defPPr>
            <a:defRPr kern="1200" smtId="4294967295"/>
          </a:defPPr>
        </a:lstStyle>
        <a:p/>
      </dgm:t>
    </dgm:pt>
    <dgm:pt modelId="{A4C1DB98-F495-42B3-9B79-B3045BFB0F04}" type="pres">
      <dgm:prSet presAssocID="{9FB844F2-BCC5-4FBD-AC10-A9993131C8B4}" presName="composite"/>
      <dgm:spPr/>
      <dgm:t>
        <a:bodyPr/>
        <a:lstStyle>
          <a:defPPr>
            <a:defRPr kern="1200" smtId="4294967295"/>
          </a:defPPr>
        </a:lstStyle>
        <a:p/>
      </dgm:t>
    </dgm:pt>
    <dgm:pt modelId="{7A6E9D17-3085-4132-8713-52C6288D9CF2}" type="pres">
      <dgm:prSet presAssocID="{9FB844F2-BCC5-4FBD-AC10-A9993131C8B4}" presName="LShape" presStyleLbl="alignNode1" presStyleIdx="3" presStyleCnt="5"/>
      <dgm:spPr/>
      <dgm:t>
        <a:bodyPr/>
        <a:lstStyle>
          <a:defPPr>
            <a:defRPr kern="1200" smtId="4294967295"/>
          </a:defPPr>
        </a:lstStyle>
        <a:p/>
      </dgm:t>
    </dgm:pt>
    <dgm:pt modelId="{849DD365-6331-4751-8B58-89B66BD40783}" type="pres">
      <dgm:prSet presAssocID="{9FB844F2-BCC5-4FBD-AC10-A9993131C8B4}" presName="ParentText" presStyleLbl="revTx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D73E2DAD-9B93-4B43-ADD7-2DD64D1BA3E1}" type="pres">
      <dgm:prSet presAssocID="{9FB844F2-BCC5-4FBD-AC10-A9993131C8B4}" presName="Triangle" presStyleLbl="alignNode1" presStyleIdx="3" presStyleCnt="5"/>
      <dgm:spPr/>
      <dgm:t>
        <a:bodyPr/>
        <a:lstStyle>
          <a:defPPr>
            <a:defRPr kern="1200" smtId="4294967295"/>
          </a:defPPr>
        </a:lstStyle>
        <a:p/>
      </dgm:t>
    </dgm:pt>
    <dgm:pt modelId="{65432086-CF9F-4829-B85A-2A9C42DA73BF}" type="pres">
      <dgm:prSet presAssocID="{5496804B-AD32-4951-A80C-B9198B29ADAD}" presName="sibTrans"/>
      <dgm:spPr/>
      <dgm:t>
        <a:bodyPr/>
        <a:lstStyle>
          <a:defPPr>
            <a:defRPr kern="1200" smtId="4294967295"/>
          </a:defPPr>
        </a:lstStyle>
        <a:p/>
      </dgm:t>
    </dgm:pt>
    <dgm:pt modelId="{33C83E50-007B-4467-A66B-1875449FDB32}" type="pres">
      <dgm:prSet presAssocID="{5496804B-AD32-4951-A80C-B9198B29ADAD}" presName="space"/>
      <dgm:spPr/>
      <dgm:t>
        <a:bodyPr/>
        <a:lstStyle>
          <a:defPPr>
            <a:defRPr kern="1200" smtId="4294967295"/>
          </a:defPPr>
        </a:lstStyle>
        <a:p/>
      </dgm:t>
    </dgm:pt>
    <dgm:pt modelId="{88462019-D69C-4233-AF3B-4A4DC1510B99}" type="pres">
      <dgm:prSet presAssocID="{668B7204-074A-4BCF-84B9-7431D2A7ED8C}" presName="composite"/>
      <dgm:spPr/>
      <dgm:t>
        <a:bodyPr/>
        <a:lstStyle>
          <a:defPPr>
            <a:defRPr kern="1200" smtId="4294967295"/>
          </a:defPPr>
        </a:lstStyle>
        <a:p/>
      </dgm:t>
    </dgm:pt>
    <dgm:pt modelId="{4E9B79AC-3EE1-43DB-8133-D04246FE1D99}" type="pres">
      <dgm:prSet presAssocID="{668B7204-074A-4BCF-84B9-7431D2A7ED8C}" presName="LShape" presStyleLbl="alignNode1" presStyleIdx="4" presStyleCnt="5"/>
      <dgm:spPr/>
      <dgm:t>
        <a:bodyPr/>
        <a:lstStyle>
          <a:defPPr>
            <a:defRPr kern="1200" smtId="4294967295"/>
          </a:defPPr>
        </a:lstStyle>
        <a:p/>
      </dgm:t>
    </dgm:pt>
    <dgm:pt modelId="{730089CB-010E-4B51-BDF0-3711FD141B1E}" type="pres">
      <dgm:prSet presAssocID="{668B7204-074A-4BCF-84B9-7431D2A7ED8C}" presName="ParentText" presStyleLbl="revTx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</dgm:ptLst>
  <dgm:cxnLst>
    <dgm:cxn modelId="{3971A2AF-5C17-44E9-BF24-29329F961B80}" srcId="{03683FA0-33B2-4875-BF4A-D2D375569CB6}" destId="{B46D2260-40BF-4342-8479-6464AA573DDA}" srcOrd="0" destOrd="0" parTransId="{6F9FD01B-B93B-49F2-A0D8-F06DBF6D1DA1}" sibTransId="{8E9065B0-4FB6-42B9-823D-C5E1BC16B3FC}"/>
    <dgm:cxn modelId="{5EE2FD0C-5C50-43AB-8ACF-21142A5E47A3}" srcId="{B46D2260-40BF-4342-8479-6464AA573DDA}" destId="{415601E3-D756-48F3-953A-D4EC56782092}" srcOrd="0" destOrd="0" parTransId="{D46E140F-CA66-4504-A759-2040565BCD33}" sibTransId="{28D5C515-95FE-4899-BA80-F6B8452B76BA}"/>
    <dgm:cxn modelId="{9B67A147-5B2E-4073-A22A-346C5C217993}" srcId="{03683FA0-33B2-4875-BF4A-D2D375569CB6}" destId="{081E0914-AB1B-4EA2-83CC-B1FD58128BF2}" srcOrd="1" destOrd="0" parTransId="{BF571922-4B31-4445-AB9F-7381A7085885}" sibTransId="{B15C204E-DDE3-4BA8-8620-DD2C09CD3AF2}"/>
    <dgm:cxn modelId="{D609218B-0710-445D-B361-98EEEC80ADBE}" srcId="{081E0914-AB1B-4EA2-83CC-B1FD58128BF2}" destId="{BBF0539D-6DC8-4F90-B0DB-A6E2D1E56B02}" srcOrd="0" destOrd="0" parTransId="{8C2D8058-A38B-468E-8592-3D58C2851800}" sibTransId="{15F75FD3-DE3E-4B75-8200-3933F30A376B}"/>
    <dgm:cxn modelId="{05759739-C2A2-41C5-869C-693E10B5E993}" srcId="{03683FA0-33B2-4875-BF4A-D2D375569CB6}" destId="{BFE23ED2-344F-4C2B-AE63-E83FD13A41D2}" srcOrd="2" destOrd="0" parTransId="{620C8BDA-91E9-487E-914C-30FD24BA3FA6}" sibTransId="{1ADE3D71-A920-499C-9EFA-F89DDCD32D7F}"/>
    <dgm:cxn modelId="{6AB78A65-A950-43A0-9482-4FDFCA276E1C}" srcId="{BFE23ED2-344F-4C2B-AE63-E83FD13A41D2}" destId="{E2DE9E33-E594-4CFD-A87E-0A0829DC80ED}" srcOrd="0" destOrd="0" parTransId="{D04B25C6-05F4-4DBD-8030-18CC4B73309E}" sibTransId="{15446911-CC71-4C27-A333-CE7330DC5B03}"/>
    <dgm:cxn modelId="{DB523F5B-0F85-4398-9CA9-4600F2489B8B}" srcId="{03683FA0-33B2-4875-BF4A-D2D375569CB6}" destId="{9FB844F2-BCC5-4FBD-AC10-A9993131C8B4}" srcOrd="3" destOrd="0" parTransId="{FEBC25F9-F591-4A04-BEA3-E5AD90EF9726}" sibTransId="{5496804B-AD32-4951-A80C-B9198B29ADAD}"/>
    <dgm:cxn modelId="{54AA48BA-0452-4269-B064-905D1B8FFB21}" srcId="{9FB844F2-BCC5-4FBD-AC10-A9993131C8B4}" destId="{DB85A161-E413-4CB1-AB4E-EB45C5B3F9A0}" srcOrd="0" destOrd="0" parTransId="{27B4A973-237A-4A6E-88F1-94EF7C5FAE98}" sibTransId="{39780B39-7DD8-4001-B6CA-C247F88CCEF2}"/>
    <dgm:cxn modelId="{08EDF1D7-B1D7-4FBF-AE0F-4EAD27E4666A}" srcId="{03683FA0-33B2-4875-BF4A-D2D375569CB6}" destId="{668B7204-074A-4BCF-84B9-7431D2A7ED8C}" srcOrd="4" destOrd="0" parTransId="{CC0AAFF3-7F54-4B19-932B-93924C41BFBF}" sibTransId="{4510EE15-70D2-478D-B50D-EA9CBA5ACFC3}"/>
    <dgm:cxn modelId="{14A67E07-A910-4288-A76C-367E83AB4E20}" srcId="{668B7204-074A-4BCF-84B9-7431D2A7ED8C}" destId="{E50BF7E2-16BF-494E-8BDA-425E88391106}" srcOrd="0" destOrd="0" parTransId="{89E29FC2-429A-45CF-A8C4-C05A310A9DF4}" sibTransId="{4F67A23E-4E8E-4C47-BCA8-85B5927C9362}"/>
    <dgm:cxn modelId="{19D3159E-5BA1-4A15-8D1C-7D5A549ADB5A}" type="presOf" srcId="{03683FA0-33B2-4875-BF4A-D2D375569CB6}" destId="{38BED4E0-78E1-4661-8349-CF78691E6C00}" srcOrd="0" destOrd="0" presId="urn:microsoft.com/office/officeart/2009/3/layout/StepUpProcess"/>
    <dgm:cxn modelId="{DE020496-B35F-454B-A63C-743F01175126}" type="presParOf" srcId="{38BED4E0-78E1-4661-8349-CF78691E6C00}" destId="{2D831280-636B-469E-9034-D490EEFF6445}" srcOrd="0" destOrd="0" presId="urn:microsoft.com/office/officeart/2009/3/layout/StepUpProcess"/>
    <dgm:cxn modelId="{32C7FBFF-DB89-49A3-882E-95DE0B489440}" type="presParOf" srcId="{2D831280-636B-469E-9034-D490EEFF6445}" destId="{F99E912B-A7AE-4B48-BEF0-BDB740655D3F}" srcOrd="0" destOrd="0" presId="urn:microsoft.com/office/officeart/2009/3/layout/StepUpProcess"/>
    <dgm:cxn modelId="{8E010814-510A-420B-B259-9EF2AE88C3DA}" type="presParOf" srcId="{2D831280-636B-469E-9034-D490EEFF6445}" destId="{66861816-F916-4379-AE25-66F971E7B7B5}" srcOrd="1" destOrd="0" presId="urn:microsoft.com/office/officeart/2009/3/layout/StepUpProcess"/>
    <dgm:cxn modelId="{CCE7B082-49D7-4A5F-A572-2012FCC73C5A}" type="presOf" srcId="{B46D2260-40BF-4342-8479-6464AA573DDA}" destId="{66861816-F916-4379-AE25-66F971E7B7B5}" srcOrd="0" destOrd="0" presId="urn:microsoft.com/office/officeart/2009/3/layout/StepUpProcess"/>
    <dgm:cxn modelId="{6B143DE2-049F-4B7A-8B0B-EBBA715D82D5}" type="presOf" srcId="{415601E3-D756-48F3-953A-D4EC56782092}" destId="{66861816-F916-4379-AE25-66F971E7B7B5}" srcOrd="0" destOrd="1" presId="urn:microsoft.com/office/officeart/2009/3/layout/StepUpProcess"/>
    <dgm:cxn modelId="{2281005A-3A03-4648-8C42-FDDCCDF5917A}" type="presParOf" srcId="{2D831280-636B-469E-9034-D490EEFF6445}" destId="{B7708AED-1DE8-4810-80DE-119EDBCAF893}" srcOrd="2" destOrd="0" presId="urn:microsoft.com/office/officeart/2009/3/layout/StepUpProcess"/>
    <dgm:cxn modelId="{62B51C21-6C10-4B8A-BE94-000D54F61BCE}" type="presParOf" srcId="{38BED4E0-78E1-4661-8349-CF78691E6C00}" destId="{B418BE13-99F6-4EEE-9406-13E367F05194}" srcOrd="1" destOrd="0" presId="urn:microsoft.com/office/officeart/2009/3/layout/StepUpProcess"/>
    <dgm:cxn modelId="{F0B73272-BA76-4169-AD05-1B537CAFE06C}" type="presParOf" srcId="{B418BE13-99F6-4EEE-9406-13E367F05194}" destId="{F4C38E77-30CE-4575-9F3E-6EA907975AAD}" srcOrd="0" destOrd="0" presId="urn:microsoft.com/office/officeart/2009/3/layout/StepUpProcess"/>
    <dgm:cxn modelId="{4B532C0D-F9BB-465B-8802-B75539381E5F}" type="presParOf" srcId="{38BED4E0-78E1-4661-8349-CF78691E6C00}" destId="{C96E2DF7-3FD8-4EFD-8D55-161E12BE62F5}" srcOrd="2" destOrd="0" presId="urn:microsoft.com/office/officeart/2009/3/layout/StepUpProcess"/>
    <dgm:cxn modelId="{D7E98023-7FCC-4412-88A1-55FFF9A9FC26}" type="presParOf" srcId="{C96E2DF7-3FD8-4EFD-8D55-161E12BE62F5}" destId="{C0DA4AD8-1B3F-47BF-BC0B-5D3183F9E75C}" srcOrd="0" destOrd="0" presId="urn:microsoft.com/office/officeart/2009/3/layout/StepUpProcess"/>
    <dgm:cxn modelId="{1CE7BAD9-18E0-4DC8-B83C-1D2619446798}" type="presParOf" srcId="{C96E2DF7-3FD8-4EFD-8D55-161E12BE62F5}" destId="{0C0E3CCE-8839-4718-B503-86B29FB4EC56}" srcOrd="1" destOrd="0" presId="urn:microsoft.com/office/officeart/2009/3/layout/StepUpProcess"/>
    <dgm:cxn modelId="{BB11FCE3-E91E-4C95-B696-ABCC1E801FB1}" type="presOf" srcId="{081E0914-AB1B-4EA2-83CC-B1FD58128BF2}" destId="{0C0E3CCE-8839-4718-B503-86B29FB4EC56}" srcOrd="0" destOrd="0" presId="urn:microsoft.com/office/officeart/2009/3/layout/StepUpProcess"/>
    <dgm:cxn modelId="{BCE98BA7-E810-4B6D-89A4-8EA9AF224E62}" type="presOf" srcId="{BBF0539D-6DC8-4F90-B0DB-A6E2D1E56B02}" destId="{0C0E3CCE-8839-4718-B503-86B29FB4EC56}" srcOrd="0" destOrd="1" presId="urn:microsoft.com/office/officeart/2009/3/layout/StepUpProcess"/>
    <dgm:cxn modelId="{2D592748-B425-41FA-8EFF-F80E0A991435}" type="presParOf" srcId="{C96E2DF7-3FD8-4EFD-8D55-161E12BE62F5}" destId="{EC3D98E7-36EE-43E8-B96A-75541C9C7099}" srcOrd="2" destOrd="0" presId="urn:microsoft.com/office/officeart/2009/3/layout/StepUpProcess"/>
    <dgm:cxn modelId="{C1DDA483-222A-41D5-ABFC-8C421A1F697A}" type="presParOf" srcId="{38BED4E0-78E1-4661-8349-CF78691E6C00}" destId="{CF33D523-D84E-4931-A941-7058D75E95F9}" srcOrd="3" destOrd="0" presId="urn:microsoft.com/office/officeart/2009/3/layout/StepUpProcess"/>
    <dgm:cxn modelId="{E92E6453-0D39-4B13-90D3-D9B242DB90D3}" type="presParOf" srcId="{CF33D523-D84E-4931-A941-7058D75E95F9}" destId="{50659095-34E4-4D37-B41F-93F7E543AD3A}" srcOrd="0" destOrd="0" presId="urn:microsoft.com/office/officeart/2009/3/layout/StepUpProcess"/>
    <dgm:cxn modelId="{F40D3507-781E-4041-800E-AB714CF77F82}" type="presParOf" srcId="{38BED4E0-78E1-4661-8349-CF78691E6C00}" destId="{4E480685-0026-4177-B7BE-098EC64D2281}" srcOrd="4" destOrd="0" presId="urn:microsoft.com/office/officeart/2009/3/layout/StepUpProcess"/>
    <dgm:cxn modelId="{393E6EB0-912F-4A2A-9F48-ED83BE4AD6CA}" type="presParOf" srcId="{4E480685-0026-4177-B7BE-098EC64D2281}" destId="{2CC5E8B2-A94D-48BD-BFD3-7BE12A58F68E}" srcOrd="0" destOrd="0" presId="urn:microsoft.com/office/officeart/2009/3/layout/StepUpProcess"/>
    <dgm:cxn modelId="{C0EBD995-E0BE-47D1-BD5F-2202890071B6}" type="presParOf" srcId="{4E480685-0026-4177-B7BE-098EC64D2281}" destId="{DA6D7518-321E-418E-BD75-21A2557B0FB1}" srcOrd="1" destOrd="0" presId="urn:microsoft.com/office/officeart/2009/3/layout/StepUpProcess"/>
    <dgm:cxn modelId="{7B07C687-B3B7-4453-9435-7E128500AA7E}" type="presOf" srcId="{BFE23ED2-344F-4C2B-AE63-E83FD13A41D2}" destId="{DA6D7518-321E-418E-BD75-21A2557B0FB1}" srcOrd="0" destOrd="0" presId="urn:microsoft.com/office/officeart/2009/3/layout/StepUpProcess"/>
    <dgm:cxn modelId="{972D2F8C-8810-4A7B-808F-0B1BF9E3D16F}" type="presOf" srcId="{E2DE9E33-E594-4CFD-A87E-0A0829DC80ED}" destId="{DA6D7518-321E-418E-BD75-21A2557B0FB1}" srcOrd="0" destOrd="1" presId="urn:microsoft.com/office/officeart/2009/3/layout/StepUpProcess"/>
    <dgm:cxn modelId="{4327ECED-C005-47FD-A00C-C85D9F6241B0}" type="presParOf" srcId="{4E480685-0026-4177-B7BE-098EC64D2281}" destId="{2836B302-1D6E-406A-B085-AD16433E0EC2}" srcOrd="2" destOrd="0" presId="urn:microsoft.com/office/officeart/2009/3/layout/StepUpProcess"/>
    <dgm:cxn modelId="{61FDCF17-75E2-4AF2-B360-922D38886C11}" type="presParOf" srcId="{38BED4E0-78E1-4661-8349-CF78691E6C00}" destId="{1BEA5FA4-BB40-419D-9702-B317A578513D}" srcOrd="5" destOrd="0" presId="urn:microsoft.com/office/officeart/2009/3/layout/StepUpProcess"/>
    <dgm:cxn modelId="{87AFD293-23FA-4B0D-94DF-A2E8C596573F}" type="presParOf" srcId="{1BEA5FA4-BB40-419D-9702-B317A578513D}" destId="{AFF142F5-74B0-4EEA-BA90-3D91A1A55F17}" srcOrd="0" destOrd="0" presId="urn:microsoft.com/office/officeart/2009/3/layout/StepUpProcess"/>
    <dgm:cxn modelId="{1579FAA6-A459-4B9C-8DD4-E653F648E0AD}" type="presParOf" srcId="{38BED4E0-78E1-4661-8349-CF78691E6C00}" destId="{A4C1DB98-F495-42B3-9B79-B3045BFB0F04}" srcOrd="6" destOrd="0" presId="urn:microsoft.com/office/officeart/2009/3/layout/StepUpProcess"/>
    <dgm:cxn modelId="{B88C5FC3-D1E2-4D1A-AB54-13217C82D8F4}" type="presParOf" srcId="{A4C1DB98-F495-42B3-9B79-B3045BFB0F04}" destId="{7A6E9D17-3085-4132-8713-52C6288D9CF2}" srcOrd="0" destOrd="0" presId="urn:microsoft.com/office/officeart/2009/3/layout/StepUpProcess"/>
    <dgm:cxn modelId="{088ADC5D-0EEE-49F4-A192-4B067CA0D29D}" type="presParOf" srcId="{A4C1DB98-F495-42B3-9B79-B3045BFB0F04}" destId="{849DD365-6331-4751-8B58-89B66BD40783}" srcOrd="1" destOrd="0" presId="urn:microsoft.com/office/officeart/2009/3/layout/StepUpProcess"/>
    <dgm:cxn modelId="{7BDA376A-13D1-4943-8E7D-CE3173786F20}" type="presOf" srcId="{9FB844F2-BCC5-4FBD-AC10-A9993131C8B4}" destId="{849DD365-6331-4751-8B58-89B66BD40783}" srcOrd="0" destOrd="0" presId="urn:microsoft.com/office/officeart/2009/3/layout/StepUpProcess"/>
    <dgm:cxn modelId="{17771505-90CA-441A-9D71-3CC9F3F6396B}" type="presOf" srcId="{DB85A161-E413-4CB1-AB4E-EB45C5B3F9A0}" destId="{849DD365-6331-4751-8B58-89B66BD40783}" srcOrd="0" destOrd="1" presId="urn:microsoft.com/office/officeart/2009/3/layout/StepUpProcess"/>
    <dgm:cxn modelId="{C90D2067-7E2B-4280-BEB9-A9C95FA152BB}" type="presParOf" srcId="{A4C1DB98-F495-42B3-9B79-B3045BFB0F04}" destId="{D73E2DAD-9B93-4B43-ADD7-2DD64D1BA3E1}" srcOrd="2" destOrd="0" presId="urn:microsoft.com/office/officeart/2009/3/layout/StepUpProcess"/>
    <dgm:cxn modelId="{7CA0A035-42E6-4B20-B3F0-F395A5E88D76}" type="presParOf" srcId="{38BED4E0-78E1-4661-8349-CF78691E6C00}" destId="{65432086-CF9F-4829-B85A-2A9C42DA73BF}" srcOrd="7" destOrd="0" presId="urn:microsoft.com/office/officeart/2009/3/layout/StepUpProcess"/>
    <dgm:cxn modelId="{DA6A94F8-920F-4063-9BE2-0967DDFE9AA6}" type="presParOf" srcId="{65432086-CF9F-4829-B85A-2A9C42DA73BF}" destId="{33C83E50-007B-4467-A66B-1875449FDB32}" srcOrd="0" destOrd="0" presId="urn:microsoft.com/office/officeart/2009/3/layout/StepUpProcess"/>
    <dgm:cxn modelId="{61062B78-BB0D-4122-8C3A-ABD7E6E5C7C3}" type="presParOf" srcId="{38BED4E0-78E1-4661-8349-CF78691E6C00}" destId="{88462019-D69C-4233-AF3B-4A4DC1510B99}" srcOrd="8" destOrd="0" presId="urn:microsoft.com/office/officeart/2009/3/layout/StepUpProcess"/>
    <dgm:cxn modelId="{30322F3B-224C-48C1-84B0-D18DCC0FE227}" type="presParOf" srcId="{88462019-D69C-4233-AF3B-4A4DC1510B99}" destId="{4E9B79AC-3EE1-43DB-8133-D04246FE1D99}" srcOrd="0" destOrd="0" presId="urn:microsoft.com/office/officeart/2009/3/layout/StepUpProcess"/>
    <dgm:cxn modelId="{A909ED53-4116-48ED-935C-080E113E0E02}" type="presParOf" srcId="{88462019-D69C-4233-AF3B-4A4DC1510B99}" destId="{730089CB-010E-4B51-BDF0-3711FD141B1E}" srcOrd="1" destOrd="0" presId="urn:microsoft.com/office/officeart/2009/3/layout/StepUpProcess"/>
    <dgm:cxn modelId="{98258438-E3C0-4CFC-A212-BB0D6A537938}" type="presOf" srcId="{668B7204-074A-4BCF-84B9-7431D2A7ED8C}" destId="{730089CB-010E-4B51-BDF0-3711FD141B1E}" srcOrd="0" destOrd="0" presId="urn:microsoft.com/office/officeart/2009/3/layout/StepUpProcess"/>
    <dgm:cxn modelId="{0CD37DAE-5726-44C0-BBC7-A02847513A37}" type="presOf" srcId="{E50BF7E2-16BF-494E-8BDA-425E88391106}" destId="{730089CB-010E-4B51-BDF0-3711FD141B1E}" srcOrd="0" destOrd="1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3" minVer="http://schemas.openxmlformats.org/drawingml/2006/main"/>
    </a:ext>
  </dgm:extLst>
</dgm:dataModel>
</file>

<file path=ppt/diagrams/data2.xml><?xml version="1.0" encoding="utf-8"?>
<dgm:dataModel xmlns:a="http://schemas.openxmlformats.org/drawingml/2006/main" xmlns:r="http://schemas.openxmlformats.org/officeDocument/2006/relationships" xmlns:dgm="http://schemas.openxmlformats.org/drawingml/2006/diagram">
  <dgm:ptLst>
    <dgm:pt modelId="{B801329C-5C36-4E46-9524-26420076DE58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DAC12D57-C45E-4C80-BB59-A502B96601E0}" type="parTrans" cxnId="{CE40DA8E-1757-4A4E-8149-CF5FB9C4B9A7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D927C1A3-682D-4582-BCC2-898E2BE9A23B}">
      <dgm:prSet/>
      <dgm:spPr/>
      <dgm:t>
        <a:bodyPr/>
        <a:lstStyle>
          <a:defPPr>
            <a:defRPr kern="1200" smtId="4294967295"/>
          </a:defPPr>
        </a:lstStyle>
        <a:p>
          <a:pPr algn="ctr"/>
          <a:r>
            <a:rPr lang="cs-CZ" b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Kritéria formálních náležitostí</a:t>
          </a:r>
          <a:endParaRPr lang="cs-CZ" smtClean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1B41787-6137-49EC-AB58-A704E917A514}" type="sibTrans" cxnId="{CE40DA8E-1757-4A4E-8149-CF5FB9C4B9A7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667449A-40F5-47ED-9E36-BC6C191254CE}" type="parTrans" cxnId="{5E0C4446-78D8-403B-B819-4338300E48A1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2DE6CBA3-7F68-45A9-841C-36D65195E3CF}">
      <dgm:prSet/>
      <dgm:spPr/>
      <dgm:t>
        <a:bodyPr/>
        <a:lstStyle>
          <a:defPPr>
            <a:defRPr kern="1200" smtId="4294967295"/>
          </a:defPPr>
        </a:lstStyle>
        <a:p>
          <a:r>
            <a:rPr lang="cs-CZ" smtClean="0">
              <a:latin typeface="Arial" panose="020b0604020202020204" pitchFamily="34" charset="0"/>
              <a:cs typeface="Arial" panose="020b0604020202020204" pitchFamily="34" charset="0"/>
            </a:rPr>
            <a:t>Žádost byla předložena v řádném termínu stanoveném ve výzvě.</a:t>
          </a:r>
        </a:p>
      </dgm:t>
    </dgm:pt>
    <dgm:pt modelId="{C9147573-9C97-4CB9-B77A-FC6EA9592EF7}" type="sibTrans" cxnId="{5E0C4446-78D8-403B-B819-4338300E48A1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51F64EFC-CA58-414B-999D-EDFA0A7FCC03}" type="parTrans" cxnId="{8F6D2361-A95D-45A1-A002-FE02F38E21C3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DD6A7FD2-280B-4F87-8109-C8EEE095B890}">
      <dgm:prSet/>
      <dgm:spPr/>
      <dgm:t>
        <a:bodyPr/>
        <a:lstStyle>
          <a:defPPr>
            <a:defRPr kern="1200" smtId="4294967295"/>
          </a:defPPr>
        </a:lstStyle>
        <a:p>
          <a:r>
            <a:rPr lang="cs-CZ" smtClean="0">
              <a:latin typeface="Arial" panose="020b0604020202020204" pitchFamily="34" charset="0"/>
              <a:cs typeface="Arial" panose="020b0604020202020204" pitchFamily="34" charset="0"/>
            </a:rPr>
            <a:t>Žadatel předložil v této výzvě </a:t>
          </a:r>
          <a:r>
            <a:rPr lang="cs-CZ" u="sng" smtClean="0">
              <a:latin typeface="Arial" panose="020b0604020202020204" pitchFamily="34" charset="0"/>
              <a:cs typeface="Arial" panose="020b0604020202020204" pitchFamily="34" charset="0"/>
            </a:rPr>
            <a:t>pouze 1 žádost.</a:t>
          </a:r>
        </a:p>
      </dgm:t>
    </dgm:pt>
    <dgm:pt modelId="{7356C381-EF67-4222-9D98-89F378E577A4}" type="sibTrans" cxnId="{8F6D2361-A95D-45A1-A002-FE02F38E21C3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EE1987D-96FE-4765-9A04-5D8E63BE9717}" type="parTrans" cxnId="{5D2EA47A-ED3C-4611-A9EB-EF7FC2A023F5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76D838F3-5AC9-48CD-844D-1260169FE887}">
      <dgm:prSet/>
      <dgm:spPr/>
      <dgm:t>
        <a:bodyPr/>
        <a:lstStyle>
          <a:defPPr>
            <a:defRPr kern="1200" smtId="4294967295"/>
          </a:defPPr>
        </a:lstStyle>
        <a:p>
          <a:r>
            <a:rPr lang="cs-CZ" smtClean="0">
              <a:latin typeface="Arial" panose="020b0604020202020204" pitchFamily="34" charset="0"/>
              <a:cs typeface="Arial" panose="020b0604020202020204" pitchFamily="34" charset="0"/>
            </a:rPr>
            <a:t>Dokument žádosti o grant je zpracován v požadovaném jazyce v souladu s výzvou.</a:t>
          </a:r>
        </a:p>
      </dgm:t>
    </dgm:pt>
    <dgm:pt modelId="{C953D040-497C-488C-A863-967CB87952E0}" type="sibTrans" cxnId="{5D2EA47A-ED3C-4611-A9EB-EF7FC2A023F5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2FAE9699-4240-449F-80ED-EF5D0612076E}" type="parTrans" cxnId="{2BDEAAEC-4731-4D30-9258-8EC2BA8DFCB3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86230573-E46B-4DEC-AC91-5C5B4CB704AA}">
      <dgm:prSet/>
      <dgm:spPr/>
      <dgm:t>
        <a:bodyPr/>
        <a:lstStyle>
          <a:defPPr>
            <a:defRPr kern="1200" smtId="4294967295"/>
          </a:defPPr>
        </a:lstStyle>
        <a:p>
          <a:r>
            <a:rPr lang="cs-CZ" smtClean="0">
              <a:latin typeface="Arial" panose="020b0604020202020204" pitchFamily="34" charset="0"/>
              <a:cs typeface="Arial" panose="020b0604020202020204" pitchFamily="34" charset="0"/>
            </a:rPr>
            <a:t>V žádosti jsou vyplněny všechny povinné údaje.</a:t>
          </a:r>
        </a:p>
      </dgm:t>
    </dgm:pt>
    <dgm:pt modelId="{A68EE75F-93C2-4A8C-8D2C-073AD581A5F3}" type="sibTrans" cxnId="{2BDEAAEC-4731-4D30-9258-8EC2BA8DFCB3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45085BCA-0E74-4346-86F3-BE92C665956D}" type="parTrans" cxnId="{5D204C9C-2E7E-47FB-BBB8-50E7A39EC592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E9FE5848-1C1A-49ED-8A1E-B46F10139B0E}">
      <dgm:prSet/>
      <dgm:spPr/>
      <dgm:t>
        <a:bodyPr/>
        <a:lstStyle>
          <a:defPPr>
            <a:defRPr kern="1200" smtId="4294967295"/>
          </a:defPPr>
        </a:lstStyle>
        <a:p>
          <a:r>
            <a:rPr lang="cs-CZ" smtClean="0">
              <a:latin typeface="Arial" panose="020b0604020202020204" pitchFamily="34" charset="0"/>
              <a:cs typeface="Arial" panose="020b0604020202020204" pitchFamily="34" charset="0"/>
            </a:rPr>
            <a:t>Žádost je elektronicky podepsána oprávněnou osobou /statutárním orgánem žadatele nebo jinou oprávněnou osobou.</a:t>
          </a:r>
        </a:p>
      </dgm:t>
    </dgm:pt>
    <dgm:pt modelId="{53ED995B-27E5-44C7-8818-1BDF82DF3246}" type="sibTrans" cxnId="{5D204C9C-2E7E-47FB-BBB8-50E7A39EC592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B773CEC6-16FA-4DA6-8594-4FF962661D75}" type="parTrans" cxnId="{C585E1B9-9C9F-4BD9-86D1-A54D73286E7D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44A85847-0D8B-48F0-9F06-82652DE80ADA}">
      <dgm:prSet/>
      <dgm:spPr/>
      <dgm:t>
        <a:bodyPr/>
        <a:lstStyle>
          <a:defPPr>
            <a:defRPr kern="1200" smtId="4294967295"/>
          </a:defPPr>
        </a:lstStyle>
        <a:p>
          <a:r>
            <a:rPr lang="cs-CZ" smtClean="0">
              <a:latin typeface="Arial" panose="020b0604020202020204" pitchFamily="34" charset="0"/>
              <a:cs typeface="Arial" panose="020b0604020202020204" pitchFamily="34" charset="0"/>
            </a:rPr>
            <a:t>Všechny povinné přílohy jsou úplné a jsou doloženy v požadované formě v souladu s výzvou a Pokynem pro žadatele.</a:t>
          </a:r>
        </a:p>
      </dgm:t>
    </dgm:pt>
    <dgm:pt modelId="{AF1B9C12-C79D-403D-AA97-45D1E907930C}" type="sibTrans" cxnId="{C585E1B9-9C9F-4BD9-86D1-A54D73286E7D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1DF58827-6FDA-4393-B003-809D655D846A}" type="pres">
      <dgm:prSet presAssocID="{B801329C-5C36-4E46-9524-26420076DE58}" presName="linear">
        <dgm:presLayoutVars>
          <dgm:animLvl val="lvl"/>
          <dgm:resizeHandles val="exact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6A6B05CC-54C9-434F-9A38-EEF728C3ACA7}" type="pres">
      <dgm:prSet presAssocID="{D927C1A3-682D-4582-BCC2-898E2BE9A23B}" presName="parentText" presStyleLbl="node1" presStyleCnt="7">
        <dgm:presLayoutVars>
          <dgm:chMax val="0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D913CDA-D2D9-4864-B81E-2AA691AA2D77}" type="pres">
      <dgm:prSet presAssocID="{01B41787-6137-49EC-AB58-A704E917A514}" presName="spacer"/>
      <dgm:spPr/>
      <dgm:t>
        <a:bodyPr/>
        <a:lstStyle>
          <a:defPPr>
            <a:defRPr kern="1200" smtId="4294967295"/>
          </a:defPPr>
        </a:lstStyle>
        <a:p/>
      </dgm:t>
    </dgm:pt>
    <dgm:pt modelId="{80C7FFD1-FBF8-4370-ADD8-C421B4DE9FBC}" type="pres">
      <dgm:prSet presAssocID="{2DE6CBA3-7F68-45A9-841C-36D65195E3CF}" presName="parentText" presStyleLbl="node1" presStyleIdx="1" presStyleCnt="7">
        <dgm:presLayoutVars>
          <dgm:chMax val="0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EFE54996-973A-4AD9-8126-20DF53D2F4F2}" type="pres">
      <dgm:prSet presAssocID="{C9147573-9C97-4CB9-B77A-FC6EA9592EF7}" presName="spacer"/>
      <dgm:spPr/>
      <dgm:t>
        <a:bodyPr/>
        <a:lstStyle>
          <a:defPPr>
            <a:defRPr kern="1200" smtId="4294967295"/>
          </a:defPPr>
        </a:lstStyle>
        <a:p/>
      </dgm:t>
    </dgm:pt>
    <dgm:pt modelId="{E8FC0320-26EA-4911-8256-DD49E9636A47}" type="pres">
      <dgm:prSet presAssocID="{DD6A7FD2-280B-4F87-8109-C8EEE095B890}" presName="parentText" presStyleLbl="node1" presStyleIdx="2" presStyleCnt="7">
        <dgm:presLayoutVars>
          <dgm:chMax val="0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7AA7950A-D047-4448-8836-6C1153619DFF}" type="pres">
      <dgm:prSet presAssocID="{7356C381-EF67-4222-9D98-89F378E577A4}" presName="spacer"/>
      <dgm:spPr/>
      <dgm:t>
        <a:bodyPr/>
        <a:lstStyle>
          <a:defPPr>
            <a:defRPr kern="1200" smtId="4294967295"/>
          </a:defPPr>
        </a:lstStyle>
        <a:p/>
      </dgm:t>
    </dgm:pt>
    <dgm:pt modelId="{84EB9536-C940-47E9-B413-8B67CF3FF57F}" type="pres">
      <dgm:prSet presAssocID="{76D838F3-5AC9-48CD-844D-1260169FE887}" presName="parentText" presStyleLbl="node1" presStyleIdx="3" presStyleCnt="7">
        <dgm:presLayoutVars>
          <dgm:chMax val="0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497186FA-7BDC-4DC1-BD09-FF1E4CAA7A7F}" type="pres">
      <dgm:prSet presAssocID="{C953D040-497C-488C-A863-967CB87952E0}" presName="spacer"/>
      <dgm:spPr/>
      <dgm:t>
        <a:bodyPr/>
        <a:lstStyle>
          <a:defPPr>
            <a:defRPr kern="1200" smtId="4294967295"/>
          </a:defPPr>
        </a:lstStyle>
        <a:p/>
      </dgm:t>
    </dgm:pt>
    <dgm:pt modelId="{5559BF3E-7464-4138-B34E-184E1C4385D5}" type="pres">
      <dgm:prSet presAssocID="{86230573-E46B-4DEC-AC91-5C5B4CB704AA}" presName="parentText" presStyleLbl="node1" presStyleIdx="4" presStyleCnt="7">
        <dgm:presLayoutVars>
          <dgm:chMax val="0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445A15C0-5012-445A-A7F8-B205E1FADF37}" type="pres">
      <dgm:prSet presAssocID="{A68EE75F-93C2-4A8C-8D2C-073AD581A5F3}" presName="spacer"/>
      <dgm:spPr/>
      <dgm:t>
        <a:bodyPr/>
        <a:lstStyle>
          <a:defPPr>
            <a:defRPr kern="1200" smtId="4294967295"/>
          </a:defPPr>
        </a:lstStyle>
        <a:p/>
      </dgm:t>
    </dgm:pt>
    <dgm:pt modelId="{383D7383-B831-4FD1-B091-1DA4863B419B}" type="pres">
      <dgm:prSet presAssocID="{E9FE5848-1C1A-49ED-8A1E-B46F10139B0E}" presName="parentText" presStyleLbl="node1" presStyleIdx="5" presStyleCnt="7">
        <dgm:presLayoutVars>
          <dgm:chMax val="0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8DEF2E89-5254-4DF9-B3E0-64C1CD2E988B}" type="pres">
      <dgm:prSet presAssocID="{53ED995B-27E5-44C7-8818-1BDF82DF3246}" presName="spacer"/>
      <dgm:spPr/>
      <dgm:t>
        <a:bodyPr/>
        <a:lstStyle>
          <a:defPPr>
            <a:defRPr kern="1200" smtId="4294967295"/>
          </a:defPPr>
        </a:lstStyle>
        <a:p/>
      </dgm:t>
    </dgm:pt>
    <dgm:pt modelId="{D1320D5D-A3A1-4082-A29B-17B6E6842E83}" type="pres">
      <dgm:prSet presAssocID="{44A85847-0D8B-48F0-9F06-82652DE80ADA}" presName="parentText" presStyleLbl="node1" presStyleIdx="6" presStyleCnt="7">
        <dgm:presLayoutVars>
          <dgm:chMax val="0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</dgm:ptLst>
  <dgm:cxnLst>
    <dgm:cxn modelId="{CE40DA8E-1757-4A4E-8149-CF5FB9C4B9A7}" srcId="{B801329C-5C36-4E46-9524-26420076DE58}" destId="{D927C1A3-682D-4582-BCC2-898E2BE9A23B}" srcOrd="0" destOrd="0" parTransId="{DAC12D57-C45E-4C80-BB59-A502B96601E0}" sibTransId="{01B41787-6137-49EC-AB58-A704E917A514}"/>
    <dgm:cxn modelId="{5E0C4446-78D8-403B-B819-4338300E48A1}" srcId="{B801329C-5C36-4E46-9524-26420076DE58}" destId="{2DE6CBA3-7F68-45A9-841C-36D65195E3CF}" srcOrd="1" destOrd="0" parTransId="{F667449A-40F5-47ED-9E36-BC6C191254CE}" sibTransId="{C9147573-9C97-4CB9-B77A-FC6EA9592EF7}"/>
    <dgm:cxn modelId="{8F6D2361-A95D-45A1-A002-FE02F38E21C3}" srcId="{B801329C-5C36-4E46-9524-26420076DE58}" destId="{DD6A7FD2-280B-4F87-8109-C8EEE095B890}" srcOrd="2" destOrd="0" parTransId="{51F64EFC-CA58-414B-999D-EDFA0A7FCC03}" sibTransId="{7356C381-EF67-4222-9D98-89F378E577A4}"/>
    <dgm:cxn modelId="{5D2EA47A-ED3C-4611-A9EB-EF7FC2A023F5}" srcId="{B801329C-5C36-4E46-9524-26420076DE58}" destId="{76D838F3-5AC9-48CD-844D-1260169FE887}" srcOrd="3" destOrd="0" parTransId="{FEE1987D-96FE-4765-9A04-5D8E63BE9717}" sibTransId="{C953D040-497C-488C-A863-967CB87952E0}"/>
    <dgm:cxn modelId="{2BDEAAEC-4731-4D30-9258-8EC2BA8DFCB3}" srcId="{B801329C-5C36-4E46-9524-26420076DE58}" destId="{86230573-E46B-4DEC-AC91-5C5B4CB704AA}" srcOrd="4" destOrd="0" parTransId="{2FAE9699-4240-449F-80ED-EF5D0612076E}" sibTransId="{A68EE75F-93C2-4A8C-8D2C-073AD581A5F3}"/>
    <dgm:cxn modelId="{5D204C9C-2E7E-47FB-BBB8-50E7A39EC592}" srcId="{B801329C-5C36-4E46-9524-26420076DE58}" destId="{E9FE5848-1C1A-49ED-8A1E-B46F10139B0E}" srcOrd="5" destOrd="0" parTransId="{45085BCA-0E74-4346-86F3-BE92C665956D}" sibTransId="{53ED995B-27E5-44C7-8818-1BDF82DF3246}"/>
    <dgm:cxn modelId="{C585E1B9-9C9F-4BD9-86D1-A54D73286E7D}" srcId="{B801329C-5C36-4E46-9524-26420076DE58}" destId="{44A85847-0D8B-48F0-9F06-82652DE80ADA}" srcOrd="6" destOrd="0" parTransId="{B773CEC6-16FA-4DA6-8594-4FF962661D75}" sibTransId="{AF1B9C12-C79D-403D-AA97-45D1E907930C}"/>
    <dgm:cxn modelId="{8D877CBC-A9BA-4248-B740-42650492766C}" type="presOf" srcId="{B801329C-5C36-4E46-9524-26420076DE58}" destId="{1DF58827-6FDA-4393-B003-809D655D846A}" srcOrd="0" destOrd="0" presId="urn:microsoft.com/office/officeart/2005/8/layout/vList2"/>
    <dgm:cxn modelId="{E124F15D-40CA-4792-ADA1-AA5C745E6FD6}" type="presParOf" srcId="{1DF58827-6FDA-4393-B003-809D655D846A}" destId="{6A6B05CC-54C9-434F-9A38-EEF728C3ACA7}" srcOrd="0" destOrd="0" presId="urn:microsoft.com/office/officeart/2005/8/layout/vList2"/>
    <dgm:cxn modelId="{E16392E1-17C4-435D-BF46-6948008C71C3}" type="presOf" srcId="{D927C1A3-682D-4582-BCC2-898E2BE9A23B}" destId="{6A6B05CC-54C9-434F-9A38-EEF728C3ACA7}" srcOrd="0" destOrd="0" presId="urn:microsoft.com/office/officeart/2005/8/layout/vList2"/>
    <dgm:cxn modelId="{57A6B2D7-A3E3-4574-82F5-6B1B021FA827}" type="presParOf" srcId="{1DF58827-6FDA-4393-B003-809D655D846A}" destId="{FD913CDA-D2D9-4864-B81E-2AA691AA2D77}" srcOrd="1" destOrd="0" presId="urn:microsoft.com/office/officeart/2005/8/layout/vList2"/>
    <dgm:cxn modelId="{EB4783C8-9C6F-4769-A886-16C6C5243139}" type="presParOf" srcId="{1DF58827-6FDA-4393-B003-809D655D846A}" destId="{80C7FFD1-FBF8-4370-ADD8-C421B4DE9FBC}" srcOrd="2" destOrd="0" presId="urn:microsoft.com/office/officeart/2005/8/layout/vList2"/>
    <dgm:cxn modelId="{F3B819E1-E65D-498C-835E-43B528324C89}" type="presOf" srcId="{2DE6CBA3-7F68-45A9-841C-36D65195E3CF}" destId="{80C7FFD1-FBF8-4370-ADD8-C421B4DE9FBC}" srcOrd="0" destOrd="0" presId="urn:microsoft.com/office/officeart/2005/8/layout/vList2"/>
    <dgm:cxn modelId="{211E31EB-EC52-4B9F-8E2A-52A5C0DCE05E}" type="presParOf" srcId="{1DF58827-6FDA-4393-B003-809D655D846A}" destId="{EFE54996-973A-4AD9-8126-20DF53D2F4F2}" srcOrd="3" destOrd="0" presId="urn:microsoft.com/office/officeart/2005/8/layout/vList2"/>
    <dgm:cxn modelId="{D6358420-293D-4032-8AE8-F1C938400EA8}" type="presParOf" srcId="{1DF58827-6FDA-4393-B003-809D655D846A}" destId="{E8FC0320-26EA-4911-8256-DD49E9636A47}" srcOrd="4" destOrd="0" presId="urn:microsoft.com/office/officeart/2005/8/layout/vList2"/>
    <dgm:cxn modelId="{202AE037-2FD5-4275-9768-C874C636954B}" type="presOf" srcId="{DD6A7FD2-280B-4F87-8109-C8EEE095B890}" destId="{E8FC0320-26EA-4911-8256-DD49E9636A47}" srcOrd="0" destOrd="0" presId="urn:microsoft.com/office/officeart/2005/8/layout/vList2"/>
    <dgm:cxn modelId="{8172984D-939C-44BC-AE73-D5C8CC337EA4}" type="presParOf" srcId="{1DF58827-6FDA-4393-B003-809D655D846A}" destId="{7AA7950A-D047-4448-8836-6C1153619DFF}" srcOrd="5" destOrd="0" presId="urn:microsoft.com/office/officeart/2005/8/layout/vList2"/>
    <dgm:cxn modelId="{6C0F37CB-3B68-4198-B7D5-5E845211B252}" type="presParOf" srcId="{1DF58827-6FDA-4393-B003-809D655D846A}" destId="{84EB9536-C940-47E9-B413-8B67CF3FF57F}" srcOrd="6" destOrd="0" presId="urn:microsoft.com/office/officeart/2005/8/layout/vList2"/>
    <dgm:cxn modelId="{2B948C77-C06E-43CE-BF54-28AB780408AA}" type="presOf" srcId="{76D838F3-5AC9-48CD-844D-1260169FE887}" destId="{84EB9536-C940-47E9-B413-8B67CF3FF57F}" srcOrd="0" destOrd="0" presId="urn:microsoft.com/office/officeart/2005/8/layout/vList2"/>
    <dgm:cxn modelId="{C9ACFF49-B095-4CFE-90F8-661B6BA06531}" type="presParOf" srcId="{1DF58827-6FDA-4393-B003-809D655D846A}" destId="{497186FA-7BDC-4DC1-BD09-FF1E4CAA7A7F}" srcOrd="7" destOrd="0" presId="urn:microsoft.com/office/officeart/2005/8/layout/vList2"/>
    <dgm:cxn modelId="{7E6F76A5-863C-4D56-83AC-AD58F149E04F}" type="presParOf" srcId="{1DF58827-6FDA-4393-B003-809D655D846A}" destId="{5559BF3E-7464-4138-B34E-184E1C4385D5}" srcOrd="8" destOrd="0" presId="urn:microsoft.com/office/officeart/2005/8/layout/vList2"/>
    <dgm:cxn modelId="{342926E5-E574-4949-A92B-33BE80E67542}" type="presOf" srcId="{86230573-E46B-4DEC-AC91-5C5B4CB704AA}" destId="{5559BF3E-7464-4138-B34E-184E1C4385D5}" srcOrd="0" destOrd="0" presId="urn:microsoft.com/office/officeart/2005/8/layout/vList2"/>
    <dgm:cxn modelId="{6CA0C409-87B4-40CA-A6A9-46393BE3F73B}" type="presParOf" srcId="{1DF58827-6FDA-4393-B003-809D655D846A}" destId="{445A15C0-5012-445A-A7F8-B205E1FADF37}" srcOrd="9" destOrd="0" presId="urn:microsoft.com/office/officeart/2005/8/layout/vList2"/>
    <dgm:cxn modelId="{79A5A843-126A-41A0-98DA-4CF4AAF21152}" type="presParOf" srcId="{1DF58827-6FDA-4393-B003-809D655D846A}" destId="{383D7383-B831-4FD1-B091-1DA4863B419B}" srcOrd="10" destOrd="0" presId="urn:microsoft.com/office/officeart/2005/8/layout/vList2"/>
    <dgm:cxn modelId="{CD0904DC-FC4C-4BBF-90F9-9D8EBCDE6D1D}" type="presOf" srcId="{E9FE5848-1C1A-49ED-8A1E-B46F10139B0E}" destId="{383D7383-B831-4FD1-B091-1DA4863B419B}" srcOrd="0" destOrd="0" presId="urn:microsoft.com/office/officeart/2005/8/layout/vList2"/>
    <dgm:cxn modelId="{E724E3FE-98C1-43EE-9B5B-9A34D62B7590}" type="presParOf" srcId="{1DF58827-6FDA-4393-B003-809D655D846A}" destId="{8DEF2E89-5254-4DF9-B3E0-64C1CD2E988B}" srcOrd="11" destOrd="0" presId="urn:microsoft.com/office/officeart/2005/8/layout/vList2"/>
    <dgm:cxn modelId="{CF24EDA7-CD67-46A5-B12A-259443FB1299}" type="presParOf" srcId="{1DF58827-6FDA-4393-B003-809D655D846A}" destId="{D1320D5D-A3A1-4082-A29B-17B6E6842E83}" srcOrd="12" destOrd="0" presId="urn:microsoft.com/office/officeart/2005/8/layout/vList2"/>
    <dgm:cxn modelId="{F84AC5FC-932C-43BB-967D-968708EE7106}" type="presOf" srcId="{44A85847-0D8B-48F0-9F06-82652DE80ADA}" destId="{D1320D5D-A3A1-4082-A29B-17B6E6842E8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3" minVer="http://schemas.openxmlformats.org/drawingml/2006/main"/>
    </a:ext>
  </dgm:extLst>
</dgm:dataModel>
</file>

<file path=ppt/diagrams/data3.xml><?xml version="1.0" encoding="utf-8"?>
<dgm:dataModel xmlns:a="http://schemas.openxmlformats.org/drawingml/2006/main" xmlns:r="http://schemas.openxmlformats.org/officeDocument/2006/relationships" xmlns:dgm="http://schemas.openxmlformats.org/drawingml/2006/diagram">
  <dgm:ptLst>
    <dgm:pt modelId="{B801329C-5C36-4E46-9524-26420076DE58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0EC4F42A-DA08-48B0-B52D-FE840384A4B6}" type="parTrans" cxnId="{AE6E126F-34A4-4ED9-AEBC-5944EDC80E95}">
      <dgm:prSet custT="1"/>
      <dgm:spPr/>
      <dgm:t>
        <a:bodyPr/>
        <a:lstStyle>
          <a:defPPr>
            <a:defRPr kern="1200" smtId="4294967295"/>
          </a:defPPr>
        </a:lstStyle>
        <a:p>
          <a:endParaRPr lang="cs-CZ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B63B3F1-CE4E-47C0-A309-471E47C7C706}">
      <dgm:prSet custT="1"/>
      <dgm:spPr/>
      <dgm:t>
        <a:bodyPr/>
        <a:lstStyle>
          <a:defPPr>
            <a:defRPr kern="1200" smtId="4294967295"/>
          </a:defPPr>
        </a:lstStyle>
        <a:p>
          <a:pPr algn="ctr"/>
          <a:r>
            <a:rPr lang="cs-CZ" sz="1600" b="1" u="none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Kritéria oprávněnosti</a:t>
          </a:r>
        </a:p>
      </dgm:t>
    </dgm:pt>
    <dgm:pt modelId="{6CCCC70F-EE29-4AA0-8105-6ED817D7693F}" type="sibTrans" cxnId="{AE6E126F-34A4-4ED9-AEBC-5944EDC80E95}">
      <dgm:prSet custT="1"/>
      <dgm:spPr/>
      <dgm:t>
        <a:bodyPr/>
        <a:lstStyle>
          <a:defPPr>
            <a:defRPr kern="1200" smtId="4294967295"/>
          </a:defPPr>
        </a:lstStyle>
        <a:p>
          <a:endParaRPr lang="cs-CZ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1F64EFC-CA58-414B-999D-EDFA0A7FCC03}" type="parTrans" cxnId="{358A7434-3CC2-4946-BD3D-0D04BAAB0017}">
      <dgm:prSet custT="1"/>
      <dgm:spPr/>
      <dgm:t>
        <a:bodyPr/>
        <a:lstStyle>
          <a:defPPr>
            <a:defRPr kern="1200" smtId="4294967295"/>
          </a:defPPr>
        </a:lstStyle>
        <a:p>
          <a:endParaRPr lang="cs-CZ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D6A7FD2-280B-4F87-8109-C8EEE095B890}">
      <dgm:prSet custT="1"/>
      <dgm:spPr/>
      <dgm:t>
        <a:bodyPr/>
        <a:lstStyle>
          <a:defPPr>
            <a:defRPr kern="1200" smtId="4294967295"/>
          </a:defPPr>
        </a:lstStyle>
        <a:p>
          <a:r>
            <a:rPr lang="cs-CZ" sz="1600" smtClean="0">
              <a:latin typeface="Arial" panose="020b0604020202020204" pitchFamily="34" charset="0"/>
              <a:cs typeface="Arial" panose="020b0604020202020204" pitchFamily="34" charset="0"/>
            </a:rPr>
            <a:t>Žadatel je oprávněný.</a:t>
          </a:r>
          <a:endParaRPr lang="cs-CZ" sz="1600" u="sng" smtClean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356C381-EF67-4222-9D98-89F378E577A4}" type="sibTrans" cxnId="{358A7434-3CC2-4946-BD3D-0D04BAAB0017}">
      <dgm:prSet custT="1"/>
      <dgm:spPr/>
      <dgm:t>
        <a:bodyPr/>
        <a:lstStyle>
          <a:defPPr>
            <a:defRPr kern="1200" smtId="4294967295"/>
          </a:defPPr>
        </a:lstStyle>
        <a:p>
          <a:endParaRPr lang="cs-CZ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EE1987D-96FE-4765-9A04-5D8E63BE9717}" type="parTrans" cxnId="{2B3F45A9-41B8-4466-8ACC-182618441258}">
      <dgm:prSet custT="1"/>
      <dgm:spPr/>
      <dgm:t>
        <a:bodyPr/>
        <a:lstStyle>
          <a:defPPr>
            <a:defRPr kern="1200" smtId="4294967295"/>
          </a:defPPr>
        </a:lstStyle>
        <a:p>
          <a:endParaRPr lang="cs-CZ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6D838F3-5AC9-48CD-844D-1260169FE887}">
      <dgm:prSet custT="1"/>
      <dgm:spPr/>
      <dgm:t>
        <a:bodyPr/>
        <a:lstStyle>
          <a:defPPr>
            <a:defRPr kern="1200" smtId="4294967295"/>
          </a:defPPr>
        </a:lstStyle>
        <a:p>
          <a:r>
            <a:rPr lang="cs-CZ" sz="1600" b="1" u="sng" smtClean="0">
              <a:latin typeface="Arial" panose="020b0604020202020204" pitchFamily="34" charset="0"/>
              <a:cs typeface="Arial" panose="020b0604020202020204" pitchFamily="34" charset="0"/>
            </a:rPr>
            <a:t>Partner/partneři jsou oprávnění </a:t>
          </a:r>
          <a:r>
            <a:rPr lang="cs-CZ" sz="1600" smtClean="0">
              <a:latin typeface="Arial" panose="020b0604020202020204" pitchFamily="34" charset="0"/>
              <a:cs typeface="Arial" panose="020b0604020202020204" pitchFamily="34" charset="0"/>
            </a:rPr>
            <a:t>(pokud se uplatňuje partnerství).</a:t>
          </a:r>
        </a:p>
      </dgm:t>
    </dgm:pt>
    <dgm:pt modelId="{C953D040-497C-488C-A863-967CB87952E0}" type="sibTrans" cxnId="{2B3F45A9-41B8-4466-8ACC-182618441258}">
      <dgm:prSet custT="1"/>
      <dgm:spPr/>
      <dgm:t>
        <a:bodyPr/>
        <a:lstStyle>
          <a:defPPr>
            <a:defRPr kern="1200" smtId="4294967295"/>
          </a:defPPr>
        </a:lstStyle>
        <a:p>
          <a:endParaRPr lang="cs-CZ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FAE9699-4240-449F-80ED-EF5D0612076E}" type="parTrans" cxnId="{97FC8B3C-A334-407B-AAE9-C349720D0BE3}">
      <dgm:prSet custT="1"/>
      <dgm:spPr/>
      <dgm:t>
        <a:bodyPr/>
        <a:lstStyle>
          <a:defPPr>
            <a:defRPr kern="1200" smtId="4294967295"/>
          </a:defPPr>
        </a:lstStyle>
        <a:p>
          <a:endParaRPr lang="cs-CZ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6230573-E46B-4DEC-AC91-5C5B4CB704AA}">
      <dgm:prSet custT="1"/>
      <dgm:spPr/>
      <dgm:t>
        <a:bodyPr/>
        <a:lstStyle>
          <a:defPPr>
            <a:defRPr kern="1200" smtId="4294967295"/>
          </a:defPPr>
        </a:lstStyle>
        <a:p>
          <a:r>
            <a:rPr lang="cs-CZ" sz="1600" smtClean="0">
              <a:latin typeface="Arial" panose="020b0604020202020204" pitchFamily="34" charset="0"/>
              <a:cs typeface="Arial" panose="020b0604020202020204" pitchFamily="34" charset="0"/>
            </a:rPr>
            <a:t>Projekt je v souladu se zaměřením výzvy (programová oblast, výsledek, výstupy).</a:t>
          </a:r>
        </a:p>
      </dgm:t>
    </dgm:pt>
    <dgm:pt modelId="{A68EE75F-93C2-4A8C-8D2C-073AD581A5F3}" type="sibTrans" cxnId="{97FC8B3C-A334-407B-AAE9-C349720D0BE3}">
      <dgm:prSet custT="1"/>
      <dgm:spPr/>
      <dgm:t>
        <a:bodyPr/>
        <a:lstStyle>
          <a:defPPr>
            <a:defRPr kern="1200" smtId="4294967295"/>
          </a:defPPr>
        </a:lstStyle>
        <a:p>
          <a:endParaRPr lang="cs-CZ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5085BCA-0E74-4346-86F3-BE92C665956D}" type="parTrans" cxnId="{7CD4FB26-96CA-411B-9FE6-B7D4FC306BF4}">
      <dgm:prSet custT="1"/>
      <dgm:spPr/>
      <dgm:t>
        <a:bodyPr/>
        <a:lstStyle>
          <a:defPPr>
            <a:defRPr kern="1200" smtId="4294967295"/>
          </a:defPPr>
        </a:lstStyle>
        <a:p>
          <a:endParaRPr lang="cs-CZ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9FE5848-1C1A-49ED-8A1E-B46F10139B0E}">
      <dgm:prSet custT="1"/>
      <dgm:spPr/>
      <dgm:t>
        <a:bodyPr/>
        <a:lstStyle>
          <a:defPPr>
            <a:defRPr kern="1200" smtId="4294967295"/>
          </a:defPPr>
        </a:lstStyle>
        <a:p>
          <a:r>
            <a:rPr lang="cs-CZ" sz="1600" smtClean="0">
              <a:latin typeface="Arial" panose="020b0604020202020204" pitchFamily="34" charset="0"/>
              <a:cs typeface="Arial" panose="020b0604020202020204" pitchFamily="34" charset="0"/>
            </a:rPr>
            <a:t>Aktivity projektu jsou oprávněné.</a:t>
          </a:r>
        </a:p>
      </dgm:t>
    </dgm:pt>
    <dgm:pt modelId="{53ED995B-27E5-44C7-8818-1BDF82DF3246}" type="sibTrans" cxnId="{7CD4FB26-96CA-411B-9FE6-B7D4FC306BF4}">
      <dgm:prSet custT="1"/>
      <dgm:spPr/>
      <dgm:t>
        <a:bodyPr/>
        <a:lstStyle>
          <a:defPPr>
            <a:defRPr kern="1200" smtId="4294967295"/>
          </a:defPPr>
        </a:lstStyle>
        <a:p>
          <a:endParaRPr lang="cs-CZ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773CEC6-16FA-4DA6-8594-4FF962661D75}" type="parTrans" cxnId="{1F0345C4-B482-4548-9DA2-E631BC08097F}">
      <dgm:prSet custT="1"/>
      <dgm:spPr/>
      <dgm:t>
        <a:bodyPr/>
        <a:lstStyle>
          <a:defPPr>
            <a:defRPr kern="1200" smtId="4294967295"/>
          </a:defPPr>
        </a:lstStyle>
        <a:p>
          <a:endParaRPr lang="cs-CZ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4A85847-0D8B-48F0-9F06-82652DE80ADA}">
      <dgm:prSet custT="1"/>
      <dgm:spPr/>
      <dgm:t>
        <a:bodyPr/>
        <a:lstStyle>
          <a:defPPr>
            <a:defRPr kern="1200" smtId="4294967295"/>
          </a:defPPr>
        </a:lstStyle>
        <a:p>
          <a:r>
            <a:rPr lang="cs-CZ" sz="1600" smtClean="0">
              <a:latin typeface="Arial" panose="020b0604020202020204" pitchFamily="34" charset="0"/>
              <a:cs typeface="Arial" panose="020b0604020202020204" pitchFamily="34" charset="0"/>
            </a:rPr>
            <a:t>Místo realizace projektu je v souladu s podmínkami výzvy.</a:t>
          </a:r>
        </a:p>
      </dgm:t>
    </dgm:pt>
    <dgm:pt modelId="{AF1B9C12-C79D-403D-AA97-45D1E907930C}" type="sibTrans" cxnId="{1F0345C4-B482-4548-9DA2-E631BC08097F}">
      <dgm:prSet custT="1"/>
      <dgm:spPr/>
      <dgm:t>
        <a:bodyPr/>
        <a:lstStyle>
          <a:defPPr>
            <a:defRPr kern="1200" smtId="4294967295"/>
          </a:defPPr>
        </a:lstStyle>
        <a:p>
          <a:endParaRPr lang="cs-CZ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726AFE6-242D-4FA0-8085-0FDE79E19FB8}" type="parTrans" cxnId="{B0DE32DE-65B6-4026-A268-815EDE6CA5F1}">
      <dgm:prSet custT="1"/>
      <dgm:spPr/>
      <dgm:t>
        <a:bodyPr/>
        <a:lstStyle>
          <a:defPPr>
            <a:defRPr kern="1200" smtId="4294967295"/>
          </a:defPPr>
        </a:lstStyle>
        <a:p>
          <a:endParaRPr lang="cs-CZ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C56BCEB-6BE3-4118-ADCE-8DBEE64AFAB3}">
      <dgm:prSet custT="1"/>
      <dgm:spPr/>
      <dgm:t>
        <a:bodyPr/>
        <a:lstStyle>
          <a:defPPr>
            <a:defRPr kern="1200" smtId="4294967295"/>
          </a:defPPr>
        </a:lstStyle>
        <a:p>
          <a:r>
            <a:rPr lang="cs-CZ" sz="1600" smtClean="0">
              <a:latin typeface="Arial" panose="020b0604020202020204" pitchFamily="34" charset="0"/>
              <a:cs typeface="Arial" panose="020b0604020202020204" pitchFamily="34" charset="0"/>
            </a:rPr>
            <a:t>Délka předpokládané implementace projektu je v souladu s minimální a maximální dobou realizace  stanovenou ve výzvě.</a:t>
          </a:r>
        </a:p>
      </dgm:t>
    </dgm:pt>
    <dgm:pt modelId="{3CA28170-76B5-4779-9F4E-65ADDCDA6C3F}" type="sibTrans" cxnId="{B0DE32DE-65B6-4026-A268-815EDE6CA5F1}">
      <dgm:prSet custT="1"/>
      <dgm:spPr/>
      <dgm:t>
        <a:bodyPr/>
        <a:lstStyle>
          <a:defPPr>
            <a:defRPr kern="1200" smtId="4294967295"/>
          </a:defPPr>
        </a:lstStyle>
        <a:p>
          <a:endParaRPr lang="cs-CZ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5273EED-8849-4850-9DAE-7CF2149D92A8}" type="parTrans" cxnId="{F2921683-1624-441E-996F-188D80AA3871}">
      <dgm:prSet custT="1"/>
      <dgm:spPr/>
      <dgm:t>
        <a:bodyPr/>
        <a:lstStyle>
          <a:defPPr>
            <a:defRPr kern="1200" smtId="4294967295"/>
          </a:defPPr>
        </a:lstStyle>
        <a:p>
          <a:endParaRPr lang="cs-CZ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BE1A3EB-7331-4BED-A7A8-6C5B89FF6327}">
      <dgm:prSet custT="1"/>
      <dgm:spPr/>
      <dgm:t>
        <a:bodyPr/>
        <a:lstStyle>
          <a:defPPr>
            <a:defRPr kern="1200" smtId="4294967295"/>
          </a:defPPr>
        </a:lstStyle>
        <a:p>
          <a:r>
            <a:rPr lang="cs-CZ" sz="1600" smtClean="0">
              <a:latin typeface="Arial" panose="020b0604020202020204" pitchFamily="34" charset="0"/>
              <a:cs typeface="Arial" panose="020b0604020202020204" pitchFamily="34" charset="0"/>
            </a:rPr>
            <a:t>Požadovaná </a:t>
          </a:r>
          <a:r>
            <a:rPr lang="cs-CZ" sz="1600" b="1" u="sng" smtClean="0">
              <a:latin typeface="Arial" panose="020b0604020202020204" pitchFamily="34" charset="0"/>
              <a:cs typeface="Arial" panose="020b0604020202020204" pitchFamily="34" charset="0"/>
            </a:rPr>
            <a:t>výše grantu</a:t>
          </a:r>
          <a:r>
            <a:rPr lang="cs-CZ" sz="1600" b="1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cs-CZ" sz="1600" smtClean="0">
              <a:latin typeface="Arial" panose="020b0604020202020204" pitchFamily="34" charset="0"/>
              <a:cs typeface="Arial" panose="020b0604020202020204" pitchFamily="34" charset="0"/>
            </a:rPr>
            <a:t>je v souladu se stanovenými </a:t>
          </a:r>
          <a:r>
            <a:rPr lang="cs-CZ" sz="1600" b="1" u="sng" smtClean="0">
              <a:latin typeface="Arial" panose="020b0604020202020204" pitchFamily="34" charset="0"/>
              <a:cs typeface="Arial" panose="020b0604020202020204" pitchFamily="34" charset="0"/>
            </a:rPr>
            <a:t>podmínkami ve výzvě</a:t>
          </a:r>
          <a:r>
            <a:rPr lang="cs-CZ" sz="1600" smtClean="0">
              <a:latin typeface="Arial" panose="020b0604020202020204" pitchFamily="34" charset="0"/>
              <a:cs typeface="Arial" panose="020b0604020202020204" pitchFamily="34" charset="0"/>
            </a:rPr>
            <a:t>.</a:t>
          </a:r>
        </a:p>
      </dgm:t>
    </dgm:pt>
    <dgm:pt modelId="{EECFB807-8AD1-45ED-88D8-DC67247D2C19}" type="sibTrans" cxnId="{F2921683-1624-441E-996F-188D80AA3871}">
      <dgm:prSet custT="1"/>
      <dgm:spPr/>
      <dgm:t>
        <a:bodyPr/>
        <a:lstStyle>
          <a:defPPr>
            <a:defRPr kern="1200" smtId="4294967295"/>
          </a:defPPr>
        </a:lstStyle>
        <a:p>
          <a:endParaRPr lang="cs-CZ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590C766-A49D-4503-97E1-613D9CD490AD}" type="pres">
      <dgm:prSet presAssocID="{B801329C-5C36-4E46-9524-26420076DE58}" presName="linear">
        <dgm:presLayoutVars>
          <dgm:animLvl val="lvl"/>
          <dgm:resizeHandles val="exact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0A78EAF5-86EF-494E-A046-D9249F1647FC}" type="pres">
      <dgm:prSet presAssocID="{BB63B3F1-CE4E-47C0-A309-471E47C7C706}" presName="parentText" presStyleLbl="node1" presStyleCnt="8">
        <dgm:presLayoutVars>
          <dgm:chMax val="0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B918E9EE-506C-4248-A89D-C218293930BF}" type="pres">
      <dgm:prSet presAssocID="{6CCCC70F-EE29-4AA0-8105-6ED817D7693F}" presName="spacer"/>
      <dgm:spPr/>
      <dgm:t>
        <a:bodyPr/>
        <a:lstStyle>
          <a:defPPr>
            <a:defRPr kern="1200" smtId="4294967295"/>
          </a:defPPr>
        </a:lstStyle>
        <a:p/>
      </dgm:t>
    </dgm:pt>
    <dgm:pt modelId="{2789D395-39BE-4B2F-85C1-26FE554AE999}" type="pres">
      <dgm:prSet presAssocID="{DD6A7FD2-280B-4F87-8109-C8EEE095B890}" presName="parentText" presStyleLbl="node1" presStyleIdx="1" presStyleCnt="8">
        <dgm:presLayoutVars>
          <dgm:chMax val="0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9D1EDDF6-C85F-4B98-8A7A-FD0E059E9E14}" type="pres">
      <dgm:prSet presAssocID="{7356C381-EF67-4222-9D98-89F378E577A4}" presName="spacer"/>
      <dgm:spPr/>
      <dgm:t>
        <a:bodyPr/>
        <a:lstStyle>
          <a:defPPr>
            <a:defRPr kern="1200" smtId="4294967295"/>
          </a:defPPr>
        </a:lstStyle>
        <a:p/>
      </dgm:t>
    </dgm:pt>
    <dgm:pt modelId="{91D25DF3-2872-47C2-A43E-7245EF13C78A}" type="pres">
      <dgm:prSet presAssocID="{76D838F3-5AC9-48CD-844D-1260169FE887}" presName="parentText" presStyleLbl="node1" presStyleIdx="2" presStyleCnt="8">
        <dgm:presLayoutVars>
          <dgm:chMax val="0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A16B0697-0415-4B07-809C-33C411231E73}" type="pres">
      <dgm:prSet presAssocID="{C953D040-497C-488C-A863-967CB87952E0}" presName="spacer"/>
      <dgm:spPr/>
      <dgm:t>
        <a:bodyPr/>
        <a:lstStyle>
          <a:defPPr>
            <a:defRPr kern="1200" smtId="4294967295"/>
          </a:defPPr>
        </a:lstStyle>
        <a:p/>
      </dgm:t>
    </dgm:pt>
    <dgm:pt modelId="{2D5FBEF2-38BC-4D2B-8D12-492DC8F3F823}" type="pres">
      <dgm:prSet presAssocID="{86230573-E46B-4DEC-AC91-5C5B4CB704AA}" presName="parentText" presStyleLbl="node1" presStyleIdx="3" presStyleCnt="8">
        <dgm:presLayoutVars>
          <dgm:chMax val="0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D3EE3B1E-F5C7-42D5-9947-D4876A5D710C}" type="pres">
      <dgm:prSet presAssocID="{A68EE75F-93C2-4A8C-8D2C-073AD581A5F3}" presName="spacer"/>
      <dgm:spPr/>
      <dgm:t>
        <a:bodyPr/>
        <a:lstStyle>
          <a:defPPr>
            <a:defRPr kern="1200" smtId="4294967295"/>
          </a:defPPr>
        </a:lstStyle>
        <a:p/>
      </dgm:t>
    </dgm:pt>
    <dgm:pt modelId="{28532739-CC6C-48A7-905E-8488FA3306A9}" type="pres">
      <dgm:prSet presAssocID="{E9FE5848-1C1A-49ED-8A1E-B46F10139B0E}" presName="parentText" presStyleLbl="node1" presStyleIdx="4" presStyleCnt="8">
        <dgm:presLayoutVars>
          <dgm:chMax val="0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32A73A78-5E7C-48E6-8498-6F78F81A9DDC}" type="pres">
      <dgm:prSet presAssocID="{53ED995B-27E5-44C7-8818-1BDF82DF3246}" presName="spacer"/>
      <dgm:spPr/>
      <dgm:t>
        <a:bodyPr/>
        <a:lstStyle>
          <a:defPPr>
            <a:defRPr kern="1200" smtId="4294967295"/>
          </a:defPPr>
        </a:lstStyle>
        <a:p/>
      </dgm:t>
    </dgm:pt>
    <dgm:pt modelId="{D2ED7D49-FD1A-4768-BE93-E0E4650C33F3}" type="pres">
      <dgm:prSet presAssocID="{44A85847-0D8B-48F0-9F06-82652DE80ADA}" presName="parentText" presStyleLbl="node1" presStyleIdx="5" presStyleCnt="8">
        <dgm:presLayoutVars>
          <dgm:chMax val="0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8DA5CD8E-342D-4CC2-982C-700848D12A80}" type="pres">
      <dgm:prSet presAssocID="{AF1B9C12-C79D-403D-AA97-45D1E907930C}" presName="spacer"/>
      <dgm:spPr/>
      <dgm:t>
        <a:bodyPr/>
        <a:lstStyle>
          <a:defPPr>
            <a:defRPr kern="1200" smtId="4294967295"/>
          </a:defPPr>
        </a:lstStyle>
        <a:p/>
      </dgm:t>
    </dgm:pt>
    <dgm:pt modelId="{9349A6FC-E06A-4304-9A38-441CF1BA1290}" type="pres">
      <dgm:prSet presAssocID="{EC56BCEB-6BE3-4118-ADCE-8DBEE64AFAB3}" presName="parentText" presStyleLbl="node1" presStyleIdx="6" presStyleCnt="8">
        <dgm:presLayoutVars>
          <dgm:chMax val="0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68910DCB-DB09-41A9-9DF6-328961117CF0}" type="pres">
      <dgm:prSet presAssocID="{3CA28170-76B5-4779-9F4E-65ADDCDA6C3F}" presName="spacer"/>
      <dgm:spPr/>
      <dgm:t>
        <a:bodyPr/>
        <a:lstStyle>
          <a:defPPr>
            <a:defRPr kern="1200" smtId="4294967295"/>
          </a:defPPr>
        </a:lstStyle>
        <a:p/>
      </dgm:t>
    </dgm:pt>
    <dgm:pt modelId="{3F8880E7-C0C8-402C-A471-C485FAD62269}" type="pres">
      <dgm:prSet presAssocID="{0BE1A3EB-7331-4BED-A7A8-6C5B89FF6327}" presName="parentText" presStyleLbl="node1" presStyleIdx="7" presStyleCnt="8">
        <dgm:presLayoutVars>
          <dgm:chMax val="0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</dgm:ptLst>
  <dgm:cxnLst>
    <dgm:cxn modelId="{AE6E126F-34A4-4ED9-AEBC-5944EDC80E95}" srcId="{B801329C-5C36-4E46-9524-26420076DE58}" destId="{BB63B3F1-CE4E-47C0-A309-471E47C7C706}" srcOrd="0" destOrd="0" parTransId="{0EC4F42A-DA08-48B0-B52D-FE840384A4B6}" sibTransId="{6CCCC70F-EE29-4AA0-8105-6ED817D7693F}"/>
    <dgm:cxn modelId="{358A7434-3CC2-4946-BD3D-0D04BAAB0017}" srcId="{B801329C-5C36-4E46-9524-26420076DE58}" destId="{DD6A7FD2-280B-4F87-8109-C8EEE095B890}" srcOrd="1" destOrd="0" parTransId="{51F64EFC-CA58-414B-999D-EDFA0A7FCC03}" sibTransId="{7356C381-EF67-4222-9D98-89F378E577A4}"/>
    <dgm:cxn modelId="{2B3F45A9-41B8-4466-8ACC-182618441258}" srcId="{B801329C-5C36-4E46-9524-26420076DE58}" destId="{76D838F3-5AC9-48CD-844D-1260169FE887}" srcOrd="2" destOrd="0" parTransId="{FEE1987D-96FE-4765-9A04-5D8E63BE9717}" sibTransId="{C953D040-497C-488C-A863-967CB87952E0}"/>
    <dgm:cxn modelId="{97FC8B3C-A334-407B-AAE9-C349720D0BE3}" srcId="{B801329C-5C36-4E46-9524-26420076DE58}" destId="{86230573-E46B-4DEC-AC91-5C5B4CB704AA}" srcOrd="3" destOrd="0" parTransId="{2FAE9699-4240-449F-80ED-EF5D0612076E}" sibTransId="{A68EE75F-93C2-4A8C-8D2C-073AD581A5F3}"/>
    <dgm:cxn modelId="{7CD4FB26-96CA-411B-9FE6-B7D4FC306BF4}" srcId="{B801329C-5C36-4E46-9524-26420076DE58}" destId="{E9FE5848-1C1A-49ED-8A1E-B46F10139B0E}" srcOrd="4" destOrd="0" parTransId="{45085BCA-0E74-4346-86F3-BE92C665956D}" sibTransId="{53ED995B-27E5-44C7-8818-1BDF82DF3246}"/>
    <dgm:cxn modelId="{1F0345C4-B482-4548-9DA2-E631BC08097F}" srcId="{B801329C-5C36-4E46-9524-26420076DE58}" destId="{44A85847-0D8B-48F0-9F06-82652DE80ADA}" srcOrd="5" destOrd="0" parTransId="{B773CEC6-16FA-4DA6-8594-4FF962661D75}" sibTransId="{AF1B9C12-C79D-403D-AA97-45D1E907930C}"/>
    <dgm:cxn modelId="{B0DE32DE-65B6-4026-A268-815EDE6CA5F1}" srcId="{B801329C-5C36-4E46-9524-26420076DE58}" destId="{EC56BCEB-6BE3-4118-ADCE-8DBEE64AFAB3}" srcOrd="6" destOrd="0" parTransId="{5726AFE6-242D-4FA0-8085-0FDE79E19FB8}" sibTransId="{3CA28170-76B5-4779-9F4E-65ADDCDA6C3F}"/>
    <dgm:cxn modelId="{F2921683-1624-441E-996F-188D80AA3871}" srcId="{B801329C-5C36-4E46-9524-26420076DE58}" destId="{0BE1A3EB-7331-4BED-A7A8-6C5B89FF6327}" srcOrd="7" destOrd="0" parTransId="{C5273EED-8849-4850-9DAE-7CF2149D92A8}" sibTransId="{EECFB807-8AD1-45ED-88D8-DC67247D2C19}"/>
    <dgm:cxn modelId="{935E7CE0-31CD-4F77-8A3C-BB4EEFF30394}" type="presOf" srcId="{B801329C-5C36-4E46-9524-26420076DE58}" destId="{B590C766-A49D-4503-97E1-613D9CD490AD}" srcOrd="0" destOrd="0" presId="urn:microsoft.com/office/officeart/2005/8/layout/vList2"/>
    <dgm:cxn modelId="{F5BE96FA-FC4E-402D-AD71-E870F543480B}" type="presParOf" srcId="{B590C766-A49D-4503-97E1-613D9CD490AD}" destId="{0A78EAF5-86EF-494E-A046-D9249F1647FC}" srcOrd="0" destOrd="0" presId="urn:microsoft.com/office/officeart/2005/8/layout/vList2"/>
    <dgm:cxn modelId="{31377B92-4682-4E5D-9BC6-6439AEDD264A}" type="presOf" srcId="{BB63B3F1-CE4E-47C0-A309-471E47C7C706}" destId="{0A78EAF5-86EF-494E-A046-D9249F1647FC}" srcOrd="0" destOrd="0" presId="urn:microsoft.com/office/officeart/2005/8/layout/vList2"/>
    <dgm:cxn modelId="{2C9E49C5-E1D4-4753-B4AF-4D858E459CCD}" type="presParOf" srcId="{B590C766-A49D-4503-97E1-613D9CD490AD}" destId="{B918E9EE-506C-4248-A89D-C218293930BF}" srcOrd="1" destOrd="0" presId="urn:microsoft.com/office/officeart/2005/8/layout/vList2"/>
    <dgm:cxn modelId="{901AEA89-3C9C-4DF4-ADDA-A4E5A455BB38}" type="presParOf" srcId="{B590C766-A49D-4503-97E1-613D9CD490AD}" destId="{2789D395-39BE-4B2F-85C1-26FE554AE999}" srcOrd="2" destOrd="0" presId="urn:microsoft.com/office/officeart/2005/8/layout/vList2"/>
    <dgm:cxn modelId="{3927895B-C05E-4C23-BC6F-6BD6BF11BDDD}" type="presOf" srcId="{DD6A7FD2-280B-4F87-8109-C8EEE095B890}" destId="{2789D395-39BE-4B2F-85C1-26FE554AE999}" srcOrd="0" destOrd="0" presId="urn:microsoft.com/office/officeart/2005/8/layout/vList2"/>
    <dgm:cxn modelId="{A1F87981-11C4-4DD8-8023-E3DE848D943E}" type="presParOf" srcId="{B590C766-A49D-4503-97E1-613D9CD490AD}" destId="{9D1EDDF6-C85F-4B98-8A7A-FD0E059E9E14}" srcOrd="3" destOrd="0" presId="urn:microsoft.com/office/officeart/2005/8/layout/vList2"/>
    <dgm:cxn modelId="{10878FD8-CC6C-4EA7-ABF1-B35981765818}" type="presParOf" srcId="{B590C766-A49D-4503-97E1-613D9CD490AD}" destId="{91D25DF3-2872-47C2-A43E-7245EF13C78A}" srcOrd="4" destOrd="0" presId="urn:microsoft.com/office/officeart/2005/8/layout/vList2"/>
    <dgm:cxn modelId="{BFDB6BBF-B338-43AD-8DE5-26CD16273A77}" type="presOf" srcId="{76D838F3-5AC9-48CD-844D-1260169FE887}" destId="{91D25DF3-2872-47C2-A43E-7245EF13C78A}" srcOrd="0" destOrd="0" presId="urn:microsoft.com/office/officeart/2005/8/layout/vList2"/>
    <dgm:cxn modelId="{4A2BE405-5152-42CF-B98A-90D74D6EC864}" type="presParOf" srcId="{B590C766-A49D-4503-97E1-613D9CD490AD}" destId="{A16B0697-0415-4B07-809C-33C411231E73}" srcOrd="5" destOrd="0" presId="urn:microsoft.com/office/officeart/2005/8/layout/vList2"/>
    <dgm:cxn modelId="{907B63C7-ECD7-4BA1-A0AA-6026D4F0993C}" type="presParOf" srcId="{B590C766-A49D-4503-97E1-613D9CD490AD}" destId="{2D5FBEF2-38BC-4D2B-8D12-492DC8F3F823}" srcOrd="6" destOrd="0" presId="urn:microsoft.com/office/officeart/2005/8/layout/vList2"/>
    <dgm:cxn modelId="{3A626747-7126-4872-A4A0-5D17BC764F23}" type="presOf" srcId="{86230573-E46B-4DEC-AC91-5C5B4CB704AA}" destId="{2D5FBEF2-38BC-4D2B-8D12-492DC8F3F823}" srcOrd="0" destOrd="0" presId="urn:microsoft.com/office/officeart/2005/8/layout/vList2"/>
    <dgm:cxn modelId="{734CD5D8-B7F7-445F-98BE-05FF2F28E8F3}" type="presParOf" srcId="{B590C766-A49D-4503-97E1-613D9CD490AD}" destId="{D3EE3B1E-F5C7-42D5-9947-D4876A5D710C}" srcOrd="7" destOrd="0" presId="urn:microsoft.com/office/officeart/2005/8/layout/vList2"/>
    <dgm:cxn modelId="{D7C93E8C-540E-465D-A768-07082BC1538B}" type="presParOf" srcId="{B590C766-A49D-4503-97E1-613D9CD490AD}" destId="{28532739-CC6C-48A7-905E-8488FA3306A9}" srcOrd="8" destOrd="0" presId="urn:microsoft.com/office/officeart/2005/8/layout/vList2"/>
    <dgm:cxn modelId="{33E6B2A0-94FC-4257-ADA7-F527055EE96F}" type="presOf" srcId="{E9FE5848-1C1A-49ED-8A1E-B46F10139B0E}" destId="{28532739-CC6C-48A7-905E-8488FA3306A9}" srcOrd="0" destOrd="0" presId="urn:microsoft.com/office/officeart/2005/8/layout/vList2"/>
    <dgm:cxn modelId="{24BBA1D3-8F59-42F1-8B2C-47A141510FDE}" type="presParOf" srcId="{B590C766-A49D-4503-97E1-613D9CD490AD}" destId="{32A73A78-5E7C-48E6-8498-6F78F81A9DDC}" srcOrd="9" destOrd="0" presId="urn:microsoft.com/office/officeart/2005/8/layout/vList2"/>
    <dgm:cxn modelId="{7C9D21A6-7D30-4F39-A0B6-DAAB075F2B95}" type="presParOf" srcId="{B590C766-A49D-4503-97E1-613D9CD490AD}" destId="{D2ED7D49-FD1A-4768-BE93-E0E4650C33F3}" srcOrd="10" destOrd="0" presId="urn:microsoft.com/office/officeart/2005/8/layout/vList2"/>
    <dgm:cxn modelId="{710B2F65-410E-407F-B76C-326F321BE4BE}" type="presOf" srcId="{44A85847-0D8B-48F0-9F06-82652DE80ADA}" destId="{D2ED7D49-FD1A-4768-BE93-E0E4650C33F3}" srcOrd="0" destOrd="0" presId="urn:microsoft.com/office/officeart/2005/8/layout/vList2"/>
    <dgm:cxn modelId="{B63A1EB3-73ED-4947-86B1-EF1FA8FAC4B9}" type="presParOf" srcId="{B590C766-A49D-4503-97E1-613D9CD490AD}" destId="{8DA5CD8E-342D-4CC2-982C-700848D12A80}" srcOrd="11" destOrd="0" presId="urn:microsoft.com/office/officeart/2005/8/layout/vList2"/>
    <dgm:cxn modelId="{25440D9D-9532-46AD-B4A3-2A950D8C3979}" type="presParOf" srcId="{B590C766-A49D-4503-97E1-613D9CD490AD}" destId="{9349A6FC-E06A-4304-9A38-441CF1BA1290}" srcOrd="12" destOrd="0" presId="urn:microsoft.com/office/officeart/2005/8/layout/vList2"/>
    <dgm:cxn modelId="{810B2BB2-902D-48D1-BBBF-B8122FEC6344}" type="presOf" srcId="{EC56BCEB-6BE3-4118-ADCE-8DBEE64AFAB3}" destId="{9349A6FC-E06A-4304-9A38-441CF1BA1290}" srcOrd="0" destOrd="0" presId="urn:microsoft.com/office/officeart/2005/8/layout/vList2"/>
    <dgm:cxn modelId="{3BACE9BE-2875-4141-8726-3E52A64142D6}" type="presParOf" srcId="{B590C766-A49D-4503-97E1-613D9CD490AD}" destId="{68910DCB-DB09-41A9-9DF6-328961117CF0}" srcOrd="13" destOrd="0" presId="urn:microsoft.com/office/officeart/2005/8/layout/vList2"/>
    <dgm:cxn modelId="{10BEC496-B146-4471-BA93-FEC257226DEF}" type="presParOf" srcId="{B590C766-A49D-4503-97E1-613D9CD490AD}" destId="{3F8880E7-C0C8-402C-A471-C485FAD62269}" srcOrd="14" destOrd="0" presId="urn:microsoft.com/office/officeart/2005/8/layout/vList2"/>
    <dgm:cxn modelId="{04A25C92-6183-4F11-A704-976EA50C48DE}" type="presOf" srcId="{0BE1A3EB-7331-4BED-A7A8-6C5B89FF6327}" destId="{3F8880E7-C0C8-402C-A471-C485FAD6226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3" minVer="http://schemas.openxmlformats.org/drawingml/2006/main"/>
    </a:ext>
  </dgm:extLst>
</dgm:dataModel>
</file>

<file path=ppt/diagrams/data4.xml><?xml version="1.0" encoding="utf-8"?>
<dgm:dataModel xmlns:a="http://schemas.openxmlformats.org/drawingml/2006/main" xmlns:r="http://schemas.openxmlformats.org/officeDocument/2006/relationships" xmlns:dgm="http://schemas.openxmlformats.org/drawingml/2006/diagram">
  <dgm:ptLst>
    <dgm:pt modelId="{66D1BDC0-D694-4B5A-A091-F5DE7352332C}" type="doc">
      <dgm:prSet loTypeId="urn:microsoft.com/office/officeart/2005/8/layout/h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2110ABAE-5255-45F5-A91F-4A8B57B53025}" type="parTrans" cxnId="{B513C4B1-766F-49AC-BCAD-632BFA1EAA1B}">
      <dgm:prSet custT="1"/>
      <dgm:spPr/>
      <dgm:t>
        <a:bodyPr/>
        <a:lstStyle>
          <a:defPPr>
            <a:defRPr kern="1200" smtId="4294967295"/>
          </a:defPPr>
        </a:lstStyle>
        <a:p>
          <a:endParaRPr lang="cs-CZ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D2190FF-07BC-4C99-A7A3-C13895027439}">
      <dgm:prSet phldrT="[Text]" custT="1"/>
      <dgm:spPr/>
      <dgm:t>
        <a:bodyPr/>
        <a:lstStyle>
          <a:defPPr>
            <a:defRPr kern="1200" smtId="4294967295"/>
          </a:defPPr>
        </a:lstStyle>
        <a:p>
          <a:r>
            <a:rPr lang="cs-CZ" sz="1400" b="1" smtClean="0">
              <a:latin typeface="Arial" panose="020b0604020202020204" pitchFamily="34" charset="0"/>
              <a:cs typeface="Arial" panose="020b0604020202020204" pitchFamily="34" charset="0"/>
            </a:rPr>
            <a:t>0 – projekt kritérium nesplňuje</a:t>
          </a:r>
          <a:endParaRPr lang="cs-CZ" sz="14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1506C87-2438-4641-83A6-50460763B4ED}" type="parTrans" cxnId="{45E3716C-C403-4F8E-B54B-2883A8512E4A}">
      <dgm:prSet custT="1"/>
      <dgm:spPr/>
      <dgm:t>
        <a:bodyPr/>
        <a:lstStyle>
          <a:defPPr>
            <a:defRPr kern="1200" smtId="4294967295"/>
          </a:defPPr>
        </a:lstStyle>
        <a:p>
          <a:endParaRPr lang="cs-CZ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FD95F0E-9C1F-464B-B6C9-5B001FD96B6B}">
      <dgm:prSet phldrT="[Text]" custT="1"/>
      <dgm:spPr/>
      <dgm:t>
        <a:bodyPr/>
        <a:lstStyle>
          <a:defPPr>
            <a:defRPr kern="1200" smtId="4294967295"/>
          </a:defPPr>
        </a:lstStyle>
        <a:p>
          <a:pPr algn="l"/>
          <a:r>
            <a:rPr lang="cs-CZ" sz="1400" smtClean="0">
              <a:latin typeface="Arial" panose="020b0604020202020204" pitchFamily="34" charset="0"/>
              <a:cs typeface="Arial" panose="020b0604020202020204" pitchFamily="34" charset="0"/>
            </a:rPr>
            <a:t>0 % max. počtu bodů</a:t>
          </a:r>
          <a:endParaRPr lang="cs-CZ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4DF2686-35F4-4B87-AD4E-DAC72D1E4991}" type="sibTrans" cxnId="{45E3716C-C403-4F8E-B54B-2883A8512E4A}">
      <dgm:prSet custT="1"/>
      <dgm:spPr/>
      <dgm:t>
        <a:bodyPr/>
        <a:lstStyle>
          <a:defPPr>
            <a:defRPr kern="1200" smtId="4294967295"/>
          </a:defPPr>
        </a:lstStyle>
        <a:p>
          <a:endParaRPr lang="cs-CZ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1FB1DB7-8788-48B7-A3AC-DC416A558A2A}" type="parTrans" cxnId="{7C631253-0192-4695-8AD3-C02946EF3843}">
      <dgm:prSet custT="1"/>
      <dgm:spPr/>
      <dgm:t>
        <a:bodyPr/>
        <a:lstStyle>
          <a:defPPr>
            <a:defRPr kern="1200" smtId="4294967295"/>
          </a:defPPr>
        </a:lstStyle>
        <a:p>
          <a:endParaRPr lang="cs-CZ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2542745-E039-406E-AC14-F2AF6DC09C24}">
      <dgm:prSet phldrT="[Text]" custT="1"/>
      <dgm:spPr/>
      <dgm:t>
        <a:bodyPr/>
        <a:lstStyle>
          <a:defPPr>
            <a:defRPr kern="1200" smtId="4294967295"/>
          </a:defPPr>
        </a:lstStyle>
        <a:p>
          <a:pPr algn="l"/>
          <a:r>
            <a:rPr lang="cs-CZ" sz="1400" b="0" smtClean="0">
              <a:latin typeface="Arial" panose="020b0604020202020204" pitchFamily="34" charset="0"/>
              <a:cs typeface="Arial" panose="020b0604020202020204" pitchFamily="34" charset="0"/>
            </a:rPr>
            <a:t>Projekt nesplňuje </a:t>
          </a:r>
          <a:r>
            <a:rPr lang="cs-CZ" sz="1400" smtClean="0">
              <a:latin typeface="Arial" panose="020b0604020202020204" pitchFamily="34" charset="0"/>
              <a:cs typeface="Arial" panose="020b0604020202020204" pitchFamily="34" charset="0"/>
            </a:rPr>
            <a:t>kritérium nebo jej nelze posoudit z důvodu chybějících nebo neúplných informací.</a:t>
          </a:r>
          <a:endParaRPr lang="cs-CZ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19A8E91-1A98-4D91-B666-70362BBC850F}" type="sibTrans" cxnId="{7C631253-0192-4695-8AD3-C02946EF3843}">
      <dgm:prSet custT="1"/>
      <dgm:spPr/>
      <dgm:t>
        <a:bodyPr/>
        <a:lstStyle>
          <a:defPPr>
            <a:defRPr kern="1200" smtId="4294967295"/>
          </a:defPPr>
        </a:lstStyle>
        <a:p>
          <a:endParaRPr lang="cs-CZ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CE6F3B8-1EB1-475A-91B7-F4D98308D728}" type="sibTrans" cxnId="{B513C4B1-766F-49AC-BCAD-632BFA1EAA1B}">
      <dgm:prSet custT="1"/>
      <dgm:spPr/>
      <dgm:t>
        <a:bodyPr/>
        <a:lstStyle>
          <a:defPPr>
            <a:defRPr kern="1200" smtId="4294967295"/>
          </a:defPPr>
        </a:lstStyle>
        <a:p>
          <a:endParaRPr lang="cs-CZ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38F9ED1-6277-413C-AF68-8F3A5F7EE160}" type="parTrans" cxnId="{5972E50D-5174-4756-92D8-EA9DF17DF895}">
      <dgm:prSet custT="1"/>
      <dgm:spPr/>
      <dgm:t>
        <a:bodyPr/>
        <a:lstStyle>
          <a:defPPr>
            <a:defRPr kern="1200" smtId="4294967295"/>
          </a:defPPr>
        </a:lstStyle>
        <a:p>
          <a:endParaRPr lang="cs-CZ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A484AB2-FB2A-4853-B3FA-3AF761866A4C}">
      <dgm:prSet phldrT="[Text]" custT="1"/>
      <dgm:spPr/>
      <dgm:t>
        <a:bodyPr/>
        <a:lstStyle>
          <a:defPPr>
            <a:defRPr kern="1200" smtId="4294967295"/>
          </a:defPPr>
        </a:lstStyle>
        <a:p>
          <a:r>
            <a:rPr lang="cs-CZ" sz="1400" b="1" smtClean="0">
              <a:latin typeface="Arial" panose="020b0604020202020204" pitchFamily="34" charset="0"/>
              <a:cs typeface="Arial" panose="020b0604020202020204" pitchFamily="34" charset="0"/>
            </a:rPr>
            <a:t>1 – Velmi špatný</a:t>
          </a:r>
          <a:endParaRPr lang="cs-CZ" sz="14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9ECA144-85CA-4D3B-BE5D-BFA5327BB556}" type="parTrans" cxnId="{C24EB24C-67EA-4E18-941B-AEF39EF59BE1}">
      <dgm:prSet custT="1"/>
      <dgm:spPr/>
      <dgm:t>
        <a:bodyPr/>
        <a:lstStyle>
          <a:defPPr>
            <a:defRPr kern="1200" smtId="4294967295"/>
          </a:defPPr>
        </a:lstStyle>
        <a:p>
          <a:endParaRPr lang="cs-CZ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2E38C28-21E5-4C4D-941F-F233F69536BE}">
      <dgm:prSet phldrT="[Text]" custT="1"/>
      <dgm:spPr/>
      <dgm:t>
        <a:bodyPr/>
        <a:lstStyle>
          <a:defPPr>
            <a:defRPr kern="1200" smtId="4294967295"/>
          </a:defPPr>
        </a:lstStyle>
        <a:p>
          <a:pPr algn="just"/>
          <a:r>
            <a:rPr lang="cs-CZ" sz="1400" smtClean="0">
              <a:latin typeface="Arial" panose="020b0604020202020204" pitchFamily="34" charset="0"/>
              <a:cs typeface="Arial" panose="020b0604020202020204" pitchFamily="34" charset="0"/>
            </a:rPr>
            <a:t>20 % max. počtu bodů</a:t>
          </a:r>
          <a:endParaRPr lang="cs-CZ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51EA91D-5FB1-4990-B9D7-32FCD802C685}" type="sibTrans" cxnId="{C24EB24C-67EA-4E18-941B-AEF39EF59BE1}">
      <dgm:prSet custT="1"/>
      <dgm:spPr/>
      <dgm:t>
        <a:bodyPr/>
        <a:lstStyle>
          <a:defPPr>
            <a:defRPr kern="1200" smtId="4294967295"/>
          </a:defPPr>
        </a:lstStyle>
        <a:p>
          <a:endParaRPr lang="cs-CZ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D804804-2B45-4DA5-A2FD-EB7856D4ACF9}" type="parTrans" cxnId="{9E2B0C06-9497-4561-8D20-AA92F1273162}">
      <dgm:prSet custT="1"/>
      <dgm:spPr/>
      <dgm:t>
        <a:bodyPr/>
        <a:lstStyle>
          <a:defPPr>
            <a:defRPr kern="1200" smtId="4294967295"/>
          </a:defPPr>
        </a:lstStyle>
        <a:p>
          <a:endParaRPr lang="cs-CZ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151B4A7-8FE7-4920-91A1-443A0D9CAAA5}">
      <dgm:prSet phldrT="[Text]" custT="1"/>
      <dgm:spPr/>
      <dgm:t>
        <a:bodyPr/>
        <a:lstStyle>
          <a:defPPr>
            <a:defRPr kern="1200" smtId="4294967295"/>
          </a:defPPr>
        </a:lstStyle>
        <a:p>
          <a:pPr algn="l"/>
          <a:r>
            <a:rPr lang="cs-CZ" sz="1400" smtClean="0">
              <a:latin typeface="Arial" panose="020b0604020202020204" pitchFamily="34" charset="0"/>
              <a:cs typeface="Arial" panose="020b0604020202020204" pitchFamily="34" charset="0"/>
            </a:rPr>
            <a:t>Kritérium je splněno povrchně a neuspokojivě. </a:t>
          </a:r>
          <a:endParaRPr lang="cs-CZ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2D0263D-499D-4597-8A66-7898C9FCAE86}" type="sibTrans" cxnId="{9E2B0C06-9497-4561-8D20-AA92F1273162}">
      <dgm:prSet custT="1"/>
      <dgm:spPr/>
      <dgm:t>
        <a:bodyPr/>
        <a:lstStyle>
          <a:defPPr>
            <a:defRPr kern="1200" smtId="4294967295"/>
          </a:defPPr>
        </a:lstStyle>
        <a:p>
          <a:endParaRPr lang="cs-CZ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D6D7BF0-E537-43B5-BED0-197C2320DB0F}" type="sibTrans" cxnId="{5972E50D-5174-4756-92D8-EA9DF17DF895}">
      <dgm:prSet custT="1"/>
      <dgm:spPr/>
      <dgm:t>
        <a:bodyPr/>
        <a:lstStyle>
          <a:defPPr>
            <a:defRPr kern="1200" smtId="4294967295"/>
          </a:defPPr>
        </a:lstStyle>
        <a:p>
          <a:endParaRPr lang="cs-CZ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3798880-94DD-4C38-B214-108ECBA4C27B}" type="parTrans" cxnId="{8C462B69-7EE6-4CA2-B845-66C2F23C5D05}">
      <dgm:prSet custT="1"/>
      <dgm:spPr/>
      <dgm:t>
        <a:bodyPr/>
        <a:lstStyle>
          <a:defPPr>
            <a:defRPr kern="1200" smtId="4294967295"/>
          </a:defPPr>
        </a:lstStyle>
        <a:p>
          <a:endParaRPr lang="cs-CZ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43B6525-6634-4055-ABEB-E9C2750726F1}">
      <dgm:prSet phldrT="[Text]" custT="1"/>
      <dgm:spPr/>
      <dgm:t>
        <a:bodyPr/>
        <a:lstStyle>
          <a:defPPr>
            <a:defRPr kern="1200" smtId="4294967295"/>
          </a:defPPr>
        </a:lstStyle>
        <a:p>
          <a:r>
            <a:rPr lang="cs-CZ" sz="1400" b="1" smtClean="0">
              <a:latin typeface="Arial" panose="020b0604020202020204" pitchFamily="34" charset="0"/>
              <a:cs typeface="Arial" panose="020b0604020202020204" pitchFamily="34" charset="0"/>
            </a:rPr>
            <a:t>2 – Špatný </a:t>
          </a:r>
          <a:endParaRPr lang="cs-CZ" sz="14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727424B-C7DC-4B36-8346-8A25CD46DCBD}" type="parTrans" cxnId="{6ED54C0F-A1F1-4230-BABD-E0DB25A1E945}">
      <dgm:prSet custT="1"/>
      <dgm:spPr/>
      <dgm:t>
        <a:bodyPr/>
        <a:lstStyle>
          <a:defPPr>
            <a:defRPr kern="1200" smtId="4294967295"/>
          </a:defPPr>
        </a:lstStyle>
        <a:p>
          <a:endParaRPr lang="cs-CZ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816C488-F3CE-44F8-905C-C718DEF4EB35}">
      <dgm:prSet phldrT="[Text]" custT="1"/>
      <dgm:spPr/>
      <dgm:t>
        <a:bodyPr/>
        <a:lstStyle>
          <a:defPPr>
            <a:defRPr kern="1200" smtId="4294967295"/>
          </a:defPPr>
        </a:lstStyle>
        <a:p>
          <a:r>
            <a:rPr lang="cs-CZ" sz="1400" smtClean="0">
              <a:latin typeface="Arial" panose="020b0604020202020204" pitchFamily="34" charset="0"/>
              <a:cs typeface="Arial" panose="020b0604020202020204" pitchFamily="34" charset="0"/>
            </a:rPr>
            <a:t>40 % max. počtu bodů</a:t>
          </a:r>
          <a:endParaRPr lang="cs-CZ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B8A2A18-5E53-4DCE-B8EE-DB89C3D8BC87}" type="sibTrans" cxnId="{6ED54C0F-A1F1-4230-BABD-E0DB25A1E945}">
      <dgm:prSet custT="1"/>
      <dgm:spPr/>
      <dgm:t>
        <a:bodyPr/>
        <a:lstStyle>
          <a:defPPr>
            <a:defRPr kern="1200" smtId="4294967295"/>
          </a:defPPr>
        </a:lstStyle>
        <a:p>
          <a:endParaRPr lang="cs-CZ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9A28BC0-866A-4331-8C05-3B8511BCC4BF}" type="parTrans" cxnId="{A7158D03-14DF-47F5-BDB1-7631000FAF85}">
      <dgm:prSet custT="1"/>
      <dgm:spPr/>
      <dgm:t>
        <a:bodyPr/>
        <a:lstStyle>
          <a:defPPr>
            <a:defRPr kern="1200" smtId="4294967295"/>
          </a:defPPr>
        </a:lstStyle>
        <a:p>
          <a:endParaRPr lang="cs-CZ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7A0C6DE-477A-4D87-93A4-21B39621C142}">
      <dgm:prSet phldrT="[Text]" custT="1"/>
      <dgm:spPr/>
      <dgm:t>
        <a:bodyPr/>
        <a:lstStyle>
          <a:defPPr>
            <a:defRPr kern="1200" smtId="4294967295"/>
          </a:defPPr>
        </a:lstStyle>
        <a:p>
          <a:r>
            <a:rPr lang="cs-CZ" sz="1400" smtClean="0">
              <a:latin typeface="Arial" panose="020b0604020202020204" pitchFamily="34" charset="0"/>
              <a:cs typeface="Arial" panose="020b0604020202020204" pitchFamily="34" charset="0"/>
            </a:rPr>
            <a:t>Ve vztahu k danému kritériu existují závažné a podstatné nedostatky. </a:t>
          </a:r>
          <a:endParaRPr lang="cs-CZ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C9BEEF4-5D8E-4C0B-AC8E-32509754AB97}" type="sibTrans" cxnId="{A7158D03-14DF-47F5-BDB1-7631000FAF85}">
      <dgm:prSet custT="1"/>
      <dgm:spPr/>
      <dgm:t>
        <a:bodyPr/>
        <a:lstStyle>
          <a:defPPr>
            <a:defRPr kern="1200" smtId="4294967295"/>
          </a:defPPr>
        </a:lstStyle>
        <a:p>
          <a:endParaRPr lang="cs-CZ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761D923-0FDD-4EC1-B925-73F6D82686B0}" type="sibTrans" cxnId="{8C462B69-7EE6-4CA2-B845-66C2F23C5D05}">
      <dgm:prSet custT="1"/>
      <dgm:spPr/>
      <dgm:t>
        <a:bodyPr/>
        <a:lstStyle>
          <a:defPPr>
            <a:defRPr kern="1200" smtId="4294967295"/>
          </a:defPPr>
        </a:lstStyle>
        <a:p>
          <a:endParaRPr lang="cs-CZ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F4CDBAB-FC1A-454F-B86B-2B4D346927B8}" type="parTrans" cxnId="{4974697D-4907-49B4-AE7E-1266D16D38E3}">
      <dgm:prSet custT="1"/>
      <dgm:spPr/>
      <dgm:t>
        <a:bodyPr/>
        <a:lstStyle>
          <a:defPPr>
            <a:defRPr kern="1200" smtId="4294967295"/>
          </a:defPPr>
        </a:lstStyle>
        <a:p>
          <a:endParaRPr lang="cs-CZ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52BB961-7505-41B3-94F8-D64AA2F6F9E1}">
      <dgm:prSet phldrT="[Text]" custT="1"/>
      <dgm:spPr/>
      <dgm:t>
        <a:bodyPr/>
        <a:lstStyle>
          <a:defPPr>
            <a:defRPr kern="1200" smtId="4294967295"/>
          </a:defPPr>
        </a:lstStyle>
        <a:p>
          <a:r>
            <a:rPr lang="cs-CZ" sz="1400" b="1" smtClean="0">
              <a:latin typeface="Arial" panose="020b0604020202020204" pitchFamily="34" charset="0"/>
              <a:cs typeface="Arial" panose="020b0604020202020204" pitchFamily="34" charset="0"/>
            </a:rPr>
            <a:t>3 - Uspokojivý</a:t>
          </a:r>
          <a:endParaRPr lang="cs-CZ" sz="14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21A5E40-A89A-4A93-AF91-F2E89AB8B82D}" type="parTrans" cxnId="{113D5D7B-81E7-43FF-B4E8-132D82162FDA}">
      <dgm:prSet custT="1"/>
      <dgm:spPr/>
      <dgm:t>
        <a:bodyPr/>
        <a:lstStyle>
          <a:defPPr>
            <a:defRPr kern="1200" smtId="4294967295"/>
          </a:defPPr>
        </a:lstStyle>
        <a:p>
          <a:endParaRPr lang="cs-CZ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624A665-80EB-4E3E-8955-96174F434DBB}">
      <dgm:prSet phldrT="[Text]" custT="1"/>
      <dgm:spPr/>
      <dgm:t>
        <a:bodyPr/>
        <a:lstStyle>
          <a:defPPr>
            <a:defRPr kern="1200" smtId="4294967295"/>
          </a:defPPr>
        </a:lstStyle>
        <a:p>
          <a:r>
            <a:rPr lang="cs-CZ" sz="1400" smtClean="0">
              <a:latin typeface="Arial" panose="020b0604020202020204" pitchFamily="34" charset="0"/>
              <a:cs typeface="Arial" panose="020b0604020202020204" pitchFamily="34" charset="0"/>
            </a:rPr>
            <a:t>60 % max. počtu bodů</a:t>
          </a:r>
          <a:endParaRPr lang="cs-CZ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4FD4CDC-7969-4461-B084-7E1C39FC5CB6}" type="sibTrans" cxnId="{113D5D7B-81E7-43FF-B4E8-132D82162FDA}">
      <dgm:prSet custT="1"/>
      <dgm:spPr/>
      <dgm:t>
        <a:bodyPr/>
        <a:lstStyle>
          <a:defPPr>
            <a:defRPr kern="1200" smtId="4294967295"/>
          </a:defPPr>
        </a:lstStyle>
        <a:p>
          <a:endParaRPr lang="cs-CZ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8E0496E-8339-456C-B2D6-5B024D255E9D}" type="parTrans" cxnId="{ACA67919-06C8-4B6D-9CE1-2E32D76F9544}">
      <dgm:prSet custT="1"/>
      <dgm:spPr/>
      <dgm:t>
        <a:bodyPr/>
        <a:lstStyle>
          <a:defPPr>
            <a:defRPr kern="1200" smtId="4294967295"/>
          </a:defPPr>
        </a:lstStyle>
        <a:p>
          <a:endParaRPr lang="cs-CZ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4449A4C-F7A3-4ED5-9A6C-ABDF547AFC92}">
      <dgm:prSet phldrT="[Text]" custT="1"/>
      <dgm:spPr/>
      <dgm:t>
        <a:bodyPr/>
        <a:lstStyle>
          <a:defPPr>
            <a:defRPr kern="1200" smtId="4294967295"/>
          </a:defPPr>
        </a:lstStyle>
        <a:p>
          <a:r>
            <a:rPr lang="cs-CZ" sz="1400" smtClean="0">
              <a:latin typeface="Arial" panose="020b0604020202020204" pitchFamily="34" charset="0"/>
              <a:cs typeface="Arial" panose="020b0604020202020204" pitchFamily="34" charset="0"/>
            </a:rPr>
            <a:t>I když se projekt daným kritériem široce zabývá, existují nedostatky, které by vyžadovaly nápravu.</a:t>
          </a:r>
          <a:endParaRPr lang="cs-CZ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5736F02-0E7E-4169-A3CB-C6DBB75DB8D7}" type="sibTrans" cxnId="{ACA67919-06C8-4B6D-9CE1-2E32D76F9544}">
      <dgm:prSet custT="1"/>
      <dgm:spPr/>
      <dgm:t>
        <a:bodyPr/>
        <a:lstStyle>
          <a:defPPr>
            <a:defRPr kern="1200" smtId="4294967295"/>
          </a:defPPr>
        </a:lstStyle>
        <a:p>
          <a:endParaRPr lang="cs-CZ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4A2E583-2384-4634-9188-085F4DECC772}" type="sibTrans" cxnId="{4974697D-4907-49B4-AE7E-1266D16D38E3}">
      <dgm:prSet custT="1"/>
      <dgm:spPr/>
      <dgm:t>
        <a:bodyPr/>
        <a:lstStyle>
          <a:defPPr>
            <a:defRPr kern="1200" smtId="4294967295"/>
          </a:defPPr>
        </a:lstStyle>
        <a:p>
          <a:endParaRPr lang="cs-CZ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0765F2E-F7B8-4777-BE56-37B32A3BB41E}" type="parTrans" cxnId="{4AA978B1-FE4D-4C1D-86BF-81159E3DE8A2}">
      <dgm:prSet custT="1"/>
      <dgm:spPr/>
      <dgm:t>
        <a:bodyPr/>
        <a:lstStyle>
          <a:defPPr>
            <a:defRPr kern="1200" smtId="4294967295"/>
          </a:defPPr>
        </a:lstStyle>
        <a:p>
          <a:endParaRPr lang="cs-CZ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3B7F6FF-088B-425C-819D-244E9F657A90}">
      <dgm:prSet phldrT="[Text]" custT="1"/>
      <dgm:spPr/>
      <dgm:t>
        <a:bodyPr/>
        <a:lstStyle>
          <a:defPPr>
            <a:defRPr kern="1200" smtId="4294967295"/>
          </a:defPPr>
        </a:lstStyle>
        <a:p>
          <a:r>
            <a:rPr lang="cs-CZ" sz="1400" b="1" smtClean="0">
              <a:latin typeface="Arial" panose="020b0604020202020204" pitchFamily="34" charset="0"/>
              <a:cs typeface="Arial" panose="020b0604020202020204" pitchFamily="34" charset="0"/>
            </a:rPr>
            <a:t>4 - Dobrý</a:t>
          </a:r>
          <a:endParaRPr lang="cs-CZ" sz="14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32A1A28-8FE8-4C49-ACA7-5B5125C8D03D}" type="parTrans" cxnId="{B5FF47B5-902C-47DA-8435-292B38831B21}">
      <dgm:prSet custT="1"/>
      <dgm:spPr/>
      <dgm:t>
        <a:bodyPr/>
        <a:lstStyle>
          <a:defPPr>
            <a:defRPr kern="1200" smtId="4294967295"/>
          </a:defPPr>
        </a:lstStyle>
        <a:p>
          <a:endParaRPr lang="cs-CZ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24A6C58-8ABC-408D-83F6-A708F9274025}">
      <dgm:prSet phldrT="[Text]" custT="1"/>
      <dgm:spPr/>
      <dgm:t>
        <a:bodyPr/>
        <a:lstStyle>
          <a:defPPr>
            <a:defRPr kern="1200" smtId="4294967295"/>
          </a:defPPr>
        </a:lstStyle>
        <a:p>
          <a:r>
            <a:rPr lang="cs-CZ" sz="1400" smtClean="0">
              <a:latin typeface="Arial" panose="020b0604020202020204" pitchFamily="34" charset="0"/>
              <a:cs typeface="Arial" panose="020b0604020202020204" pitchFamily="34" charset="0"/>
            </a:rPr>
            <a:t>80 % max. počtu bodů</a:t>
          </a:r>
          <a:endParaRPr lang="cs-CZ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D71D4BB-8ABF-493D-8ABC-3207EB93FB81}" type="sibTrans" cxnId="{B5FF47B5-902C-47DA-8435-292B38831B21}">
      <dgm:prSet custT="1"/>
      <dgm:spPr/>
      <dgm:t>
        <a:bodyPr/>
        <a:lstStyle>
          <a:defPPr>
            <a:defRPr kern="1200" smtId="4294967295"/>
          </a:defPPr>
        </a:lstStyle>
        <a:p>
          <a:endParaRPr lang="cs-CZ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BFF1C2C-3638-4CB7-9E8C-11367616B6C4}" type="parTrans" cxnId="{A60873B9-88F9-4882-9379-AD9CB8E7F2D0}">
      <dgm:prSet custT="1"/>
      <dgm:spPr/>
      <dgm:t>
        <a:bodyPr/>
        <a:lstStyle>
          <a:defPPr>
            <a:defRPr kern="1200" smtId="4294967295"/>
          </a:defPPr>
        </a:lstStyle>
        <a:p>
          <a:endParaRPr lang="cs-CZ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E3F5F51-9547-4B98-A61E-F37A03360E43}">
      <dgm:prSet phldrT="[Text]" custT="1"/>
      <dgm:spPr/>
      <dgm:t>
        <a:bodyPr/>
        <a:lstStyle>
          <a:defPPr>
            <a:defRPr kern="1200" smtId="4294967295"/>
          </a:defPPr>
        </a:lstStyle>
        <a:p>
          <a:r>
            <a:rPr lang="cs-CZ" sz="1400" smtClean="0">
              <a:latin typeface="Arial" panose="020b0604020202020204" pitchFamily="34" charset="0"/>
              <a:cs typeface="Arial" panose="020b0604020202020204" pitchFamily="34" charset="0"/>
            </a:rPr>
            <a:t>Projekt dobře odpovídá danému kritériu, i když jsou možná určitá zlepšení.</a:t>
          </a:r>
          <a:endParaRPr lang="cs-CZ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A8AE282-68A8-4E6B-AD99-1600F962D8BB}" type="sibTrans" cxnId="{A60873B9-88F9-4882-9379-AD9CB8E7F2D0}">
      <dgm:prSet custT="1"/>
      <dgm:spPr/>
      <dgm:t>
        <a:bodyPr/>
        <a:lstStyle>
          <a:defPPr>
            <a:defRPr kern="1200" smtId="4294967295"/>
          </a:defPPr>
        </a:lstStyle>
        <a:p>
          <a:endParaRPr lang="cs-CZ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B34AB3B-9BE3-4DBF-B942-C2988FBF3ECE}" type="sibTrans" cxnId="{4AA978B1-FE4D-4C1D-86BF-81159E3DE8A2}">
      <dgm:prSet custT="1"/>
      <dgm:spPr/>
      <dgm:t>
        <a:bodyPr/>
        <a:lstStyle>
          <a:defPPr>
            <a:defRPr kern="1200" smtId="4294967295"/>
          </a:defPPr>
        </a:lstStyle>
        <a:p>
          <a:endParaRPr lang="cs-CZ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ECFF155-C554-437D-A3C0-B2DDF60FF048}" type="parTrans" cxnId="{B789E2E9-7893-483E-95C6-2AC8299D7C1C}">
      <dgm:prSet custT="1"/>
      <dgm:spPr/>
      <dgm:t>
        <a:bodyPr/>
        <a:lstStyle>
          <a:defPPr>
            <a:defRPr kern="1200" smtId="4294967295"/>
          </a:defPPr>
        </a:lstStyle>
        <a:p>
          <a:endParaRPr lang="cs-CZ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4536D66-174E-4391-96AC-B3EBC6B7ABC8}">
      <dgm:prSet phldrT="[Text]" custT="1"/>
      <dgm:spPr/>
      <dgm:t>
        <a:bodyPr/>
        <a:lstStyle>
          <a:defPPr>
            <a:defRPr kern="1200" smtId="4294967295"/>
          </a:defPPr>
        </a:lstStyle>
        <a:p>
          <a:r>
            <a:rPr lang="cs-CZ" sz="1400" b="1" smtClean="0">
              <a:latin typeface="Arial" panose="020b0604020202020204" pitchFamily="34" charset="0"/>
              <a:cs typeface="Arial" panose="020b0604020202020204" pitchFamily="34" charset="0"/>
            </a:rPr>
            <a:t>5 - Výborný</a:t>
          </a:r>
          <a:endParaRPr lang="cs-CZ" sz="14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014BABE-6472-491D-8B69-C9E94AD2936E}" type="parTrans" cxnId="{E72A85C5-6D58-4A4B-A858-FF82A6E56353}">
      <dgm:prSet custT="1"/>
      <dgm:spPr/>
      <dgm:t>
        <a:bodyPr/>
        <a:lstStyle>
          <a:defPPr>
            <a:defRPr kern="1200" smtId="4294967295"/>
          </a:defPPr>
        </a:lstStyle>
        <a:p>
          <a:endParaRPr lang="cs-CZ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1AD790B-5BDF-4941-8183-385F3AFE6079}">
      <dgm:prSet phldrT="[Text]" custT="1"/>
      <dgm:spPr/>
      <dgm:t>
        <a:bodyPr/>
        <a:lstStyle>
          <a:defPPr>
            <a:defRPr kern="1200" smtId="4294967295"/>
          </a:defPPr>
        </a:lstStyle>
        <a:p>
          <a:r>
            <a:rPr lang="cs-CZ" sz="1400" smtClean="0">
              <a:latin typeface="Arial" panose="020b0604020202020204" pitchFamily="34" charset="0"/>
              <a:cs typeface="Arial" panose="020b0604020202020204" pitchFamily="34" charset="0"/>
            </a:rPr>
            <a:t>100 % max. počtu bodů</a:t>
          </a:r>
          <a:endParaRPr lang="cs-CZ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533E57C-18E9-4D19-A5B6-0CEB56212C3A}" type="sibTrans" cxnId="{E72A85C5-6D58-4A4B-A858-FF82A6E56353}">
      <dgm:prSet custT="1"/>
      <dgm:spPr/>
      <dgm:t>
        <a:bodyPr/>
        <a:lstStyle>
          <a:defPPr>
            <a:defRPr kern="1200" smtId="4294967295"/>
          </a:defPPr>
        </a:lstStyle>
        <a:p>
          <a:endParaRPr lang="cs-CZ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FDFC7EF-5DAD-4832-A9FB-438BA7120A64}" type="parTrans" cxnId="{30D71090-618C-449E-8308-89790A2AFC52}">
      <dgm:prSet custT="1"/>
      <dgm:spPr/>
      <dgm:t>
        <a:bodyPr/>
        <a:lstStyle>
          <a:defPPr>
            <a:defRPr kern="1200" smtId="4294967295"/>
          </a:defPPr>
        </a:lstStyle>
        <a:p>
          <a:endParaRPr lang="cs-CZ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A12E29A-71B4-4184-B97F-8F077F346C78}">
      <dgm:prSet phldrT="[Text]" custT="1"/>
      <dgm:spPr/>
      <dgm:t>
        <a:bodyPr/>
        <a:lstStyle>
          <a:defPPr>
            <a:defRPr kern="1200" smtId="4294967295"/>
          </a:defPPr>
        </a:lstStyle>
        <a:p>
          <a:r>
            <a:rPr lang="cs-CZ" sz="1400" smtClean="0">
              <a:latin typeface="Arial" panose="020b0604020202020204" pitchFamily="34" charset="0"/>
              <a:cs typeface="Arial" panose="020b0604020202020204" pitchFamily="34" charset="0"/>
            </a:rPr>
            <a:t>Návrh úspěšně řeší všechny aspekty daného kritéria. </a:t>
          </a:r>
          <a:endParaRPr lang="cs-CZ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D949B38-511F-409D-8E00-B2D00D5F66EC}" type="sibTrans" cxnId="{30D71090-618C-449E-8308-89790A2AFC52}">
      <dgm:prSet custT="1"/>
      <dgm:spPr/>
      <dgm:t>
        <a:bodyPr/>
        <a:lstStyle>
          <a:defPPr>
            <a:defRPr kern="1200" smtId="4294967295"/>
          </a:defPPr>
        </a:lstStyle>
        <a:p>
          <a:endParaRPr lang="cs-CZ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B2A609A-05BF-4FF3-9DAD-9900E330263C}" type="sibTrans" cxnId="{B789E2E9-7893-483E-95C6-2AC8299D7C1C}">
      <dgm:prSet custT="1"/>
      <dgm:spPr/>
      <dgm:t>
        <a:bodyPr/>
        <a:lstStyle>
          <a:defPPr>
            <a:defRPr kern="1200" smtId="4294967295"/>
          </a:defPPr>
        </a:lstStyle>
        <a:p>
          <a:endParaRPr lang="cs-CZ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29BA72C-E6F2-4990-B63A-AD79FAB41D6A}" type="pres">
      <dgm:prSet presAssocID="{66D1BDC0-D694-4B5A-A091-F5DE7352332C}" presName="Name0">
        <dgm:presLayoutVars>
          <dgm:dir/>
          <dgm:animLvl val="lvl"/>
          <dgm:resizeHandles val="exact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53CB9548-85E1-4154-AB9F-87F10AC70800}" type="pres">
      <dgm:prSet presAssocID="{FD2190FF-07BC-4C99-A7A3-C13895027439}" presName="composite"/>
      <dgm:spPr/>
      <dgm:t>
        <a:bodyPr/>
        <a:lstStyle>
          <a:defPPr>
            <a:defRPr kern="1200" smtId="4294967295"/>
          </a:defPPr>
        </a:lstStyle>
        <a:p/>
      </dgm:t>
    </dgm:pt>
    <dgm:pt modelId="{1C61C701-84C4-44FB-A174-9F0D42D1BD61}" type="pres">
      <dgm:prSet presAssocID="{FD2190FF-07BC-4C99-A7A3-C13895027439}" presName="parTx" presStyleLbl="alignNode1" presStyleCnt="6" custLinFactNeighborY="-2381">
        <dgm:presLayoutVars>
          <dgm:chMax val="0"/>
          <dgm:chPref val="0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081D812C-4902-4BCB-A4BD-37050CA54FFA}" type="pres">
      <dgm:prSet presAssocID="{FD2190FF-07BC-4C99-A7A3-C13895027439}" presName="desTx" presStyleLbl="alignAccFollowNode1" presStyleCnt="6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53885B8F-B0DA-4CE0-8E91-A64A174E1132}" type="pres">
      <dgm:prSet presAssocID="{2CE6F3B8-1EB1-475A-91B7-F4D98308D728}" presName="space"/>
      <dgm:spPr/>
      <dgm:t>
        <a:bodyPr/>
        <a:lstStyle>
          <a:defPPr>
            <a:defRPr kern="1200" smtId="4294967295"/>
          </a:defPPr>
        </a:lstStyle>
        <a:p/>
      </dgm:t>
    </dgm:pt>
    <dgm:pt modelId="{9E9E0CD4-69D9-4517-A2A1-E5F5DEA888B6}" type="pres">
      <dgm:prSet presAssocID="{EA484AB2-FB2A-4853-B3FA-3AF761866A4C}" presName="composite"/>
      <dgm:spPr/>
      <dgm:t>
        <a:bodyPr/>
        <a:lstStyle>
          <a:defPPr>
            <a:defRPr kern="1200" smtId="4294967295"/>
          </a:defPPr>
        </a:lstStyle>
        <a:p/>
      </dgm:t>
    </dgm:pt>
    <dgm:pt modelId="{CB6D15FC-FA86-41A9-9E89-42CB359976B3}" type="pres">
      <dgm:prSet presAssocID="{EA484AB2-FB2A-4853-B3FA-3AF761866A4C}" presName="parTx" presStyleLbl="align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A124F4C-BB11-42E0-A004-D4BC49EE93EF}" type="pres">
      <dgm:prSet presAssocID="{EA484AB2-FB2A-4853-B3FA-3AF761866A4C}" presName="desTx" presStyleLbl="alignAccFollowNode1" presStyleIdx="1" presStyleCnt="6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E6A9BFA6-4884-4AC1-8F18-9B29341D718A}" type="pres">
      <dgm:prSet presAssocID="{5D6D7BF0-E537-43B5-BED0-197C2320DB0F}" presName="space"/>
      <dgm:spPr/>
      <dgm:t>
        <a:bodyPr/>
        <a:lstStyle>
          <a:defPPr>
            <a:defRPr kern="1200" smtId="4294967295"/>
          </a:defPPr>
        </a:lstStyle>
        <a:p/>
      </dgm:t>
    </dgm:pt>
    <dgm:pt modelId="{C6D7497E-4E63-45A8-AE85-7FF13CDC3E73}" type="pres">
      <dgm:prSet presAssocID="{C43B6525-6634-4055-ABEB-E9C2750726F1}" presName="composite"/>
      <dgm:spPr/>
      <dgm:t>
        <a:bodyPr/>
        <a:lstStyle>
          <a:defPPr>
            <a:defRPr kern="1200" smtId="4294967295"/>
          </a:defPPr>
        </a:lstStyle>
        <a:p/>
      </dgm:t>
    </dgm:pt>
    <dgm:pt modelId="{2D555DD9-29C4-4BBD-A80B-4473FBE58D34}" type="pres">
      <dgm:prSet presAssocID="{C43B6525-6634-4055-ABEB-E9C2750726F1}" presName="parTx" presStyleLbl="align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BE4FF783-3EE7-41C0-902C-704589172F81}" type="pres">
      <dgm:prSet presAssocID="{C43B6525-6634-4055-ABEB-E9C2750726F1}" presName="desTx" presStyleLbl="alignAccFollowNode1" presStyleIdx="2" presStyleCnt="6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0AA4F3BB-CF9E-495C-ABC1-2CDAF1231D0A}" type="pres">
      <dgm:prSet presAssocID="{3761D923-0FDD-4EC1-B925-73F6D82686B0}" presName="space"/>
      <dgm:spPr/>
      <dgm:t>
        <a:bodyPr/>
        <a:lstStyle>
          <a:defPPr>
            <a:defRPr kern="1200" smtId="4294967295"/>
          </a:defPPr>
        </a:lstStyle>
        <a:p/>
      </dgm:t>
    </dgm:pt>
    <dgm:pt modelId="{D19B7891-B66C-40BA-9DF2-6C625E8753C8}" type="pres">
      <dgm:prSet presAssocID="{E52BB961-7505-41B3-94F8-D64AA2F6F9E1}" presName="composite"/>
      <dgm:spPr/>
      <dgm:t>
        <a:bodyPr/>
        <a:lstStyle>
          <a:defPPr>
            <a:defRPr kern="1200" smtId="4294967295"/>
          </a:defPPr>
        </a:lstStyle>
        <a:p/>
      </dgm:t>
    </dgm:pt>
    <dgm:pt modelId="{98A5B116-5F36-45FC-B4DC-79061E887B7B}" type="pres">
      <dgm:prSet presAssocID="{E52BB961-7505-41B3-94F8-D64AA2F6F9E1}" presName="parTx" presStyleLbl="align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448DE6F1-4AB3-411E-986D-A059CE064790}" type="pres">
      <dgm:prSet presAssocID="{E52BB961-7505-41B3-94F8-D64AA2F6F9E1}" presName="desTx" presStyleLbl="alignAccFollowNode1" presStyleIdx="3" presStyleCnt="6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69D2CD49-CA2C-4634-8A2C-BAEED28F3368}" type="pres">
      <dgm:prSet presAssocID="{74A2E583-2384-4634-9188-085F4DECC772}" presName="space"/>
      <dgm:spPr/>
      <dgm:t>
        <a:bodyPr/>
        <a:lstStyle>
          <a:defPPr>
            <a:defRPr kern="1200" smtId="4294967295"/>
          </a:defPPr>
        </a:lstStyle>
        <a:p/>
      </dgm:t>
    </dgm:pt>
    <dgm:pt modelId="{D974277E-2AD4-47F4-A63C-F338E475591D}" type="pres">
      <dgm:prSet presAssocID="{F3B7F6FF-088B-425C-819D-244E9F657A90}" presName="composite"/>
      <dgm:spPr/>
      <dgm:t>
        <a:bodyPr/>
        <a:lstStyle>
          <a:defPPr>
            <a:defRPr kern="1200" smtId="4294967295"/>
          </a:defPPr>
        </a:lstStyle>
        <a:p/>
      </dgm:t>
    </dgm:pt>
    <dgm:pt modelId="{BA35BFF4-6A31-4495-A149-DD67AF311FD7}" type="pres">
      <dgm:prSet presAssocID="{F3B7F6FF-088B-425C-819D-244E9F657A90}" presName="parTx" presStyleLbl="align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C4F6CCFB-94B0-4EB1-A72E-4E081B98A652}" type="pres">
      <dgm:prSet presAssocID="{F3B7F6FF-088B-425C-819D-244E9F657A90}" presName="desTx" presStyleLbl="alignAccFollowNode1" presStyleIdx="4" presStyleCnt="6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D6556948-2CEB-4401-B2BA-01A6700CE78E}" type="pres">
      <dgm:prSet presAssocID="{9B34AB3B-9BE3-4DBF-B942-C2988FBF3ECE}" presName="space"/>
      <dgm:spPr/>
      <dgm:t>
        <a:bodyPr/>
        <a:lstStyle>
          <a:defPPr>
            <a:defRPr kern="1200" smtId="4294967295"/>
          </a:defPPr>
        </a:lstStyle>
        <a:p/>
      </dgm:t>
    </dgm:pt>
    <dgm:pt modelId="{D1A00E8E-222B-4592-80CD-01CCE36CD93A}" type="pres">
      <dgm:prSet presAssocID="{64536D66-174E-4391-96AC-B3EBC6B7ABC8}" presName="composite"/>
      <dgm:spPr/>
      <dgm:t>
        <a:bodyPr/>
        <a:lstStyle>
          <a:defPPr>
            <a:defRPr kern="1200" smtId="4294967295"/>
          </a:defPPr>
        </a:lstStyle>
        <a:p/>
      </dgm:t>
    </dgm:pt>
    <dgm:pt modelId="{230364AA-BC09-4B71-ABB6-1C6E6C2C1EA7}" type="pres">
      <dgm:prSet presAssocID="{64536D66-174E-4391-96AC-B3EBC6B7ABC8}" presName="parTx" presStyleLbl="align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1E1B6B95-442D-4CF8-AFB5-812F4E10F793}" type="pres">
      <dgm:prSet presAssocID="{64536D66-174E-4391-96AC-B3EBC6B7ABC8}" presName="desTx" presStyleLbl="alignAccFollowNode1" presStyleIdx="5" presStyleCnt="6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</dgm:ptLst>
  <dgm:cxnLst>
    <dgm:cxn modelId="{B513C4B1-766F-49AC-BCAD-632BFA1EAA1B}" srcId="{66D1BDC0-D694-4B5A-A091-F5DE7352332C}" destId="{FD2190FF-07BC-4C99-A7A3-C13895027439}" srcOrd="0" destOrd="0" parTransId="{2110ABAE-5255-45F5-A91F-4A8B57B53025}" sibTransId="{2CE6F3B8-1EB1-475A-91B7-F4D98308D728}"/>
    <dgm:cxn modelId="{45E3716C-C403-4F8E-B54B-2883A8512E4A}" srcId="{FD2190FF-07BC-4C99-A7A3-C13895027439}" destId="{3FD95F0E-9C1F-464B-B6C9-5B001FD96B6B}" srcOrd="0" destOrd="0" parTransId="{A1506C87-2438-4641-83A6-50460763B4ED}" sibTransId="{84DF2686-35F4-4B87-AD4E-DAC72D1E4991}"/>
    <dgm:cxn modelId="{7C631253-0192-4695-8AD3-C02946EF3843}" srcId="{FD2190FF-07BC-4C99-A7A3-C13895027439}" destId="{62542745-E039-406E-AC14-F2AF6DC09C24}" srcOrd="1" destOrd="0" parTransId="{B1FB1DB7-8788-48B7-A3AC-DC416A558A2A}" sibTransId="{619A8E91-1A98-4D91-B666-70362BBC850F}"/>
    <dgm:cxn modelId="{5972E50D-5174-4756-92D8-EA9DF17DF895}" srcId="{66D1BDC0-D694-4B5A-A091-F5DE7352332C}" destId="{EA484AB2-FB2A-4853-B3FA-3AF761866A4C}" srcOrd="1" destOrd="0" parTransId="{438F9ED1-6277-413C-AF68-8F3A5F7EE160}" sibTransId="{5D6D7BF0-E537-43B5-BED0-197C2320DB0F}"/>
    <dgm:cxn modelId="{C24EB24C-67EA-4E18-941B-AEF39EF59BE1}" srcId="{EA484AB2-FB2A-4853-B3FA-3AF761866A4C}" destId="{42E38C28-21E5-4C4D-941F-F233F69536BE}" srcOrd="0" destOrd="0" parTransId="{69ECA144-85CA-4D3B-BE5D-BFA5327BB556}" sibTransId="{551EA91D-5FB1-4990-B9D7-32FCD802C685}"/>
    <dgm:cxn modelId="{9E2B0C06-9497-4561-8D20-AA92F1273162}" srcId="{EA484AB2-FB2A-4853-B3FA-3AF761866A4C}" destId="{A151B4A7-8FE7-4920-91A1-443A0D9CAAA5}" srcOrd="1" destOrd="0" parTransId="{DD804804-2B45-4DA5-A2FD-EB7856D4ACF9}" sibTransId="{82D0263D-499D-4597-8A66-7898C9FCAE86}"/>
    <dgm:cxn modelId="{8C462B69-7EE6-4CA2-B845-66C2F23C5D05}" srcId="{66D1BDC0-D694-4B5A-A091-F5DE7352332C}" destId="{C43B6525-6634-4055-ABEB-E9C2750726F1}" srcOrd="2" destOrd="0" parTransId="{F3798880-94DD-4C38-B214-108ECBA4C27B}" sibTransId="{3761D923-0FDD-4EC1-B925-73F6D82686B0}"/>
    <dgm:cxn modelId="{6ED54C0F-A1F1-4230-BABD-E0DB25A1E945}" srcId="{C43B6525-6634-4055-ABEB-E9C2750726F1}" destId="{1816C488-F3CE-44F8-905C-C718DEF4EB35}" srcOrd="0" destOrd="0" parTransId="{C727424B-C7DC-4B36-8346-8A25CD46DCBD}" sibTransId="{CB8A2A18-5E53-4DCE-B8EE-DB89C3D8BC87}"/>
    <dgm:cxn modelId="{A7158D03-14DF-47F5-BDB1-7631000FAF85}" srcId="{C43B6525-6634-4055-ABEB-E9C2750726F1}" destId="{97A0C6DE-477A-4D87-93A4-21B39621C142}" srcOrd="1" destOrd="0" parTransId="{89A28BC0-866A-4331-8C05-3B8511BCC4BF}" sibTransId="{6C9BEEF4-5D8E-4C0B-AC8E-32509754AB97}"/>
    <dgm:cxn modelId="{4974697D-4907-49B4-AE7E-1266D16D38E3}" srcId="{66D1BDC0-D694-4B5A-A091-F5DE7352332C}" destId="{E52BB961-7505-41B3-94F8-D64AA2F6F9E1}" srcOrd="3" destOrd="0" parTransId="{6F4CDBAB-FC1A-454F-B86B-2B4D346927B8}" sibTransId="{74A2E583-2384-4634-9188-085F4DECC772}"/>
    <dgm:cxn modelId="{113D5D7B-81E7-43FF-B4E8-132D82162FDA}" srcId="{E52BB961-7505-41B3-94F8-D64AA2F6F9E1}" destId="{6624A665-80EB-4E3E-8955-96174F434DBB}" srcOrd="0" destOrd="0" parTransId="{021A5E40-A89A-4A93-AF91-F2E89AB8B82D}" sibTransId="{34FD4CDC-7969-4461-B084-7E1C39FC5CB6}"/>
    <dgm:cxn modelId="{ACA67919-06C8-4B6D-9CE1-2E32D76F9544}" srcId="{E52BB961-7505-41B3-94F8-D64AA2F6F9E1}" destId="{C4449A4C-F7A3-4ED5-9A6C-ABDF547AFC92}" srcOrd="1" destOrd="0" parTransId="{D8E0496E-8339-456C-B2D6-5B024D255E9D}" sibTransId="{D5736F02-0E7E-4169-A3CB-C6DBB75DB8D7}"/>
    <dgm:cxn modelId="{4AA978B1-FE4D-4C1D-86BF-81159E3DE8A2}" srcId="{66D1BDC0-D694-4B5A-A091-F5DE7352332C}" destId="{F3B7F6FF-088B-425C-819D-244E9F657A90}" srcOrd="4" destOrd="0" parTransId="{20765F2E-F7B8-4777-BE56-37B32A3BB41E}" sibTransId="{9B34AB3B-9BE3-4DBF-B942-C2988FBF3ECE}"/>
    <dgm:cxn modelId="{B5FF47B5-902C-47DA-8435-292B38831B21}" srcId="{F3B7F6FF-088B-425C-819D-244E9F657A90}" destId="{424A6C58-8ABC-408D-83F6-A708F9274025}" srcOrd="0" destOrd="0" parTransId="{332A1A28-8FE8-4C49-ACA7-5B5125C8D03D}" sibTransId="{0D71D4BB-8ABF-493D-8ABC-3207EB93FB81}"/>
    <dgm:cxn modelId="{A60873B9-88F9-4882-9379-AD9CB8E7F2D0}" srcId="{F3B7F6FF-088B-425C-819D-244E9F657A90}" destId="{8E3F5F51-9547-4B98-A61E-F37A03360E43}" srcOrd="1" destOrd="0" parTransId="{7BFF1C2C-3638-4CB7-9E8C-11367616B6C4}" sibTransId="{CA8AE282-68A8-4E6B-AD99-1600F962D8BB}"/>
    <dgm:cxn modelId="{B789E2E9-7893-483E-95C6-2AC8299D7C1C}" srcId="{66D1BDC0-D694-4B5A-A091-F5DE7352332C}" destId="{64536D66-174E-4391-96AC-B3EBC6B7ABC8}" srcOrd="5" destOrd="0" parTransId="{CECFF155-C554-437D-A3C0-B2DDF60FF048}" sibTransId="{7B2A609A-05BF-4FF3-9DAD-9900E330263C}"/>
    <dgm:cxn modelId="{E72A85C5-6D58-4A4B-A858-FF82A6E56353}" srcId="{64536D66-174E-4391-96AC-B3EBC6B7ABC8}" destId="{C1AD790B-5BDF-4941-8183-385F3AFE6079}" srcOrd="0" destOrd="0" parTransId="{1014BABE-6472-491D-8B69-C9E94AD2936E}" sibTransId="{9533E57C-18E9-4D19-A5B6-0CEB56212C3A}"/>
    <dgm:cxn modelId="{30D71090-618C-449E-8308-89790A2AFC52}" srcId="{64536D66-174E-4391-96AC-B3EBC6B7ABC8}" destId="{BA12E29A-71B4-4184-B97F-8F077F346C78}" srcOrd="1" destOrd="0" parTransId="{9FDFC7EF-5DAD-4832-A9FB-438BA7120A64}" sibTransId="{9D949B38-511F-409D-8E00-B2D00D5F66EC}"/>
    <dgm:cxn modelId="{2D70749D-BAE1-4169-BA62-8F375484051C}" type="presOf" srcId="{66D1BDC0-D694-4B5A-A091-F5DE7352332C}" destId="{129BA72C-E6F2-4990-B63A-AD79FAB41D6A}" srcOrd="0" destOrd="0" presId="urn:microsoft.com/office/officeart/2005/8/layout/hList1"/>
    <dgm:cxn modelId="{C12E4047-4832-4707-AB9A-EDEDEF95EC37}" type="presParOf" srcId="{129BA72C-E6F2-4990-B63A-AD79FAB41D6A}" destId="{53CB9548-85E1-4154-AB9F-87F10AC70800}" srcOrd="0" destOrd="0" presId="urn:microsoft.com/office/officeart/2005/8/layout/hList1"/>
    <dgm:cxn modelId="{9C520767-551B-4830-AD51-D0027FB5F7F6}" type="presParOf" srcId="{53CB9548-85E1-4154-AB9F-87F10AC70800}" destId="{1C61C701-84C4-44FB-A174-9F0D42D1BD61}" srcOrd="0" destOrd="0" presId="urn:microsoft.com/office/officeart/2005/8/layout/hList1"/>
    <dgm:cxn modelId="{F04431A4-8D85-4B98-B211-F48536576984}" type="presOf" srcId="{FD2190FF-07BC-4C99-A7A3-C13895027439}" destId="{1C61C701-84C4-44FB-A174-9F0D42D1BD61}" srcOrd="0" destOrd="0" presId="urn:microsoft.com/office/officeart/2005/8/layout/hList1"/>
    <dgm:cxn modelId="{983979CC-462B-4C53-8C98-A015E28B123A}" type="presParOf" srcId="{53CB9548-85E1-4154-AB9F-87F10AC70800}" destId="{081D812C-4902-4BCB-A4BD-37050CA54FFA}" srcOrd="1" destOrd="0" presId="urn:microsoft.com/office/officeart/2005/8/layout/hList1"/>
    <dgm:cxn modelId="{5383CEFD-F122-405F-94D2-374D914F7435}" type="presOf" srcId="{3FD95F0E-9C1F-464B-B6C9-5B001FD96B6B}" destId="{081D812C-4902-4BCB-A4BD-37050CA54FFA}" srcOrd="0" destOrd="0" presId="urn:microsoft.com/office/officeart/2005/8/layout/hList1"/>
    <dgm:cxn modelId="{462A3DFD-59C1-4F6B-B585-51291B231193}" type="presOf" srcId="{62542745-E039-406E-AC14-F2AF6DC09C24}" destId="{081D812C-4902-4BCB-A4BD-37050CA54FFA}" srcOrd="0" destOrd="1" presId="urn:microsoft.com/office/officeart/2005/8/layout/hList1"/>
    <dgm:cxn modelId="{B0689E9B-04FC-4DD2-8415-BE028D2B8301}" type="presParOf" srcId="{129BA72C-E6F2-4990-B63A-AD79FAB41D6A}" destId="{53885B8F-B0DA-4CE0-8E91-A64A174E1132}" srcOrd="1" destOrd="0" presId="urn:microsoft.com/office/officeart/2005/8/layout/hList1"/>
    <dgm:cxn modelId="{7D52256B-C661-427D-82D9-B00617483B2F}" type="presParOf" srcId="{129BA72C-E6F2-4990-B63A-AD79FAB41D6A}" destId="{9E9E0CD4-69D9-4517-A2A1-E5F5DEA888B6}" srcOrd="2" destOrd="0" presId="urn:microsoft.com/office/officeart/2005/8/layout/hList1"/>
    <dgm:cxn modelId="{CA9B2327-2A9E-4DD2-A98E-7B569C09F710}" type="presParOf" srcId="{9E9E0CD4-69D9-4517-A2A1-E5F5DEA888B6}" destId="{CB6D15FC-FA86-41A9-9E89-42CB359976B3}" srcOrd="0" destOrd="0" presId="urn:microsoft.com/office/officeart/2005/8/layout/hList1"/>
    <dgm:cxn modelId="{80B9B690-331B-4121-800E-B141D3B97EFC}" type="presOf" srcId="{EA484AB2-FB2A-4853-B3FA-3AF761866A4C}" destId="{CB6D15FC-FA86-41A9-9E89-42CB359976B3}" srcOrd="0" destOrd="0" presId="urn:microsoft.com/office/officeart/2005/8/layout/hList1"/>
    <dgm:cxn modelId="{59DCEF2B-8FB7-4097-96CD-422F0DCF6EF6}" type="presParOf" srcId="{9E9E0CD4-69D9-4517-A2A1-E5F5DEA888B6}" destId="{FA124F4C-BB11-42E0-A004-D4BC49EE93EF}" srcOrd="1" destOrd="0" presId="urn:microsoft.com/office/officeart/2005/8/layout/hList1"/>
    <dgm:cxn modelId="{D7D265CE-0986-4AC8-BBD8-362FE32427B2}" type="presOf" srcId="{42E38C28-21E5-4C4D-941F-F233F69536BE}" destId="{FA124F4C-BB11-42E0-A004-D4BC49EE93EF}" srcOrd="0" destOrd="0" presId="urn:microsoft.com/office/officeart/2005/8/layout/hList1"/>
    <dgm:cxn modelId="{A5A4D926-6C64-4FDB-B771-E306348F8FCA}" type="presOf" srcId="{A151B4A7-8FE7-4920-91A1-443A0D9CAAA5}" destId="{FA124F4C-BB11-42E0-A004-D4BC49EE93EF}" srcOrd="0" destOrd="1" presId="urn:microsoft.com/office/officeart/2005/8/layout/hList1"/>
    <dgm:cxn modelId="{03E35488-079A-48FB-80BB-791DE9805F1D}" type="presParOf" srcId="{129BA72C-E6F2-4990-B63A-AD79FAB41D6A}" destId="{E6A9BFA6-4884-4AC1-8F18-9B29341D718A}" srcOrd="3" destOrd="0" presId="urn:microsoft.com/office/officeart/2005/8/layout/hList1"/>
    <dgm:cxn modelId="{F141417E-B36B-4BA8-BF49-1677F575AC44}" type="presParOf" srcId="{129BA72C-E6F2-4990-B63A-AD79FAB41D6A}" destId="{C6D7497E-4E63-45A8-AE85-7FF13CDC3E73}" srcOrd="4" destOrd="0" presId="urn:microsoft.com/office/officeart/2005/8/layout/hList1"/>
    <dgm:cxn modelId="{FFC15984-66A8-4897-BAB6-3E1015DFC422}" type="presParOf" srcId="{C6D7497E-4E63-45A8-AE85-7FF13CDC3E73}" destId="{2D555DD9-29C4-4BBD-A80B-4473FBE58D34}" srcOrd="0" destOrd="0" presId="urn:microsoft.com/office/officeart/2005/8/layout/hList1"/>
    <dgm:cxn modelId="{3EBF6092-A351-4092-AD54-76EE0D1C5C7A}" type="presOf" srcId="{C43B6525-6634-4055-ABEB-E9C2750726F1}" destId="{2D555DD9-29C4-4BBD-A80B-4473FBE58D34}" srcOrd="0" destOrd="0" presId="urn:microsoft.com/office/officeart/2005/8/layout/hList1"/>
    <dgm:cxn modelId="{7078AFA5-17E2-4090-BF75-0932CF0C64AD}" type="presParOf" srcId="{C6D7497E-4E63-45A8-AE85-7FF13CDC3E73}" destId="{BE4FF783-3EE7-41C0-902C-704589172F81}" srcOrd="1" destOrd="0" presId="urn:microsoft.com/office/officeart/2005/8/layout/hList1"/>
    <dgm:cxn modelId="{3EC17457-285B-4AC6-8F4A-B6530BEA837A}" type="presOf" srcId="{1816C488-F3CE-44F8-905C-C718DEF4EB35}" destId="{BE4FF783-3EE7-41C0-902C-704589172F81}" srcOrd="0" destOrd="0" presId="urn:microsoft.com/office/officeart/2005/8/layout/hList1"/>
    <dgm:cxn modelId="{25C2BF1D-265E-411B-891F-0978482E0118}" type="presOf" srcId="{97A0C6DE-477A-4D87-93A4-21B39621C142}" destId="{BE4FF783-3EE7-41C0-902C-704589172F81}" srcOrd="0" destOrd="1" presId="urn:microsoft.com/office/officeart/2005/8/layout/hList1"/>
    <dgm:cxn modelId="{F3B239C4-46CA-48EA-88AB-C0DB131FA41D}" type="presParOf" srcId="{129BA72C-E6F2-4990-B63A-AD79FAB41D6A}" destId="{0AA4F3BB-CF9E-495C-ABC1-2CDAF1231D0A}" srcOrd="5" destOrd="0" presId="urn:microsoft.com/office/officeart/2005/8/layout/hList1"/>
    <dgm:cxn modelId="{C898ED85-5FC9-416F-9046-821ACA5E40A8}" type="presParOf" srcId="{129BA72C-E6F2-4990-B63A-AD79FAB41D6A}" destId="{D19B7891-B66C-40BA-9DF2-6C625E8753C8}" srcOrd="6" destOrd="0" presId="urn:microsoft.com/office/officeart/2005/8/layout/hList1"/>
    <dgm:cxn modelId="{29A53A97-5BB9-48B2-80C8-FECBF59E8DEA}" type="presParOf" srcId="{D19B7891-B66C-40BA-9DF2-6C625E8753C8}" destId="{98A5B116-5F36-45FC-B4DC-79061E887B7B}" srcOrd="0" destOrd="0" presId="urn:microsoft.com/office/officeart/2005/8/layout/hList1"/>
    <dgm:cxn modelId="{50DFA480-12FB-4E4C-9F05-837A9D8D06BE}" type="presOf" srcId="{E52BB961-7505-41B3-94F8-D64AA2F6F9E1}" destId="{98A5B116-5F36-45FC-B4DC-79061E887B7B}" srcOrd="0" destOrd="0" presId="urn:microsoft.com/office/officeart/2005/8/layout/hList1"/>
    <dgm:cxn modelId="{FE2392DD-BED8-4618-A453-513276FFD1DF}" type="presParOf" srcId="{D19B7891-B66C-40BA-9DF2-6C625E8753C8}" destId="{448DE6F1-4AB3-411E-986D-A059CE064790}" srcOrd="1" destOrd="0" presId="urn:microsoft.com/office/officeart/2005/8/layout/hList1"/>
    <dgm:cxn modelId="{9132A9D7-E5A3-4339-AB6C-C5A02C4A65F3}" type="presOf" srcId="{6624A665-80EB-4E3E-8955-96174F434DBB}" destId="{448DE6F1-4AB3-411E-986D-A059CE064790}" srcOrd="0" destOrd="0" presId="urn:microsoft.com/office/officeart/2005/8/layout/hList1"/>
    <dgm:cxn modelId="{440076DE-3D17-4DE7-AE15-C0B25ADB9332}" type="presOf" srcId="{C4449A4C-F7A3-4ED5-9A6C-ABDF547AFC92}" destId="{448DE6F1-4AB3-411E-986D-A059CE064790}" srcOrd="0" destOrd="1" presId="urn:microsoft.com/office/officeart/2005/8/layout/hList1"/>
    <dgm:cxn modelId="{E1EEECA7-C939-4920-BD40-4331A3DBC397}" type="presParOf" srcId="{129BA72C-E6F2-4990-B63A-AD79FAB41D6A}" destId="{69D2CD49-CA2C-4634-8A2C-BAEED28F3368}" srcOrd="7" destOrd="0" presId="urn:microsoft.com/office/officeart/2005/8/layout/hList1"/>
    <dgm:cxn modelId="{F539325F-34C5-4E09-B4E4-D082FAF7F2C3}" type="presParOf" srcId="{129BA72C-E6F2-4990-B63A-AD79FAB41D6A}" destId="{D974277E-2AD4-47F4-A63C-F338E475591D}" srcOrd="8" destOrd="0" presId="urn:microsoft.com/office/officeart/2005/8/layout/hList1"/>
    <dgm:cxn modelId="{C9AF8F56-3228-40C2-A6D5-A1B9F5419762}" type="presParOf" srcId="{D974277E-2AD4-47F4-A63C-F338E475591D}" destId="{BA35BFF4-6A31-4495-A149-DD67AF311FD7}" srcOrd="0" destOrd="0" presId="urn:microsoft.com/office/officeart/2005/8/layout/hList1"/>
    <dgm:cxn modelId="{7CAC37E7-DF93-496D-9E3B-6EA10334AF4B}" type="presOf" srcId="{F3B7F6FF-088B-425C-819D-244E9F657A90}" destId="{BA35BFF4-6A31-4495-A149-DD67AF311FD7}" srcOrd="0" destOrd="0" presId="urn:microsoft.com/office/officeart/2005/8/layout/hList1"/>
    <dgm:cxn modelId="{34C0AF34-F1EB-40B1-A2B7-C807A28DFB5E}" type="presParOf" srcId="{D974277E-2AD4-47F4-A63C-F338E475591D}" destId="{C4F6CCFB-94B0-4EB1-A72E-4E081B98A652}" srcOrd="1" destOrd="0" presId="urn:microsoft.com/office/officeart/2005/8/layout/hList1"/>
    <dgm:cxn modelId="{9256FF9E-E317-447B-8DB0-CDE98A55C4BF}" type="presOf" srcId="{424A6C58-8ABC-408D-83F6-A708F9274025}" destId="{C4F6CCFB-94B0-4EB1-A72E-4E081B98A652}" srcOrd="0" destOrd="0" presId="urn:microsoft.com/office/officeart/2005/8/layout/hList1"/>
    <dgm:cxn modelId="{9A77A7B9-B66C-4539-BE3C-882F8482EB04}" type="presOf" srcId="{8E3F5F51-9547-4B98-A61E-F37A03360E43}" destId="{C4F6CCFB-94B0-4EB1-A72E-4E081B98A652}" srcOrd="0" destOrd="1" presId="urn:microsoft.com/office/officeart/2005/8/layout/hList1"/>
    <dgm:cxn modelId="{01073BB4-B7D7-4E61-BF20-914B04A8ECF7}" type="presParOf" srcId="{129BA72C-E6F2-4990-B63A-AD79FAB41D6A}" destId="{D6556948-2CEB-4401-B2BA-01A6700CE78E}" srcOrd="9" destOrd="0" presId="urn:microsoft.com/office/officeart/2005/8/layout/hList1"/>
    <dgm:cxn modelId="{2785E45C-7A19-48E9-A687-298D1532DAE2}" type="presParOf" srcId="{129BA72C-E6F2-4990-B63A-AD79FAB41D6A}" destId="{D1A00E8E-222B-4592-80CD-01CCE36CD93A}" srcOrd="10" destOrd="0" presId="urn:microsoft.com/office/officeart/2005/8/layout/hList1"/>
    <dgm:cxn modelId="{0FAB903C-2CCC-4605-969F-3A5C1BEA7BBC}" type="presParOf" srcId="{D1A00E8E-222B-4592-80CD-01CCE36CD93A}" destId="{230364AA-BC09-4B71-ABB6-1C6E6C2C1EA7}" srcOrd="0" destOrd="0" presId="urn:microsoft.com/office/officeart/2005/8/layout/hList1"/>
    <dgm:cxn modelId="{30C4A577-DE2D-4966-BDEE-9B2E456A0D7A}" type="presOf" srcId="{64536D66-174E-4391-96AC-B3EBC6B7ABC8}" destId="{230364AA-BC09-4B71-ABB6-1C6E6C2C1EA7}" srcOrd="0" destOrd="0" presId="urn:microsoft.com/office/officeart/2005/8/layout/hList1"/>
    <dgm:cxn modelId="{B32C1F05-9146-480B-A6F4-EA3E6CC6497C}" type="presParOf" srcId="{D1A00E8E-222B-4592-80CD-01CCE36CD93A}" destId="{1E1B6B95-442D-4CF8-AFB5-812F4E10F793}" srcOrd="1" destOrd="0" presId="urn:microsoft.com/office/officeart/2005/8/layout/hList1"/>
    <dgm:cxn modelId="{490468E9-60E8-47E3-8DD6-5B1599F42DC4}" type="presOf" srcId="{C1AD790B-5BDF-4941-8183-385F3AFE6079}" destId="{1E1B6B95-442D-4CF8-AFB5-812F4E10F793}" srcOrd="0" destOrd="0" presId="urn:microsoft.com/office/officeart/2005/8/layout/hList1"/>
    <dgm:cxn modelId="{7A2C8085-B773-4421-B260-37CA375E0A54}" type="presOf" srcId="{BA12E29A-71B4-4184-B97F-8F077F346C78}" destId="{1E1B6B95-442D-4CF8-AFB5-812F4E10F793}" srcOrd="0" destOrd="1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3" minVer="http://schemas.openxmlformats.org/drawingml/2006/main"/>
    </a:ext>
  </dgm:extLst>
</dgm:dataModel>
</file>

<file path=ppt/diagrams/data5.xml><?xml version="1.0" encoding="utf-8"?>
<dgm:dataModel xmlns:a="http://schemas.openxmlformats.org/drawingml/2006/main" xmlns:r="http://schemas.openxmlformats.org/officeDocument/2006/relationships" xmlns:dgm="http://schemas.openxmlformats.org/drawingml/2006/diagram">
  <dgm:ptLst>
    <dgm:pt modelId="{0F144EB8-0ED3-41EB-9DCC-04550554B861}" type="doc">
      <dgm:prSet loTypeId="urn:microsoft.com/office/officeart/2005/8/layout/h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4A914C8E-F6B0-4998-975A-97F8F394C758}" type="parTrans" cxnId="{B1C84BC9-1249-443E-AEBF-6EE744641188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3D8DD07C-6578-4223-8699-B2742AA09CB7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b="1" smtClean="0">
              <a:latin typeface="Arial" panose="020b0604020202020204" pitchFamily="34" charset="0"/>
              <a:cs typeface="Arial" panose="020b0604020202020204" pitchFamily="34" charset="0"/>
            </a:rPr>
            <a:t>Verifikace hodnoticího procesu </a:t>
          </a:r>
          <a:endParaRPr lang="cs-CZ"/>
        </a:p>
      </dgm:t>
    </dgm:pt>
    <dgm:pt modelId="{BC4E417B-6F5F-47A0-BB3B-BB2A97EDEF85}" type="parTrans" cxnId="{06E2AA1C-DE0E-4B2D-9CFD-8D1DEE205F05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AE845AAB-5DEE-43E0-AE87-178D9EDCDA00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smtClean="0">
              <a:latin typeface="Arial" panose="020b0604020202020204" pitchFamily="34" charset="0"/>
              <a:cs typeface="Arial" panose="020b0604020202020204" pitchFamily="34" charset="0"/>
            </a:rPr>
            <a:t>Kontrola souladu s pravidly EHP Fondů, programu, výzvy.</a:t>
          </a:r>
          <a:endParaRPr lang="cs-CZ"/>
        </a:p>
      </dgm:t>
    </dgm:pt>
    <dgm:pt modelId="{CF5216FD-B002-4486-8D63-0AA461090079}" type="sibTrans" cxnId="{06E2AA1C-DE0E-4B2D-9CFD-8D1DEE205F05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AD2A9207-CE14-413F-BBEE-F75125B7D00A}" type="parTrans" cxnId="{5CEF3C4E-BF3D-49FE-AE23-7897A457A61E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4472F68E-8A5D-48D2-BD11-A0C1FAF0661D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b="0" smtClean="0">
              <a:latin typeface="Arial" panose="020b0604020202020204" pitchFamily="34" charset="0"/>
              <a:cs typeface="Arial" panose="020b0604020202020204" pitchFamily="34" charset="0"/>
            </a:rPr>
            <a:t>Zveřejnění předběžných výsledků </a:t>
          </a:r>
          <a:r>
            <a:rPr lang="cs-CZ" smtClean="0">
              <a:latin typeface="Arial" panose="020b0604020202020204" pitchFamily="34" charset="0"/>
              <a:cs typeface="Arial" panose="020b0604020202020204" pitchFamily="34" charset="0"/>
            </a:rPr>
            <a:t>na </a:t>
          </a:r>
          <a:r>
            <a:rPr lang="cs-CZ" smtClean="0">
              <a:latin typeface="Arial" panose="020b0604020202020204" pitchFamily="34" charset="0"/>
              <a:cs typeface="Arial" panose="020b0604020202020204" pitchFamily="34" charset="0"/>
              <a:hlinkClick r:id="rId1"/>
            </a:rPr>
            <a:t>www.fondyehp.cz</a:t>
          </a:r>
          <a:r>
            <a:rPr lang="cs-CZ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endParaRPr lang="cs-CZ"/>
        </a:p>
      </dgm:t>
    </dgm:pt>
    <dgm:pt modelId="{CBA49CBF-AE51-490F-A9D1-3AA74FFA8923}" type="sibTrans" cxnId="{5CEF3C4E-BF3D-49FE-AE23-7897A457A61E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2FE6A198-24F4-40A3-ABF3-51C5EA434282}" type="sibTrans" cxnId="{B1C84BC9-1249-443E-AEBF-6EE744641188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EFE95EE8-340B-4F68-A758-4385FC60E44F}" type="parTrans" cxnId="{85D334C9-C358-41AB-B9F6-05CD5FB83408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5A7836D1-A10E-45AB-9F57-A41ED5E0658D}">
      <dgm:prSet phldrT="[Text]"/>
      <dgm:spPr/>
      <dgm:t>
        <a:bodyPr/>
        <a:lstStyle>
          <a:defPPr>
            <a:defRPr kern="1200" smtId="4294967295"/>
          </a:defPPr>
        </a:lstStyle>
        <a:p>
          <a:pPr marL="0" marR="0" lvl="0" indent="0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defRPr/>
          </a:pPr>
          <a:r>
            <a:rPr lang="cs-CZ" b="1" smtClean="0">
              <a:latin typeface="Arial" panose="020b0604020202020204" pitchFamily="34" charset="0"/>
              <a:cs typeface="Arial" panose="020b0604020202020204" pitchFamily="34" charset="0"/>
            </a:rPr>
            <a:t>Verifikace projektů doporučených HK k podpoře</a:t>
          </a:r>
          <a:endParaRPr lang="cs-CZ" smtClean="0"/>
        </a:p>
      </dgm:t>
    </dgm:pt>
    <dgm:pt modelId="{AA2C73CC-419C-441F-A5B3-6C9337080D9C}" type="parTrans" cxnId="{B98F60AF-A236-49D6-BDEF-BA939FBB850E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BB61B7F4-6603-4C6F-9CC4-AC3036CDBBA8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smtClean="0">
              <a:latin typeface="Arial" panose="020b0604020202020204" pitchFamily="34" charset="0"/>
              <a:cs typeface="Arial" panose="020b0604020202020204" pitchFamily="34" charset="0"/>
            </a:rPr>
            <a:t>Potvrzení podmínek k udělení grantu (HK, veřejná podpora…).</a:t>
          </a:r>
          <a:endParaRPr lang="cs-CZ"/>
        </a:p>
      </dgm:t>
    </dgm:pt>
    <dgm:pt modelId="{8542D097-F9AB-450F-B1FC-3B1CA8A25A6F}" type="sibTrans" cxnId="{B98F60AF-A236-49D6-BDEF-BA939FBB850E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7EE4DC09-CE96-4F56-9BD0-8D7C25B2EE05}" type="parTrans" cxnId="{6E48688E-66A4-402E-BAA3-9F4E1DC76445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A8C3673B-F6E7-4F82-86A7-7D3C1763EFB0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smtClean="0">
              <a:latin typeface="Arial" panose="020b0604020202020204" pitchFamily="34" charset="0"/>
              <a:cs typeface="Arial" panose="020b0604020202020204" pitchFamily="34" charset="0"/>
            </a:rPr>
            <a:t>Doložení podkladů (identifikace bankovního účtu, partnerské smlouvy, seznam veř. zakázek…).</a:t>
          </a:r>
          <a:endParaRPr lang="cs-CZ"/>
        </a:p>
      </dgm:t>
    </dgm:pt>
    <dgm:pt modelId="{E12AB169-F4F0-437C-908F-C0F16B4C4060}" type="sibTrans" cxnId="{6E48688E-66A4-402E-BAA3-9F4E1DC76445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95B1467D-CB36-42B9-A092-ADE22BA85C05}" type="parTrans" cxnId="{8161354D-0026-4F0D-99C8-081B6640062A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980520E5-0575-4737-B97D-1237F8762005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smtClean="0">
              <a:latin typeface="Arial" panose="020b0604020202020204" pitchFamily="34" charset="0"/>
              <a:cs typeface="Arial" panose="020b0604020202020204" pitchFamily="34" charset="0"/>
            </a:rPr>
            <a:t>Dopis o schválení grantu, vydání právní aktu.</a:t>
          </a:r>
          <a:endParaRPr lang="cs-CZ"/>
        </a:p>
      </dgm:t>
    </dgm:pt>
    <dgm:pt modelId="{9AF94CCD-C563-468C-A1EA-E20E9BDA84EC}" type="sibTrans" cxnId="{8161354D-0026-4F0D-99C8-081B6640062A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1CB6554B-423D-4CFF-88EF-891AB53A6746}" type="sibTrans" cxnId="{85D334C9-C358-41AB-B9F6-05CD5FB83408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DA0049A-8129-4520-BECD-091AB71053BE}" type="parTrans" cxnId="{87E8A4D3-92C1-44D1-BEAF-AE15CEC464B3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C49FB11D-F85F-4BC7-8EB1-0CAB013989DC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b="1" smtClean="0">
              <a:latin typeface="Arial" panose="020b0604020202020204" pitchFamily="34" charset="0"/>
              <a:cs typeface="Arial" panose="020b0604020202020204" pitchFamily="34" charset="0"/>
            </a:rPr>
            <a:t>Informování ostatních žádostí</a:t>
          </a:r>
          <a:endParaRPr lang="cs-CZ"/>
        </a:p>
      </dgm:t>
    </dgm:pt>
    <dgm:pt modelId="{F110C4E5-F5F2-4E1B-A475-71FFB875F57C}" type="parTrans" cxnId="{A6619872-DD58-4D74-AF52-172C8B798142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3E3F09BF-EECD-424E-AA55-2F8B9AC66C91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smtClean="0">
              <a:latin typeface="Arial" panose="020b0604020202020204" pitchFamily="34" charset="0"/>
              <a:cs typeface="Arial" panose="020b0604020202020204" pitchFamily="34" charset="0"/>
            </a:rPr>
            <a:t>Rozeslání informace o probíhající verifikaci v IS CEDR a event. umístnění na rezervním seznamu.</a:t>
          </a:r>
          <a:endParaRPr lang="cs-CZ"/>
        </a:p>
      </dgm:t>
    </dgm:pt>
    <dgm:pt modelId="{5CDD71B7-5D9E-4F04-849C-BA5B5FC39FB3}" type="sibTrans" cxnId="{A6619872-DD58-4D74-AF52-172C8B798142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7971987-9F0A-406A-9C9B-45E6663A0D1F}" type="parTrans" cxnId="{A8C9AD81-2226-499F-AA9C-46B1A02F357F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E41510DE-D988-4B08-B6ED-E8A6539811EC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smtClean="0">
              <a:latin typeface="Arial" panose="020b0604020202020204" pitchFamily="34" charset="0"/>
              <a:cs typeface="Arial" panose="020b0604020202020204" pitchFamily="34" charset="0"/>
            </a:rPr>
            <a:t>Po ukončení verifikace hodnoticího procesu obdrží právní akt o neudělení grantu (bez možnosti odvolání).</a:t>
          </a:r>
          <a:endParaRPr lang="cs-CZ"/>
        </a:p>
      </dgm:t>
    </dgm:pt>
    <dgm:pt modelId="{C1562BA4-F762-4190-BA80-CFD4E2A9FC9D}" type="sibTrans" cxnId="{A8C9AD81-2226-499F-AA9C-46B1A02F357F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7E70255E-F5C8-4040-BD87-BC0E6318DABE}" type="parTrans" cxnId="{A244F825-E90C-4AB8-BC73-B6C1FA755738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EABE7E77-F452-4966-B655-4FCB6DBDC2B4}">
      <dgm:prSet/>
      <dgm:spPr/>
      <dgm:t>
        <a:bodyPr/>
        <a:lstStyle>
          <a:defPPr>
            <a:defRPr kern="1200" smtId="4294967295"/>
          </a:defPPr>
        </a:lstStyle>
        <a:p>
          <a:endParaRPr lang="cs-CZ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E470917-AEAF-4F1C-8409-2E40CAD305FC}" type="sibTrans" cxnId="{A244F825-E90C-4AB8-BC73-B6C1FA755738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B6588CAC-2F42-426E-8D7A-49CDCB7EF6D4}" type="sibTrans" cxnId="{87E8A4D3-92C1-44D1-BEAF-AE15CEC464B3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46ABF7EE-5B24-4B2F-8D04-0D24EAF363AB}" type="pres">
      <dgm:prSet presAssocID="{0F144EB8-0ED3-41EB-9DCC-04550554B861}" presName="Name0">
        <dgm:presLayoutVars>
          <dgm:dir/>
          <dgm:animLvl val="lvl"/>
          <dgm:resizeHandles val="exact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E58B86FC-C4D8-402D-8708-8554EFBB60AF}" type="pres">
      <dgm:prSet presAssocID="{3D8DD07C-6578-4223-8699-B2742AA09CB7}" presName="composite"/>
      <dgm:spPr/>
      <dgm:t>
        <a:bodyPr/>
        <a:lstStyle>
          <a:defPPr>
            <a:defRPr kern="1200" smtId="4294967295"/>
          </a:defPPr>
        </a:lstStyle>
        <a:p/>
      </dgm:t>
    </dgm:pt>
    <dgm:pt modelId="{0ABD871A-3FB0-4C36-9158-A9D370133C7A}" type="pres">
      <dgm:prSet presAssocID="{3D8DD07C-6578-4223-8699-B2742AA09CB7}" presName="parTx" presStyleLbl="alignNode1" presStyleCnt="3">
        <dgm:presLayoutVars>
          <dgm:chMax val="0"/>
          <dgm:chPref val="0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64F136A9-5A2A-48B8-A75B-8B58034331CD}" type="pres">
      <dgm:prSet presAssocID="{3D8DD07C-6578-4223-8699-B2742AA09CB7}" presName="desTx" presStyleLbl="alignAccFollowNode1" presStyleCnt="3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BFB81072-3C1A-41EA-83F5-E5A8A5F21F56}" type="pres">
      <dgm:prSet presAssocID="{2FE6A198-24F4-40A3-ABF3-51C5EA434282}" presName="space"/>
      <dgm:spPr/>
      <dgm:t>
        <a:bodyPr/>
        <a:lstStyle>
          <a:defPPr>
            <a:defRPr kern="1200" smtId="4294967295"/>
          </a:defPPr>
        </a:lstStyle>
        <a:p/>
      </dgm:t>
    </dgm:pt>
    <dgm:pt modelId="{01CD0981-C0BE-4941-9E91-3BDB6D5A84EE}" type="pres">
      <dgm:prSet presAssocID="{5A7836D1-A10E-45AB-9F57-A41ED5E0658D}" presName="composite"/>
      <dgm:spPr/>
      <dgm:t>
        <a:bodyPr/>
        <a:lstStyle>
          <a:defPPr>
            <a:defRPr kern="1200" smtId="4294967295"/>
          </a:defPPr>
        </a:lstStyle>
        <a:p/>
      </dgm:t>
    </dgm:pt>
    <dgm:pt modelId="{524D081C-7491-4373-9C8E-79437E552D27}" type="pres">
      <dgm:prSet presAssocID="{5A7836D1-A10E-45AB-9F57-A41ED5E0658D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8A5D0C94-17F9-4ED2-82BA-643F440515E4}" type="pres">
      <dgm:prSet presAssocID="{5A7836D1-A10E-45AB-9F57-A41ED5E0658D}" presName="desTx" presStyleLbl="alignAccFollowNode1" presStyleIdx="1" presStyleCnt="3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8EE8D03C-7BC1-46A9-91C4-C7335B6603F8}" type="pres">
      <dgm:prSet presAssocID="{1CB6554B-423D-4CFF-88EF-891AB53A6746}" presName="space"/>
      <dgm:spPr/>
      <dgm:t>
        <a:bodyPr/>
        <a:lstStyle>
          <a:defPPr>
            <a:defRPr kern="1200" smtId="4294967295"/>
          </a:defPPr>
        </a:lstStyle>
        <a:p/>
      </dgm:t>
    </dgm:pt>
    <dgm:pt modelId="{B3DEE7E3-E45F-4F71-9BF5-587B8FB00192}" type="pres">
      <dgm:prSet presAssocID="{C49FB11D-F85F-4BC7-8EB1-0CAB013989DC}" presName="composite"/>
      <dgm:spPr/>
      <dgm:t>
        <a:bodyPr/>
        <a:lstStyle>
          <a:defPPr>
            <a:defRPr kern="1200" smtId="4294967295"/>
          </a:defPPr>
        </a:lstStyle>
        <a:p/>
      </dgm:t>
    </dgm:pt>
    <dgm:pt modelId="{F48D24CB-23EA-49B0-8D17-874C780F741D}" type="pres">
      <dgm:prSet presAssocID="{C49FB11D-F85F-4BC7-8EB1-0CAB013989DC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280F34CB-9D2A-4FBE-A6C1-9FE6CFCDEA51}" type="pres">
      <dgm:prSet presAssocID="{C49FB11D-F85F-4BC7-8EB1-0CAB013989DC}" presName="desTx" presStyleLbl="alignAccFollowNode1" presStyleIdx="2" presStyleCnt="3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</dgm:ptLst>
  <dgm:cxnLst>
    <dgm:cxn modelId="{B1C84BC9-1249-443E-AEBF-6EE744641188}" srcId="{0F144EB8-0ED3-41EB-9DCC-04550554B861}" destId="{3D8DD07C-6578-4223-8699-B2742AA09CB7}" srcOrd="0" destOrd="0" parTransId="{4A914C8E-F6B0-4998-975A-97F8F394C758}" sibTransId="{2FE6A198-24F4-40A3-ABF3-51C5EA434282}"/>
    <dgm:cxn modelId="{06E2AA1C-DE0E-4B2D-9CFD-8D1DEE205F05}" srcId="{3D8DD07C-6578-4223-8699-B2742AA09CB7}" destId="{AE845AAB-5DEE-43E0-AE87-178D9EDCDA00}" srcOrd="0" destOrd="0" parTransId="{BC4E417B-6F5F-47A0-BB3B-BB2A97EDEF85}" sibTransId="{CF5216FD-B002-4486-8D63-0AA461090079}"/>
    <dgm:cxn modelId="{5CEF3C4E-BF3D-49FE-AE23-7897A457A61E}" srcId="{3D8DD07C-6578-4223-8699-B2742AA09CB7}" destId="{4472F68E-8A5D-48D2-BD11-A0C1FAF0661D}" srcOrd="1" destOrd="0" parTransId="{AD2A9207-CE14-413F-BBEE-F75125B7D00A}" sibTransId="{CBA49CBF-AE51-490F-A9D1-3AA74FFA8923}"/>
    <dgm:cxn modelId="{85D334C9-C358-41AB-B9F6-05CD5FB83408}" srcId="{0F144EB8-0ED3-41EB-9DCC-04550554B861}" destId="{5A7836D1-A10E-45AB-9F57-A41ED5E0658D}" srcOrd="1" destOrd="0" parTransId="{EFE95EE8-340B-4F68-A758-4385FC60E44F}" sibTransId="{1CB6554B-423D-4CFF-88EF-891AB53A6746}"/>
    <dgm:cxn modelId="{B98F60AF-A236-49D6-BDEF-BA939FBB850E}" srcId="{5A7836D1-A10E-45AB-9F57-A41ED5E0658D}" destId="{BB61B7F4-6603-4C6F-9CC4-AC3036CDBBA8}" srcOrd="0" destOrd="0" parTransId="{AA2C73CC-419C-441F-A5B3-6C9337080D9C}" sibTransId="{8542D097-F9AB-450F-B1FC-3B1CA8A25A6F}"/>
    <dgm:cxn modelId="{6E48688E-66A4-402E-BAA3-9F4E1DC76445}" srcId="{5A7836D1-A10E-45AB-9F57-A41ED5E0658D}" destId="{A8C3673B-F6E7-4F82-86A7-7D3C1763EFB0}" srcOrd="1" destOrd="0" parTransId="{7EE4DC09-CE96-4F56-9BD0-8D7C25B2EE05}" sibTransId="{E12AB169-F4F0-437C-908F-C0F16B4C4060}"/>
    <dgm:cxn modelId="{8161354D-0026-4F0D-99C8-081B6640062A}" srcId="{5A7836D1-A10E-45AB-9F57-A41ED5E0658D}" destId="{980520E5-0575-4737-B97D-1237F8762005}" srcOrd="2" destOrd="0" parTransId="{95B1467D-CB36-42B9-A092-ADE22BA85C05}" sibTransId="{9AF94CCD-C563-468C-A1EA-E20E9BDA84EC}"/>
    <dgm:cxn modelId="{87E8A4D3-92C1-44D1-BEAF-AE15CEC464B3}" srcId="{0F144EB8-0ED3-41EB-9DCC-04550554B861}" destId="{C49FB11D-F85F-4BC7-8EB1-0CAB013989DC}" srcOrd="2" destOrd="0" parTransId="{FDA0049A-8129-4520-BECD-091AB71053BE}" sibTransId="{B6588CAC-2F42-426E-8D7A-49CDCB7EF6D4}"/>
    <dgm:cxn modelId="{A6619872-DD58-4D74-AF52-172C8B798142}" srcId="{C49FB11D-F85F-4BC7-8EB1-0CAB013989DC}" destId="{3E3F09BF-EECD-424E-AA55-2F8B9AC66C91}" srcOrd="0" destOrd="0" parTransId="{F110C4E5-F5F2-4E1B-A475-71FFB875F57C}" sibTransId="{5CDD71B7-5D9E-4F04-849C-BA5B5FC39FB3}"/>
    <dgm:cxn modelId="{A8C9AD81-2226-499F-AA9C-46B1A02F357F}" srcId="{C49FB11D-F85F-4BC7-8EB1-0CAB013989DC}" destId="{E41510DE-D988-4B08-B6ED-E8A6539811EC}" srcOrd="1" destOrd="0" parTransId="{F7971987-9F0A-406A-9C9B-45E6663A0D1F}" sibTransId="{C1562BA4-F762-4190-BA80-CFD4E2A9FC9D}"/>
    <dgm:cxn modelId="{A244F825-E90C-4AB8-BC73-B6C1FA755738}" srcId="{C49FB11D-F85F-4BC7-8EB1-0CAB013989DC}" destId="{EABE7E77-F452-4966-B655-4FCB6DBDC2B4}" srcOrd="2" destOrd="0" parTransId="{7E70255E-F5C8-4040-BD87-BC0E6318DABE}" sibTransId="{3E470917-AEAF-4F1C-8409-2E40CAD305FC}"/>
    <dgm:cxn modelId="{B93BAB68-4F42-44D1-8D49-E51AF8B2AF00}" type="presOf" srcId="{0F144EB8-0ED3-41EB-9DCC-04550554B861}" destId="{46ABF7EE-5B24-4B2F-8D04-0D24EAF363AB}" srcOrd="0" destOrd="0" presId="urn:microsoft.com/office/officeart/2005/8/layout/hList1"/>
    <dgm:cxn modelId="{C4009E0C-745D-4630-AA89-1E7BA01800DA}" type="presParOf" srcId="{46ABF7EE-5B24-4B2F-8D04-0D24EAF363AB}" destId="{E58B86FC-C4D8-402D-8708-8554EFBB60AF}" srcOrd="0" destOrd="0" presId="urn:microsoft.com/office/officeart/2005/8/layout/hList1"/>
    <dgm:cxn modelId="{425FBA24-9652-4160-9B68-B5B645A5A21C}" type="presParOf" srcId="{E58B86FC-C4D8-402D-8708-8554EFBB60AF}" destId="{0ABD871A-3FB0-4C36-9158-A9D370133C7A}" srcOrd="0" destOrd="0" presId="urn:microsoft.com/office/officeart/2005/8/layout/hList1"/>
    <dgm:cxn modelId="{B10CDFAE-EE0B-4F0C-94CE-0E76A8AD6578}" type="presOf" srcId="{3D8DD07C-6578-4223-8699-B2742AA09CB7}" destId="{0ABD871A-3FB0-4C36-9158-A9D370133C7A}" srcOrd="0" destOrd="0" presId="urn:microsoft.com/office/officeart/2005/8/layout/hList1"/>
    <dgm:cxn modelId="{BEA5EB9B-10A6-4225-85B9-D5EA7DEDFE7E}" type="presParOf" srcId="{E58B86FC-C4D8-402D-8708-8554EFBB60AF}" destId="{64F136A9-5A2A-48B8-A75B-8B58034331CD}" srcOrd="1" destOrd="0" presId="urn:microsoft.com/office/officeart/2005/8/layout/hList1"/>
    <dgm:cxn modelId="{7BD914AB-F0DC-4A6D-B9A3-1C436385DDF8}" type="presOf" srcId="{AE845AAB-5DEE-43E0-AE87-178D9EDCDA00}" destId="{64F136A9-5A2A-48B8-A75B-8B58034331CD}" srcOrd="0" destOrd="0" presId="urn:microsoft.com/office/officeart/2005/8/layout/hList1"/>
    <dgm:cxn modelId="{5BA2E29B-F8CA-43F7-8649-45C48EBE65EA}" type="presOf" srcId="{4472F68E-8A5D-48D2-BD11-A0C1FAF0661D}" destId="{64F136A9-5A2A-48B8-A75B-8B58034331CD}" srcOrd="0" destOrd="1" presId="urn:microsoft.com/office/officeart/2005/8/layout/hList1"/>
    <dgm:cxn modelId="{89AE75DA-E72F-43A4-9E91-7496C6D40DD0}" type="presParOf" srcId="{46ABF7EE-5B24-4B2F-8D04-0D24EAF363AB}" destId="{BFB81072-3C1A-41EA-83F5-E5A8A5F21F56}" srcOrd="1" destOrd="0" presId="urn:microsoft.com/office/officeart/2005/8/layout/hList1"/>
    <dgm:cxn modelId="{27B904B5-BA0D-4B47-8760-10843299A184}" type="presParOf" srcId="{46ABF7EE-5B24-4B2F-8D04-0D24EAF363AB}" destId="{01CD0981-C0BE-4941-9E91-3BDB6D5A84EE}" srcOrd="2" destOrd="0" presId="urn:microsoft.com/office/officeart/2005/8/layout/hList1"/>
    <dgm:cxn modelId="{02D0CA6C-2889-47F6-ADA0-8F7FD7ABFE15}" type="presParOf" srcId="{01CD0981-C0BE-4941-9E91-3BDB6D5A84EE}" destId="{524D081C-7491-4373-9C8E-79437E552D27}" srcOrd="0" destOrd="0" presId="urn:microsoft.com/office/officeart/2005/8/layout/hList1"/>
    <dgm:cxn modelId="{C4216142-67A3-491C-A449-48BB3B7962F7}" type="presOf" srcId="{5A7836D1-A10E-45AB-9F57-A41ED5E0658D}" destId="{524D081C-7491-4373-9C8E-79437E552D27}" srcOrd="0" destOrd="0" presId="urn:microsoft.com/office/officeart/2005/8/layout/hList1"/>
    <dgm:cxn modelId="{58C0AB8C-C9A7-429C-932B-1DBEC7F3DF26}" type="presParOf" srcId="{01CD0981-C0BE-4941-9E91-3BDB6D5A84EE}" destId="{8A5D0C94-17F9-4ED2-82BA-643F440515E4}" srcOrd="1" destOrd="0" presId="urn:microsoft.com/office/officeart/2005/8/layout/hList1"/>
    <dgm:cxn modelId="{E12B2046-7543-4B75-8324-EA6EFA745776}" type="presOf" srcId="{BB61B7F4-6603-4C6F-9CC4-AC3036CDBBA8}" destId="{8A5D0C94-17F9-4ED2-82BA-643F440515E4}" srcOrd="0" destOrd="0" presId="urn:microsoft.com/office/officeart/2005/8/layout/hList1"/>
    <dgm:cxn modelId="{F1B8F2A7-242A-4EDC-AB06-57231BCDB0FA}" type="presOf" srcId="{A8C3673B-F6E7-4F82-86A7-7D3C1763EFB0}" destId="{8A5D0C94-17F9-4ED2-82BA-643F440515E4}" srcOrd="0" destOrd="1" presId="urn:microsoft.com/office/officeart/2005/8/layout/hList1"/>
    <dgm:cxn modelId="{1EED89B4-6D65-4608-9DD4-C00002A37288}" type="presOf" srcId="{980520E5-0575-4737-B97D-1237F8762005}" destId="{8A5D0C94-17F9-4ED2-82BA-643F440515E4}" srcOrd="0" destOrd="2" presId="urn:microsoft.com/office/officeart/2005/8/layout/hList1"/>
    <dgm:cxn modelId="{37E97C9B-34D0-4C2E-8411-FC70B2BD4A75}" type="presParOf" srcId="{46ABF7EE-5B24-4B2F-8D04-0D24EAF363AB}" destId="{8EE8D03C-7BC1-46A9-91C4-C7335B6603F8}" srcOrd="3" destOrd="0" presId="urn:microsoft.com/office/officeart/2005/8/layout/hList1"/>
    <dgm:cxn modelId="{C9013D0A-C447-40D2-9F93-E09B2846D99E}" type="presParOf" srcId="{46ABF7EE-5B24-4B2F-8D04-0D24EAF363AB}" destId="{B3DEE7E3-E45F-4F71-9BF5-587B8FB00192}" srcOrd="4" destOrd="0" presId="urn:microsoft.com/office/officeart/2005/8/layout/hList1"/>
    <dgm:cxn modelId="{5878A17D-8E52-45F1-B717-5F11DFB58302}" type="presParOf" srcId="{B3DEE7E3-E45F-4F71-9BF5-587B8FB00192}" destId="{F48D24CB-23EA-49B0-8D17-874C780F741D}" srcOrd="0" destOrd="0" presId="urn:microsoft.com/office/officeart/2005/8/layout/hList1"/>
    <dgm:cxn modelId="{45A5002E-F8D5-4FBF-B342-29086E8F2D39}" type="presOf" srcId="{C49FB11D-F85F-4BC7-8EB1-0CAB013989DC}" destId="{F48D24CB-23EA-49B0-8D17-874C780F741D}" srcOrd="0" destOrd="0" presId="urn:microsoft.com/office/officeart/2005/8/layout/hList1"/>
    <dgm:cxn modelId="{87B830D5-B352-4BED-BA8D-6C0C5A87D5A6}" type="presParOf" srcId="{B3DEE7E3-E45F-4F71-9BF5-587B8FB00192}" destId="{280F34CB-9D2A-4FBE-A6C1-9FE6CFCDEA51}" srcOrd="1" destOrd="0" presId="urn:microsoft.com/office/officeart/2005/8/layout/hList1"/>
    <dgm:cxn modelId="{14A655CA-64EE-4C84-B086-1D3400211E3C}" type="presOf" srcId="{3E3F09BF-EECD-424E-AA55-2F8B9AC66C91}" destId="{280F34CB-9D2A-4FBE-A6C1-9FE6CFCDEA51}" srcOrd="0" destOrd="0" presId="urn:microsoft.com/office/officeart/2005/8/layout/hList1"/>
    <dgm:cxn modelId="{B88D9023-C317-42B3-80BA-75038F204B0C}" type="presOf" srcId="{E41510DE-D988-4B08-B6ED-E8A6539811EC}" destId="{280F34CB-9D2A-4FBE-A6C1-9FE6CFCDEA51}" srcOrd="0" destOrd="1" presId="urn:microsoft.com/office/officeart/2005/8/layout/hList1"/>
    <dgm:cxn modelId="{DF9BC6C9-7410-4817-88D9-642FE74D6D41}" type="presOf" srcId="{EABE7E77-F452-4966-B655-4FCB6DBDC2B4}" destId="{280F34CB-9D2A-4FBE-A6C1-9FE6CFCDEA51}" srcOrd="0" destOrd="2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2" minVer="http://schemas.openxmlformats.org/drawingml/2006/main"/>
    </a:ext>
  </dgm:extLst>
</dgm:dataModel>
</file>

<file path=ppt/diagrams/drawing1.xml><?xml version="1.0" encoding="utf-8"?>
<dsp:drawing xmlns:a="http://schemas.openxmlformats.org/drawingml/2006/main" xmlns:r="http://schemas.openxmlformats.org/officeDocument/2006/relationships" xmlns:dsp="http://schemas.microsoft.com/office/drawing/2008/diagram">
  <dsp:spTree>
    <dsp:nvGrpSpPr>
      <dsp:cNvPr id="6" name=""/>
      <dsp:cNvGrpSpPr/>
    </dsp:nvGrpSpPr>
    <dsp:grpSpPr/>
    <dsp:sp modelId="{F99E912B-A7AE-4B48-BEF0-BDB740655D3F}">
      <dsp:nvSpPr>
        <dsp:cNvPr id="7" name=""/>
        <dsp:cNvSpPr/>
      </dsp:nvSpPr>
      <dsp:spPr>
        <a:xfrm rot="5400000">
          <a:off x="431453" y="2182276"/>
          <a:ext cx="1280411" cy="2130575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/>
        <a:lstStyle>
          <a:defPPr>
            <a:defRPr kern="1200" smtId="4294967295"/>
          </a:defPPr>
        </a:lstStyle>
        <a:p/>
      </dsp:txBody>
    </dsp:sp>
    <dsp:sp modelId="{66861816-F916-4379-AE25-66F971E7B7B5}">
      <dsp:nvSpPr>
        <dsp:cNvPr id="8" name=""/>
        <dsp:cNvSpPr/>
      </dsp:nvSpPr>
      <dsp:spPr>
        <a:xfrm>
          <a:off x="217720" y="2818859"/>
          <a:ext cx="1923495" cy="1686056"/>
        </a:xfrm>
        <a:prstGeom prst="rect">
          <a:avLst/>
        </a:prstGeom>
        <a:noFill/>
        <a:ln>
          <a:noFill/>
        </a:ln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anchor="t" anchorCtr="0">
          <a:noAutofit/>
        </a:bodyPr>
        <a:lstStyle>
          <a:defPPr>
            <a:defRPr kern="1200" smtId="4294967295"/>
          </a:defPPr>
        </a:lstStyle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200" kern="1200" smtClean="0">
              <a:latin typeface="Arial" panose="020b0604020202020204" pitchFamily="34" charset="0"/>
              <a:cs typeface="Arial" panose="020b0604020202020204" pitchFamily="34" charset="0"/>
            </a:rPr>
            <a:t>Posouzení formálních náležitostí a oprávněnosti</a:t>
          </a:r>
          <a:endParaRPr lang="cs-CZ" sz="2200" kern="1200"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700" kern="1200" smtClean="0">
              <a:latin typeface="Arial" panose="020b0604020202020204" pitchFamily="34" charset="0"/>
              <a:cs typeface="Arial" panose="020b0604020202020204" pitchFamily="34" charset="0"/>
            </a:rPr>
            <a:t>8-10/2021</a:t>
          </a:r>
          <a:endParaRPr lang="cs-CZ" sz="17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17720" y="2818859"/>
        <a:ext cx="1923495" cy="1686056"/>
      </dsp:txXfrm>
    </dsp:sp>
    <dsp:sp modelId="{B7708AED-1DE8-4810-80DE-119EDBCAF893}">
      <dsp:nvSpPr>
        <dsp:cNvPr id="9" name=""/>
        <dsp:cNvSpPr/>
      </dsp:nvSpPr>
      <dsp:spPr>
        <a:xfrm>
          <a:off x="1778292" y="2025421"/>
          <a:ext cx="362923" cy="362923"/>
        </a:xfrm>
        <a:prstGeom prst="triangle">
          <a:avLst>
            <a:gd name="adj" fmla="val 100000"/>
          </a:avLst>
        </a:prstGeom>
        <a:solidFill>
          <a:schemeClr val="accent2">
            <a:hueOff val="-181920"/>
            <a:satOff val="-10491"/>
            <a:lumOff val="1078"/>
            <a:alphaOff val="0"/>
          </a:schemeClr>
        </a:solidFill>
        <a:ln w="12700" cap="flat" cmpd="sng" algn="ctr">
          <a:solidFill>
            <a:schemeClr val="accent2">
              <a:hueOff val="-181920"/>
              <a:satOff val="-10491"/>
              <a:lumOff val="1078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/>
        <a:lstStyle>
          <a:defPPr>
            <a:defRPr kern="1200" smtId="4294967295"/>
          </a:defPPr>
        </a:lstStyle>
        <a:p/>
      </dsp:txBody>
    </dsp:sp>
    <dsp:sp modelId="{C0DA4AD8-1B3F-47BF-BC0B-5D3183F9E75C}">
      <dsp:nvSpPr>
        <dsp:cNvPr id="10" name=""/>
        <dsp:cNvSpPr/>
      </dsp:nvSpPr>
      <dsp:spPr>
        <a:xfrm rot="5400000">
          <a:off x="2786187" y="1599595"/>
          <a:ext cx="1280411" cy="2130575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hueOff val="-363841"/>
            <a:satOff val="-20982"/>
            <a:lumOff val="2157"/>
            <a:alphaOff val="0"/>
          </a:schemeClr>
        </a:solidFill>
        <a:ln w="12700" cap="flat" cmpd="sng" algn="ctr">
          <a:solidFill>
            <a:schemeClr val="accent2">
              <a:hueOff val="-363841"/>
              <a:satOff val="-20982"/>
              <a:lumOff val="2157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/>
        <a:lstStyle>
          <a:defPPr>
            <a:defRPr kern="1200" smtId="4294967295"/>
          </a:defPPr>
        </a:lstStyle>
        <a:p/>
      </dsp:txBody>
    </dsp:sp>
    <dsp:sp modelId="{0C0E3CCE-8839-4718-B503-86B29FB4EC56}">
      <dsp:nvSpPr>
        <dsp:cNvPr id="11" name=""/>
        <dsp:cNvSpPr/>
      </dsp:nvSpPr>
      <dsp:spPr>
        <a:xfrm>
          <a:off x="2572455" y="2236178"/>
          <a:ext cx="1923495" cy="1686056"/>
        </a:xfrm>
        <a:prstGeom prst="rect">
          <a:avLst/>
        </a:prstGeom>
        <a:noFill/>
        <a:ln>
          <a:noFill/>
        </a:ln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anchor="t" anchorCtr="0">
          <a:noAutofit/>
        </a:bodyPr>
        <a:lstStyle>
          <a:defPPr>
            <a:defRPr kern="1200" smtId="4294967295"/>
          </a:defPPr>
        </a:lstStyle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200" kern="1200" smtClean="0">
              <a:latin typeface="Arial" panose="020b0604020202020204" pitchFamily="34" charset="0"/>
              <a:cs typeface="Arial" panose="020b0604020202020204" pitchFamily="34" charset="0"/>
            </a:rPr>
            <a:t>Hodnocení kvality</a:t>
          </a:r>
          <a:endParaRPr lang="cs-CZ" sz="2200" kern="1200"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700" kern="1200" smtClean="0">
              <a:latin typeface="Arial" panose="020b0604020202020204" pitchFamily="34" charset="0"/>
              <a:cs typeface="Arial" panose="020b0604020202020204" pitchFamily="34" charset="0"/>
            </a:rPr>
            <a:t>9-11/2021</a:t>
          </a:r>
          <a:endParaRPr lang="cs-CZ" sz="17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572455" y="2236178"/>
        <a:ext cx="1923495" cy="1686056"/>
      </dsp:txXfrm>
    </dsp:sp>
    <dsp:sp modelId="{EC3D98E7-36EE-43E8-B96A-75541C9C7099}">
      <dsp:nvSpPr>
        <dsp:cNvPr id="12" name=""/>
        <dsp:cNvSpPr/>
      </dsp:nvSpPr>
      <dsp:spPr>
        <a:xfrm>
          <a:off x="4133027" y="1442740"/>
          <a:ext cx="362923" cy="362923"/>
        </a:xfrm>
        <a:prstGeom prst="triangle">
          <a:avLst>
            <a:gd name="adj" fmla="val 100000"/>
          </a:avLst>
        </a:prstGeom>
        <a:solidFill>
          <a:schemeClr val="accent2">
            <a:hueOff val="-545761"/>
            <a:satOff val="-31473"/>
            <a:lumOff val="3235"/>
            <a:alphaOff val="0"/>
          </a:schemeClr>
        </a:solidFill>
        <a:ln w="12700" cap="flat" cmpd="sng" algn="ctr">
          <a:solidFill>
            <a:schemeClr val="accent2">
              <a:hueOff val="-545761"/>
              <a:satOff val="-31473"/>
              <a:lumOff val="3235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/>
        <a:lstStyle>
          <a:defPPr>
            <a:defRPr kern="1200" smtId="4294967295"/>
          </a:defPPr>
        </a:lstStyle>
        <a:p/>
      </dsp:txBody>
    </dsp:sp>
    <dsp:sp modelId="{2CC5E8B2-A94D-48BD-BFD3-7BE12A58F68E}">
      <dsp:nvSpPr>
        <dsp:cNvPr id="13" name=""/>
        <dsp:cNvSpPr/>
      </dsp:nvSpPr>
      <dsp:spPr>
        <a:xfrm rot="5400000">
          <a:off x="5140922" y="1016914"/>
          <a:ext cx="1280411" cy="2130575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/>
        <a:lstStyle>
          <a:defPPr>
            <a:defRPr kern="1200" smtId="4294967295"/>
          </a:defPPr>
        </a:lstStyle>
        <a:p/>
      </dsp:txBody>
    </dsp:sp>
    <dsp:sp modelId="{DA6D7518-321E-418E-BD75-21A2557B0FB1}">
      <dsp:nvSpPr>
        <dsp:cNvPr id="14" name=""/>
        <dsp:cNvSpPr/>
      </dsp:nvSpPr>
      <dsp:spPr>
        <a:xfrm>
          <a:off x="4927189" y="1653497"/>
          <a:ext cx="1923495" cy="1686056"/>
        </a:xfrm>
        <a:prstGeom prst="rect">
          <a:avLst/>
        </a:prstGeom>
        <a:noFill/>
        <a:ln>
          <a:noFill/>
        </a:ln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anchor="t" anchorCtr="0">
          <a:noAutofit/>
        </a:bodyPr>
        <a:lstStyle>
          <a:defPPr>
            <a:defRPr kern="1200" smtId="4294967295"/>
          </a:defPPr>
        </a:lstStyle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200" kern="1200" smtClean="0">
              <a:latin typeface="Arial" panose="020b0604020202020204" pitchFamily="34" charset="0"/>
              <a:cs typeface="Arial" panose="020b0604020202020204" pitchFamily="34" charset="0"/>
            </a:rPr>
            <a:t>Hodnoticí komise</a:t>
          </a:r>
          <a:endParaRPr lang="cs-CZ" sz="2200" kern="1200"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700" kern="1200" smtClean="0">
              <a:latin typeface="Arial" panose="020b0604020202020204" pitchFamily="34" charset="0"/>
              <a:cs typeface="Arial" panose="020b0604020202020204" pitchFamily="34" charset="0"/>
            </a:rPr>
            <a:t>10-11/2021</a:t>
          </a:r>
          <a:endParaRPr lang="cs-CZ" sz="17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927189" y="1653497"/>
        <a:ext cx="1923495" cy="1686056"/>
      </dsp:txXfrm>
    </dsp:sp>
    <dsp:sp modelId="{2836B302-1D6E-406A-B085-AD16433E0EC2}">
      <dsp:nvSpPr>
        <dsp:cNvPr id="15" name=""/>
        <dsp:cNvSpPr/>
      </dsp:nvSpPr>
      <dsp:spPr>
        <a:xfrm>
          <a:off x="6487761" y="860058"/>
          <a:ext cx="362923" cy="362923"/>
        </a:xfrm>
        <a:prstGeom prst="triangle">
          <a:avLst>
            <a:gd name="adj" fmla="val 100000"/>
          </a:avLst>
        </a:prstGeom>
        <a:solidFill>
          <a:schemeClr val="accent2">
            <a:hueOff val="-909602"/>
            <a:satOff val="-52455"/>
            <a:lumOff val="5392"/>
            <a:alphaOff val="0"/>
          </a:schemeClr>
        </a:solidFill>
        <a:ln w="12700" cap="flat" cmpd="sng" algn="ctr">
          <a:solidFill>
            <a:schemeClr val="accent2">
              <a:hueOff val="-909602"/>
              <a:satOff val="-52455"/>
              <a:lumOff val="5392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/>
        <a:lstStyle>
          <a:defPPr>
            <a:defRPr kern="1200" smtId="4294967295"/>
          </a:defPPr>
        </a:lstStyle>
        <a:p/>
      </dsp:txBody>
    </dsp:sp>
    <dsp:sp modelId="{7A6E9D17-3085-4132-8713-52C6288D9CF2}">
      <dsp:nvSpPr>
        <dsp:cNvPr id="16" name=""/>
        <dsp:cNvSpPr/>
      </dsp:nvSpPr>
      <dsp:spPr>
        <a:xfrm rot="5400000">
          <a:off x="7495656" y="434232"/>
          <a:ext cx="1280411" cy="2130575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hueOff val="-1091522"/>
            <a:satOff val="-62946"/>
            <a:lumOff val="6471"/>
            <a:alphaOff val="0"/>
          </a:schemeClr>
        </a:solidFill>
        <a:ln w="12700" cap="flat" cmpd="sng" algn="ctr">
          <a:solidFill>
            <a:schemeClr val="accent2">
              <a:hueOff val="-1091522"/>
              <a:satOff val="-62946"/>
              <a:lumOff val="6471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/>
        <a:lstStyle>
          <a:defPPr>
            <a:defRPr kern="1200" smtId="4294967295"/>
          </a:defPPr>
        </a:lstStyle>
        <a:p/>
      </dsp:txBody>
    </dsp:sp>
    <dsp:sp modelId="{849DD365-6331-4751-8B58-89B66BD40783}">
      <dsp:nvSpPr>
        <dsp:cNvPr id="17" name=""/>
        <dsp:cNvSpPr/>
      </dsp:nvSpPr>
      <dsp:spPr>
        <a:xfrm>
          <a:off x="7281923" y="1070815"/>
          <a:ext cx="1923495" cy="1686056"/>
        </a:xfrm>
        <a:prstGeom prst="rect">
          <a:avLst/>
        </a:prstGeom>
        <a:noFill/>
        <a:ln>
          <a:noFill/>
        </a:ln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anchor="t" anchorCtr="0">
          <a:noAutofit/>
        </a:bodyPr>
        <a:lstStyle>
          <a:defPPr>
            <a:defRPr kern="1200" smtId="4294967295"/>
          </a:defPPr>
        </a:lstStyle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200" kern="1200" smtClean="0">
              <a:latin typeface="Arial" panose="020b0604020202020204" pitchFamily="34" charset="0"/>
              <a:cs typeface="Arial" panose="020b0604020202020204" pitchFamily="34" charset="0"/>
            </a:rPr>
            <a:t>Verifikace</a:t>
          </a:r>
          <a:endParaRPr lang="cs-CZ" sz="2200" kern="1200"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700" kern="1200" smtClean="0">
              <a:latin typeface="Arial" panose="020b0604020202020204" pitchFamily="34" charset="0"/>
              <a:cs typeface="Arial" panose="020b0604020202020204" pitchFamily="34" charset="0"/>
            </a:rPr>
            <a:t>11/2021–2/2022</a:t>
          </a:r>
        </a:p>
      </dsp:txBody>
      <dsp:txXfrm>
        <a:off x="7281923" y="1070815"/>
        <a:ext cx="1923495" cy="1686056"/>
      </dsp:txXfrm>
    </dsp:sp>
    <dsp:sp modelId="{D73E2DAD-9B93-4B43-ADD7-2DD64D1BA3E1}">
      <dsp:nvSpPr>
        <dsp:cNvPr id="18" name=""/>
        <dsp:cNvSpPr/>
      </dsp:nvSpPr>
      <dsp:spPr>
        <a:xfrm>
          <a:off x="8842495" y="277377"/>
          <a:ext cx="362923" cy="362923"/>
        </a:xfrm>
        <a:prstGeom prst="triangle">
          <a:avLst>
            <a:gd name="adj" fmla="val 100000"/>
          </a:avLst>
        </a:prstGeom>
        <a:solidFill>
          <a:schemeClr val="accent2">
            <a:hueOff val="-1273443"/>
            <a:satOff val="-73437"/>
            <a:lumOff val="7549"/>
            <a:alphaOff val="0"/>
          </a:schemeClr>
        </a:solidFill>
        <a:ln w="12700" cap="flat" cmpd="sng" algn="ctr">
          <a:solidFill>
            <a:schemeClr val="accent2">
              <a:hueOff val="-1273443"/>
              <a:satOff val="-73437"/>
              <a:lumOff val="7549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/>
        <a:lstStyle>
          <a:defPPr>
            <a:defRPr kern="1200" smtId="4294967295"/>
          </a:defPPr>
        </a:lstStyle>
        <a:p/>
      </dsp:txBody>
    </dsp:sp>
    <dsp:sp modelId="{4E9B79AC-3EE1-43DB-8133-D04246FE1D99}">
      <dsp:nvSpPr>
        <dsp:cNvPr id="19" name=""/>
        <dsp:cNvSpPr/>
      </dsp:nvSpPr>
      <dsp:spPr>
        <a:xfrm rot="5400000">
          <a:off x="9850390" y="-148448"/>
          <a:ext cx="1280411" cy="2130575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/>
        <a:lstStyle>
          <a:defPPr>
            <a:defRPr kern="1200" smtId="4294967295"/>
          </a:defPPr>
        </a:lstStyle>
        <a:p/>
      </dsp:txBody>
    </dsp:sp>
    <dsp:sp modelId="{730089CB-010E-4B51-BDF0-3711FD141B1E}">
      <dsp:nvSpPr>
        <dsp:cNvPr id="20" name=""/>
        <dsp:cNvSpPr/>
      </dsp:nvSpPr>
      <dsp:spPr>
        <a:xfrm>
          <a:off x="9636658" y="488134"/>
          <a:ext cx="1923495" cy="1686056"/>
        </a:xfrm>
        <a:prstGeom prst="rect">
          <a:avLst/>
        </a:prstGeom>
        <a:noFill/>
        <a:ln>
          <a:noFill/>
        </a:ln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anchor="t" anchorCtr="0">
          <a:noAutofit/>
        </a:bodyPr>
        <a:lstStyle>
          <a:defPPr>
            <a:defRPr kern="1200" smtId="4294967295"/>
          </a:defPPr>
        </a:lstStyle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200" kern="1200" smtClean="0">
              <a:latin typeface="Arial" panose="020b0604020202020204" pitchFamily="34" charset="0"/>
              <a:cs typeface="Arial" panose="020b0604020202020204" pitchFamily="34" charset="0"/>
            </a:rPr>
            <a:t>Schválení / neschválení žádostí</a:t>
          </a:r>
          <a:endParaRPr lang="cs-CZ" sz="2200" kern="1200"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700" kern="1200" smtClean="0">
              <a:latin typeface="Arial" panose="020b0604020202020204" pitchFamily="34" charset="0"/>
              <a:cs typeface="Arial" panose="020b0604020202020204" pitchFamily="34" charset="0"/>
            </a:rPr>
            <a:t>1-3/2021</a:t>
          </a:r>
          <a:endParaRPr lang="cs-CZ" sz="17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9636658" y="488134"/>
        <a:ext cx="1923495" cy="1686056"/>
      </dsp:txXfrm>
    </dsp:sp>
  </dsp:spTree>
</dsp:drawing>
</file>

<file path=ppt/diagrams/drawing2.xml><?xml version="1.0" encoding="utf-8"?>
<dsp:drawing xmlns:a="http://schemas.openxmlformats.org/drawingml/2006/main" xmlns:r="http://schemas.openxmlformats.org/officeDocument/2006/relationships" xmlns:dsp="http://schemas.microsoft.com/office/drawing/2008/diagram">
  <dsp:spTree>
    <dsp:nvGrpSpPr>
      <dsp:cNvPr id="5" name=""/>
      <dsp:cNvGrpSpPr/>
    </dsp:nvGrpSpPr>
    <dsp:grpSpPr/>
    <dsp:sp modelId="{6A6B05CC-54C9-434F-9A38-EEF728C3ACA7}">
      <dsp:nvSpPr>
        <dsp:cNvPr id="6" name=""/>
        <dsp:cNvSpPr/>
      </dsp:nvSpPr>
      <dsp:spPr>
        <a:xfrm>
          <a:off x="0" y="39082"/>
          <a:ext cx="11398769" cy="3744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anchor="ctr" anchorCtr="0">
          <a:noAutofit/>
        </a:bodyPr>
        <a:lstStyle>
          <a:defPPr>
            <a:defRPr kern="1200" smtId="4294967295"/>
          </a:defPPr>
        </a:lstStyle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600" b="1" kern="120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Kritéria formálních náležitostí</a:t>
          </a:r>
          <a:endParaRPr lang="cs-CZ" sz="1600" kern="1200" smtClean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8277" y="57359"/>
        <a:ext cx="11362216" cy="337847"/>
      </dsp:txXfrm>
    </dsp:sp>
    <dsp:sp modelId="{80C7FFD1-FBF8-4370-ADD8-C421B4DE9FBC}">
      <dsp:nvSpPr>
        <dsp:cNvPr id="7" name=""/>
        <dsp:cNvSpPr/>
      </dsp:nvSpPr>
      <dsp:spPr>
        <a:xfrm>
          <a:off x="0" y="459562"/>
          <a:ext cx="11398769" cy="374400"/>
        </a:xfrm>
        <a:prstGeom prst="roundRect">
          <a:avLst/>
        </a:prstGeom>
        <a:solidFill>
          <a:schemeClr val="accent2">
            <a:hueOff val="-242561"/>
            <a:satOff val="-13988"/>
            <a:lumOff val="143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anchor="ctr" anchorCtr="0">
          <a:noAutofit/>
        </a:bodyPr>
        <a:lstStyle>
          <a:defPPr>
            <a:defRPr kern="1200" smtId="4294967295"/>
          </a:defPPr>
        </a:lstStyle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600" kern="1200" smtClean="0">
              <a:latin typeface="Arial" panose="020b0604020202020204" pitchFamily="34" charset="0"/>
              <a:cs typeface="Arial" panose="020b0604020202020204" pitchFamily="34" charset="0"/>
            </a:rPr>
            <a:t>Žádost byla předložena v řádném termínu stanoveném ve výzvě.</a:t>
          </a:r>
        </a:p>
      </dsp:txBody>
      <dsp:txXfrm>
        <a:off x="18277" y="477839"/>
        <a:ext cx="11362216" cy="337847"/>
      </dsp:txXfrm>
    </dsp:sp>
    <dsp:sp modelId="{E8FC0320-26EA-4911-8256-DD49E9636A47}">
      <dsp:nvSpPr>
        <dsp:cNvPr id="8" name=""/>
        <dsp:cNvSpPr/>
      </dsp:nvSpPr>
      <dsp:spPr>
        <a:xfrm>
          <a:off x="0" y="880042"/>
          <a:ext cx="11398769" cy="374400"/>
        </a:xfrm>
        <a:prstGeom prst="roundRect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anchor="ctr" anchorCtr="0">
          <a:noAutofit/>
        </a:bodyPr>
        <a:lstStyle>
          <a:defPPr>
            <a:defRPr kern="1200" smtId="4294967295"/>
          </a:defPPr>
        </a:lstStyle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600" kern="1200" smtClean="0">
              <a:latin typeface="Arial" panose="020b0604020202020204" pitchFamily="34" charset="0"/>
              <a:cs typeface="Arial" panose="020b0604020202020204" pitchFamily="34" charset="0"/>
            </a:rPr>
            <a:t>Žadatel předložil v této výzvě </a:t>
          </a:r>
          <a:r>
            <a:rPr lang="cs-CZ" sz="1600" u="sng" kern="1200" smtClean="0">
              <a:latin typeface="Arial" panose="020b0604020202020204" pitchFamily="34" charset="0"/>
              <a:cs typeface="Arial" panose="020b0604020202020204" pitchFamily="34" charset="0"/>
            </a:rPr>
            <a:t>pouze 1 žádost.</a:t>
          </a:r>
        </a:p>
      </dsp:txBody>
      <dsp:txXfrm>
        <a:off x="18277" y="898319"/>
        <a:ext cx="11362216" cy="337847"/>
      </dsp:txXfrm>
    </dsp:sp>
    <dsp:sp modelId="{84EB9536-C940-47E9-B413-8B67CF3FF57F}">
      <dsp:nvSpPr>
        <dsp:cNvPr id="9" name=""/>
        <dsp:cNvSpPr/>
      </dsp:nvSpPr>
      <dsp:spPr>
        <a:xfrm>
          <a:off x="0" y="1300522"/>
          <a:ext cx="11398769" cy="374400"/>
        </a:xfrm>
        <a:prstGeom prst="round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anchor="ctr" anchorCtr="0">
          <a:noAutofit/>
        </a:bodyPr>
        <a:lstStyle>
          <a:defPPr>
            <a:defRPr kern="1200" smtId="4294967295"/>
          </a:defPPr>
        </a:lstStyle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600" kern="1200" smtClean="0">
              <a:latin typeface="Arial" panose="020b0604020202020204" pitchFamily="34" charset="0"/>
              <a:cs typeface="Arial" panose="020b0604020202020204" pitchFamily="34" charset="0"/>
            </a:rPr>
            <a:t>Dokument žádosti o grant je zpracován v požadovaném jazyce v souladu s výzvou.</a:t>
          </a:r>
        </a:p>
      </dsp:txBody>
      <dsp:txXfrm>
        <a:off x="18277" y="1318799"/>
        <a:ext cx="11362216" cy="337847"/>
      </dsp:txXfrm>
    </dsp:sp>
    <dsp:sp modelId="{5559BF3E-7464-4138-B34E-184E1C4385D5}">
      <dsp:nvSpPr>
        <dsp:cNvPr id="10" name=""/>
        <dsp:cNvSpPr/>
      </dsp:nvSpPr>
      <dsp:spPr>
        <a:xfrm>
          <a:off x="0" y="1721002"/>
          <a:ext cx="11398769" cy="374400"/>
        </a:xfrm>
        <a:prstGeom prst="roundRect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anchor="ctr" anchorCtr="0">
          <a:noAutofit/>
        </a:bodyPr>
        <a:lstStyle>
          <a:defPPr>
            <a:defRPr kern="1200" smtId="4294967295"/>
          </a:defPPr>
        </a:lstStyle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600" kern="1200" smtClean="0">
              <a:latin typeface="Arial" panose="020b0604020202020204" pitchFamily="34" charset="0"/>
              <a:cs typeface="Arial" panose="020b0604020202020204" pitchFamily="34" charset="0"/>
            </a:rPr>
            <a:t>V žádosti jsou vyplněny všechny povinné údaje.</a:t>
          </a:r>
        </a:p>
      </dsp:txBody>
      <dsp:txXfrm>
        <a:off x="18277" y="1739279"/>
        <a:ext cx="11362216" cy="337847"/>
      </dsp:txXfrm>
    </dsp:sp>
    <dsp:sp modelId="{383D7383-B831-4FD1-B091-1DA4863B419B}">
      <dsp:nvSpPr>
        <dsp:cNvPr id="11" name=""/>
        <dsp:cNvSpPr/>
      </dsp:nvSpPr>
      <dsp:spPr>
        <a:xfrm>
          <a:off x="0" y="2141482"/>
          <a:ext cx="11398769" cy="374400"/>
        </a:xfrm>
        <a:prstGeom prst="roundRect">
          <a:avLst/>
        </a:prstGeom>
        <a:solidFill>
          <a:schemeClr val="accent2">
            <a:hueOff val="-1212803"/>
            <a:satOff val="-69940"/>
            <a:lumOff val="719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anchor="ctr" anchorCtr="0">
          <a:noAutofit/>
        </a:bodyPr>
        <a:lstStyle>
          <a:defPPr>
            <a:defRPr kern="1200" smtId="4294967295"/>
          </a:defPPr>
        </a:lstStyle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600" kern="1200" smtClean="0">
              <a:latin typeface="Arial" panose="020b0604020202020204" pitchFamily="34" charset="0"/>
              <a:cs typeface="Arial" panose="020b0604020202020204" pitchFamily="34" charset="0"/>
            </a:rPr>
            <a:t>Žádost je elektronicky podepsána oprávněnou osobou /statutárním orgánem žadatele nebo jinou oprávněnou osobou.</a:t>
          </a:r>
        </a:p>
      </dsp:txBody>
      <dsp:txXfrm>
        <a:off x="18277" y="2159759"/>
        <a:ext cx="11362216" cy="337847"/>
      </dsp:txXfrm>
    </dsp:sp>
    <dsp:sp modelId="{D1320D5D-A3A1-4082-A29B-17B6E6842E83}">
      <dsp:nvSpPr>
        <dsp:cNvPr id="12" name=""/>
        <dsp:cNvSpPr/>
      </dsp:nvSpPr>
      <dsp:spPr>
        <a:xfrm>
          <a:off x="0" y="2561962"/>
          <a:ext cx="11398769" cy="374400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anchor="ctr" anchorCtr="0">
          <a:noAutofit/>
        </a:bodyPr>
        <a:lstStyle>
          <a:defPPr>
            <a:defRPr kern="1200" smtId="4294967295"/>
          </a:defPPr>
        </a:lstStyle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600" kern="1200" smtClean="0">
              <a:latin typeface="Arial" panose="020b0604020202020204" pitchFamily="34" charset="0"/>
              <a:cs typeface="Arial" panose="020b0604020202020204" pitchFamily="34" charset="0"/>
            </a:rPr>
            <a:t>Všechny povinné přílohy jsou úplné a jsou doloženy v požadované formě v souladu s výzvou a Pokynem pro žadatele.</a:t>
          </a:r>
        </a:p>
      </dsp:txBody>
      <dsp:txXfrm>
        <a:off x="18277" y="2580239"/>
        <a:ext cx="11362216" cy="337847"/>
      </dsp:txXfrm>
    </dsp:sp>
  </dsp:spTree>
</dsp:drawing>
</file>

<file path=ppt/diagrams/drawing3.xml><?xml version="1.0" encoding="utf-8"?>
<dsp:drawing xmlns:a="http://schemas.openxmlformats.org/drawingml/2006/main" xmlns:r="http://schemas.openxmlformats.org/officeDocument/2006/relationships" xmlns:dsp="http://schemas.microsoft.com/office/drawing/2008/diagram">
  <dsp:spTree>
    <dsp:nvGrpSpPr>
      <dsp:cNvPr id="5" name=""/>
      <dsp:cNvGrpSpPr/>
    </dsp:nvGrpSpPr>
    <dsp:grpSpPr/>
    <dsp:sp modelId="{0A78EAF5-86EF-494E-A046-D9249F1647FC}">
      <dsp:nvSpPr>
        <dsp:cNvPr id="6" name=""/>
        <dsp:cNvSpPr/>
      </dsp:nvSpPr>
      <dsp:spPr>
        <a:xfrm>
          <a:off x="0" y="10003"/>
          <a:ext cx="11398769" cy="3931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anchor="ctr" anchorCtr="0">
          <a:noAutofit/>
        </a:bodyPr>
        <a:lstStyle>
          <a:defPPr>
            <a:defRPr kern="1200" smtId="4294967295"/>
          </a:defPPr>
        </a:lstStyle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600" b="1" u="none" kern="120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Kritéria oprávněnosti</a:t>
          </a:r>
        </a:p>
      </dsp:txBody>
      <dsp:txXfrm>
        <a:off x="19191" y="29194"/>
        <a:ext cx="11360388" cy="354739"/>
      </dsp:txXfrm>
    </dsp:sp>
    <dsp:sp modelId="{2789D395-39BE-4B2F-85C1-26FE554AE999}">
      <dsp:nvSpPr>
        <dsp:cNvPr id="7" name=""/>
        <dsp:cNvSpPr/>
      </dsp:nvSpPr>
      <dsp:spPr>
        <a:xfrm>
          <a:off x="0" y="463603"/>
          <a:ext cx="11398769" cy="393120"/>
        </a:xfrm>
        <a:prstGeom prst="roundRect">
          <a:avLst/>
        </a:prstGeom>
        <a:solidFill>
          <a:schemeClr val="accent2">
            <a:hueOff val="-207909"/>
            <a:satOff val="-11990"/>
            <a:lumOff val="123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anchor="ctr" anchorCtr="0">
          <a:noAutofit/>
        </a:bodyPr>
        <a:lstStyle>
          <a:defPPr>
            <a:defRPr kern="1200" smtId="4294967295"/>
          </a:defPPr>
        </a:lstStyle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600" kern="1200" smtClean="0">
              <a:latin typeface="Arial" panose="020b0604020202020204" pitchFamily="34" charset="0"/>
              <a:cs typeface="Arial" panose="020b0604020202020204" pitchFamily="34" charset="0"/>
            </a:rPr>
            <a:t>Žadatel je oprávněný.</a:t>
          </a:r>
          <a:endParaRPr lang="cs-CZ" sz="1600" u="sng" kern="1200" smtClean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9191" y="482794"/>
        <a:ext cx="11360388" cy="354739"/>
      </dsp:txXfrm>
    </dsp:sp>
    <dsp:sp modelId="{91D25DF3-2872-47C2-A43E-7245EF13C78A}">
      <dsp:nvSpPr>
        <dsp:cNvPr id="8" name=""/>
        <dsp:cNvSpPr/>
      </dsp:nvSpPr>
      <dsp:spPr>
        <a:xfrm>
          <a:off x="0" y="917203"/>
          <a:ext cx="11398769" cy="393120"/>
        </a:xfrm>
        <a:prstGeom prst="roundRect">
          <a:avLst/>
        </a:prstGeom>
        <a:solidFill>
          <a:schemeClr val="accent2">
            <a:hueOff val="-415818"/>
            <a:satOff val="-23979"/>
            <a:lumOff val="24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anchor="ctr" anchorCtr="0">
          <a:noAutofit/>
        </a:bodyPr>
        <a:lstStyle>
          <a:defPPr>
            <a:defRPr kern="1200" smtId="4294967295"/>
          </a:defPPr>
        </a:lstStyle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600" b="1" u="sng" kern="1200" smtClean="0">
              <a:latin typeface="Arial" panose="020b0604020202020204" pitchFamily="34" charset="0"/>
              <a:cs typeface="Arial" panose="020b0604020202020204" pitchFamily="34" charset="0"/>
            </a:rPr>
            <a:t>Partner/partneři jsou oprávnění </a:t>
          </a:r>
          <a:r>
            <a:rPr lang="cs-CZ" sz="1600" kern="1200" smtClean="0">
              <a:latin typeface="Arial" panose="020b0604020202020204" pitchFamily="34" charset="0"/>
              <a:cs typeface="Arial" panose="020b0604020202020204" pitchFamily="34" charset="0"/>
            </a:rPr>
            <a:t>(pokud se uplatňuje partnerství).</a:t>
          </a:r>
        </a:p>
      </dsp:txBody>
      <dsp:txXfrm>
        <a:off x="19191" y="936394"/>
        <a:ext cx="11360388" cy="354739"/>
      </dsp:txXfrm>
    </dsp:sp>
    <dsp:sp modelId="{2D5FBEF2-38BC-4D2B-8D12-492DC8F3F823}">
      <dsp:nvSpPr>
        <dsp:cNvPr id="9" name=""/>
        <dsp:cNvSpPr/>
      </dsp:nvSpPr>
      <dsp:spPr>
        <a:xfrm>
          <a:off x="0" y="1370803"/>
          <a:ext cx="11398769" cy="393120"/>
        </a:xfrm>
        <a:prstGeom prst="roundRect">
          <a:avLst/>
        </a:prstGeom>
        <a:solidFill>
          <a:schemeClr val="accent2">
            <a:hueOff val="-623727"/>
            <a:satOff val="-35969"/>
            <a:lumOff val="369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anchor="ctr" anchorCtr="0">
          <a:noAutofit/>
        </a:bodyPr>
        <a:lstStyle>
          <a:defPPr>
            <a:defRPr kern="1200" smtId="4294967295"/>
          </a:defPPr>
        </a:lstStyle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600" kern="1200" smtClean="0">
              <a:latin typeface="Arial" panose="020b0604020202020204" pitchFamily="34" charset="0"/>
              <a:cs typeface="Arial" panose="020b0604020202020204" pitchFamily="34" charset="0"/>
            </a:rPr>
            <a:t>Projekt je v souladu se zaměřením výzvy (programová oblast, výsledek, výstupy).</a:t>
          </a:r>
        </a:p>
      </dsp:txBody>
      <dsp:txXfrm>
        <a:off x="19191" y="1389994"/>
        <a:ext cx="11360388" cy="354739"/>
      </dsp:txXfrm>
    </dsp:sp>
    <dsp:sp modelId="{28532739-CC6C-48A7-905E-8488FA3306A9}">
      <dsp:nvSpPr>
        <dsp:cNvPr id="10" name=""/>
        <dsp:cNvSpPr/>
      </dsp:nvSpPr>
      <dsp:spPr>
        <a:xfrm>
          <a:off x="0" y="1824403"/>
          <a:ext cx="11398769" cy="393120"/>
        </a:xfrm>
        <a:prstGeom prst="roundRect">
          <a:avLst/>
        </a:prstGeom>
        <a:solidFill>
          <a:schemeClr val="accent2">
            <a:hueOff val="-831636"/>
            <a:satOff val="-47959"/>
            <a:lumOff val="493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anchor="ctr" anchorCtr="0">
          <a:noAutofit/>
        </a:bodyPr>
        <a:lstStyle>
          <a:defPPr>
            <a:defRPr kern="1200" smtId="4294967295"/>
          </a:defPPr>
        </a:lstStyle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600" kern="1200" smtClean="0">
              <a:latin typeface="Arial" panose="020b0604020202020204" pitchFamily="34" charset="0"/>
              <a:cs typeface="Arial" panose="020b0604020202020204" pitchFamily="34" charset="0"/>
            </a:rPr>
            <a:t>Aktivity projektu jsou oprávněné.</a:t>
          </a:r>
        </a:p>
      </dsp:txBody>
      <dsp:txXfrm>
        <a:off x="19191" y="1843594"/>
        <a:ext cx="11360388" cy="354739"/>
      </dsp:txXfrm>
    </dsp:sp>
    <dsp:sp modelId="{D2ED7D49-FD1A-4768-BE93-E0E4650C33F3}">
      <dsp:nvSpPr>
        <dsp:cNvPr id="11" name=""/>
        <dsp:cNvSpPr/>
      </dsp:nvSpPr>
      <dsp:spPr>
        <a:xfrm>
          <a:off x="0" y="2278003"/>
          <a:ext cx="11398769" cy="393120"/>
        </a:xfrm>
        <a:prstGeom prst="roundRect">
          <a:avLst/>
        </a:prstGeom>
        <a:solidFill>
          <a:schemeClr val="accent2">
            <a:hueOff val="-1039545"/>
            <a:satOff val="-59949"/>
            <a:lumOff val="616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anchor="ctr" anchorCtr="0">
          <a:noAutofit/>
        </a:bodyPr>
        <a:lstStyle>
          <a:defPPr>
            <a:defRPr kern="1200" smtId="4294967295"/>
          </a:defPPr>
        </a:lstStyle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600" kern="1200" smtClean="0">
              <a:latin typeface="Arial" panose="020b0604020202020204" pitchFamily="34" charset="0"/>
              <a:cs typeface="Arial" panose="020b0604020202020204" pitchFamily="34" charset="0"/>
            </a:rPr>
            <a:t>Místo realizace projektu je v souladu s podmínkami výzvy.</a:t>
          </a:r>
        </a:p>
      </dsp:txBody>
      <dsp:txXfrm>
        <a:off x="19191" y="2297193"/>
        <a:ext cx="11360388" cy="354739"/>
      </dsp:txXfrm>
    </dsp:sp>
    <dsp:sp modelId="{9349A6FC-E06A-4304-9A38-441CF1BA1290}">
      <dsp:nvSpPr>
        <dsp:cNvPr id="12" name=""/>
        <dsp:cNvSpPr/>
      </dsp:nvSpPr>
      <dsp:spPr>
        <a:xfrm>
          <a:off x="0" y="2731604"/>
          <a:ext cx="11398769" cy="393120"/>
        </a:xfrm>
        <a:prstGeom prst="roundRect">
          <a:avLst/>
        </a:prstGeom>
        <a:solidFill>
          <a:schemeClr val="accent2">
            <a:hueOff val="-1247454"/>
            <a:satOff val="-71938"/>
            <a:lumOff val="739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anchor="ctr" anchorCtr="0">
          <a:noAutofit/>
        </a:bodyPr>
        <a:lstStyle>
          <a:defPPr>
            <a:defRPr kern="1200" smtId="4294967295"/>
          </a:defPPr>
        </a:lstStyle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600" kern="1200" smtClean="0">
              <a:latin typeface="Arial" panose="020b0604020202020204" pitchFamily="34" charset="0"/>
              <a:cs typeface="Arial" panose="020b0604020202020204" pitchFamily="34" charset="0"/>
            </a:rPr>
            <a:t>Délka předpokládané implementace projektu je v souladu s minimální a maximální dobou realizace  stanovenou ve výzvě.</a:t>
          </a:r>
        </a:p>
      </dsp:txBody>
      <dsp:txXfrm>
        <a:off x="19191" y="2750795"/>
        <a:ext cx="11360388" cy="354739"/>
      </dsp:txXfrm>
    </dsp:sp>
    <dsp:sp modelId="{3F8880E7-C0C8-402C-A471-C485FAD62269}">
      <dsp:nvSpPr>
        <dsp:cNvPr id="13" name=""/>
        <dsp:cNvSpPr/>
      </dsp:nvSpPr>
      <dsp:spPr>
        <a:xfrm>
          <a:off x="0" y="3185204"/>
          <a:ext cx="11398769" cy="393120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anchor="ctr" anchorCtr="0">
          <a:noAutofit/>
        </a:bodyPr>
        <a:lstStyle>
          <a:defPPr>
            <a:defRPr kern="1200" smtId="4294967295"/>
          </a:defPPr>
        </a:lstStyle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600" kern="1200" smtClean="0">
              <a:latin typeface="Arial" panose="020b0604020202020204" pitchFamily="34" charset="0"/>
              <a:cs typeface="Arial" panose="020b0604020202020204" pitchFamily="34" charset="0"/>
            </a:rPr>
            <a:t>Požadovaná </a:t>
          </a:r>
          <a:r>
            <a:rPr lang="cs-CZ" sz="1600" b="1" u="sng" kern="1200" smtClean="0">
              <a:latin typeface="Arial" panose="020b0604020202020204" pitchFamily="34" charset="0"/>
              <a:cs typeface="Arial" panose="020b0604020202020204" pitchFamily="34" charset="0"/>
            </a:rPr>
            <a:t>výše grantu</a:t>
          </a:r>
          <a:r>
            <a:rPr lang="cs-CZ" sz="1600" b="1" kern="120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cs-CZ" sz="1600" kern="1200" smtClean="0">
              <a:latin typeface="Arial" panose="020b0604020202020204" pitchFamily="34" charset="0"/>
              <a:cs typeface="Arial" panose="020b0604020202020204" pitchFamily="34" charset="0"/>
            </a:rPr>
            <a:t>je v souladu se stanovenými </a:t>
          </a:r>
          <a:r>
            <a:rPr lang="cs-CZ" sz="1600" b="1" u="sng" kern="1200" smtClean="0">
              <a:latin typeface="Arial" panose="020b0604020202020204" pitchFamily="34" charset="0"/>
              <a:cs typeface="Arial" panose="020b0604020202020204" pitchFamily="34" charset="0"/>
            </a:rPr>
            <a:t>podmínkami ve výzvě</a:t>
          </a:r>
          <a:r>
            <a:rPr lang="cs-CZ" sz="1600" kern="1200" smtClean="0">
              <a:latin typeface="Arial" panose="020b0604020202020204" pitchFamily="34" charset="0"/>
              <a:cs typeface="Arial" panose="020b0604020202020204" pitchFamily="34" charset="0"/>
            </a:rPr>
            <a:t>.</a:t>
          </a:r>
        </a:p>
      </dsp:txBody>
      <dsp:txXfrm>
        <a:off x="19191" y="3204395"/>
        <a:ext cx="11360388" cy="354739"/>
      </dsp:txXfrm>
    </dsp:sp>
  </dsp:spTree>
</dsp:drawing>
</file>

<file path=ppt/diagrams/drawing4.xml><?xml version="1.0" encoding="utf-8"?>
<dsp:drawing xmlns:a="http://schemas.openxmlformats.org/drawingml/2006/main" xmlns:r="http://schemas.openxmlformats.org/officeDocument/2006/relationships" xmlns:dsp="http://schemas.microsoft.com/office/drawing/2008/diagram">
  <dsp:spTree>
    <dsp:nvGrpSpPr>
      <dsp:cNvPr id="6" name=""/>
      <dsp:cNvGrpSpPr/>
    </dsp:nvGrpSpPr>
    <dsp:grpSpPr/>
    <dsp:sp modelId="{1C61C701-84C4-44FB-A174-9F0D42D1BD61}">
      <dsp:nvSpPr>
        <dsp:cNvPr id="7" name=""/>
        <dsp:cNvSpPr/>
      </dsp:nvSpPr>
      <dsp:spPr>
        <a:xfrm>
          <a:off x="3191" y="0"/>
          <a:ext cx="1695776" cy="67831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anchor="ctr" anchorCtr="0">
          <a:noAutofit/>
        </a:bodyPr>
        <a:lstStyle>
          <a:defPPr>
            <a:defRPr kern="1200" smtId="4294967295"/>
          </a:defPPr>
        </a:lstStyle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400" b="1" kern="1200" smtClean="0">
              <a:latin typeface="Arial" panose="020b0604020202020204" pitchFamily="34" charset="0"/>
              <a:cs typeface="Arial" panose="020b0604020202020204" pitchFamily="34" charset="0"/>
            </a:rPr>
            <a:t>0 – projekt kritérium nesplňuje</a:t>
          </a:r>
          <a:endParaRPr lang="cs-CZ" sz="1400" b="1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191" y="0"/>
        <a:ext cx="1695776" cy="678310"/>
      </dsp:txXfrm>
    </dsp:sp>
    <dsp:sp modelId="{081D812C-4902-4BCB-A4BD-37050CA54FFA}">
      <dsp:nvSpPr>
        <dsp:cNvPr id="8" name=""/>
        <dsp:cNvSpPr/>
      </dsp:nvSpPr>
      <dsp:spPr>
        <a:xfrm>
          <a:off x="3191" y="689454"/>
          <a:ext cx="1695776" cy="2064240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anchor="t" anchorCtr="0">
          <a:noAutofit/>
        </a:bodyPr>
        <a:lstStyle>
          <a:defPPr>
            <a:defRPr kern="1200" smtId="4294967295"/>
          </a:defPPr>
        </a:lstStyle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400" kern="1200" smtClean="0">
              <a:latin typeface="Arial" panose="020b0604020202020204" pitchFamily="34" charset="0"/>
              <a:cs typeface="Arial" panose="020b0604020202020204" pitchFamily="34" charset="0"/>
            </a:rPr>
            <a:t>0 % max. počtu bodů</a:t>
          </a:r>
          <a:endParaRPr lang="cs-CZ" sz="1400" kern="120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400" b="0" kern="1200" smtClean="0">
              <a:latin typeface="Arial" panose="020b0604020202020204" pitchFamily="34" charset="0"/>
              <a:cs typeface="Arial" panose="020b0604020202020204" pitchFamily="34" charset="0"/>
            </a:rPr>
            <a:t>Projekt nesplňuje </a:t>
          </a:r>
          <a:r>
            <a:rPr lang="cs-CZ" sz="1400" kern="1200" smtClean="0">
              <a:latin typeface="Arial" panose="020b0604020202020204" pitchFamily="34" charset="0"/>
              <a:cs typeface="Arial" panose="020b0604020202020204" pitchFamily="34" charset="0"/>
            </a:rPr>
            <a:t>kritérium nebo jej nelze posoudit z důvodu chybějících nebo neúplných informací.</a:t>
          </a:r>
          <a:endParaRPr lang="cs-CZ" sz="14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191" y="689454"/>
        <a:ext cx="1695776" cy="2064240"/>
      </dsp:txXfrm>
    </dsp:sp>
    <dsp:sp modelId="{CB6D15FC-FA86-41A9-9E89-42CB359976B3}">
      <dsp:nvSpPr>
        <dsp:cNvPr id="9" name=""/>
        <dsp:cNvSpPr/>
      </dsp:nvSpPr>
      <dsp:spPr>
        <a:xfrm>
          <a:off x="1936377" y="11144"/>
          <a:ext cx="1695776" cy="678310"/>
        </a:xfrm>
        <a:prstGeom prst="rect">
          <a:avLst/>
        </a:prstGeom>
        <a:solidFill>
          <a:schemeClr val="accent2">
            <a:hueOff val="-291073"/>
            <a:satOff val="-16786"/>
            <a:lumOff val="1726"/>
            <a:alphaOff val="0"/>
          </a:schemeClr>
        </a:solidFill>
        <a:ln w="12700" cap="flat" cmpd="sng" algn="ctr">
          <a:solidFill>
            <a:schemeClr val="accent2">
              <a:hueOff val="-291073"/>
              <a:satOff val="-16786"/>
              <a:lumOff val="1726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anchor="ctr" anchorCtr="0">
          <a:noAutofit/>
        </a:bodyPr>
        <a:lstStyle>
          <a:defPPr>
            <a:defRPr kern="1200" smtId="4294967295"/>
          </a:defPPr>
        </a:lstStyle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400" b="1" kern="1200" smtClean="0">
              <a:latin typeface="Arial" panose="020b0604020202020204" pitchFamily="34" charset="0"/>
              <a:cs typeface="Arial" panose="020b0604020202020204" pitchFamily="34" charset="0"/>
            </a:rPr>
            <a:t>1 – Velmi špatný</a:t>
          </a:r>
          <a:endParaRPr lang="cs-CZ" sz="1400" b="1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936377" y="11144"/>
        <a:ext cx="1695776" cy="678310"/>
      </dsp:txXfrm>
    </dsp:sp>
    <dsp:sp modelId="{FA124F4C-BB11-42E0-A004-D4BC49EE93EF}">
      <dsp:nvSpPr>
        <dsp:cNvPr id="10" name=""/>
        <dsp:cNvSpPr/>
      </dsp:nvSpPr>
      <dsp:spPr>
        <a:xfrm>
          <a:off x="1936377" y="689454"/>
          <a:ext cx="1695776" cy="2064240"/>
        </a:xfrm>
        <a:prstGeom prst="rect">
          <a:avLst/>
        </a:prstGeom>
        <a:solidFill>
          <a:schemeClr val="accent2">
            <a:tint val="40000"/>
            <a:alpha val="90000"/>
            <a:hueOff val="-169845"/>
            <a:satOff val="-15069"/>
            <a:lumOff val="-154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169845"/>
              <a:satOff val="-15069"/>
              <a:lumOff val="-154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anchor="t" anchorCtr="0">
          <a:noAutofit/>
        </a:bodyPr>
        <a:lstStyle>
          <a:defPPr>
            <a:defRPr kern="1200" smtId="4294967295"/>
          </a:defPPr>
        </a:lstStyle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400" kern="1200" smtClean="0">
              <a:latin typeface="Arial" panose="020b0604020202020204" pitchFamily="34" charset="0"/>
              <a:cs typeface="Arial" panose="020b0604020202020204" pitchFamily="34" charset="0"/>
            </a:rPr>
            <a:t>20 % max. počtu bodů</a:t>
          </a:r>
          <a:endParaRPr lang="cs-CZ" sz="1400" kern="120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400" kern="1200" smtClean="0">
              <a:latin typeface="Arial" panose="020b0604020202020204" pitchFamily="34" charset="0"/>
              <a:cs typeface="Arial" panose="020b0604020202020204" pitchFamily="34" charset="0"/>
            </a:rPr>
            <a:t>Kritérium je splněno povrchně a neuspokojivě. </a:t>
          </a:r>
          <a:endParaRPr lang="cs-CZ" sz="14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936377" y="689454"/>
        <a:ext cx="1695776" cy="2064240"/>
      </dsp:txXfrm>
    </dsp:sp>
    <dsp:sp modelId="{2D555DD9-29C4-4BBD-A80B-4473FBE58D34}">
      <dsp:nvSpPr>
        <dsp:cNvPr id="11" name=""/>
        <dsp:cNvSpPr/>
      </dsp:nvSpPr>
      <dsp:spPr>
        <a:xfrm>
          <a:off x="3869563" y="11144"/>
          <a:ext cx="1695776" cy="678310"/>
        </a:xfrm>
        <a:prstGeom prst="rect">
          <a:avLst/>
        </a:prstGeom>
        <a:solidFill>
          <a:schemeClr val="accent2">
            <a:hueOff val="-582145"/>
            <a:satOff val="-33571"/>
            <a:lumOff val="3451"/>
            <a:alphaOff val="0"/>
          </a:schemeClr>
        </a:solidFill>
        <a:ln w="12700" cap="flat" cmpd="sng" algn="ctr">
          <a:solidFill>
            <a:schemeClr val="accent2">
              <a:hueOff val="-582145"/>
              <a:satOff val="-33571"/>
              <a:lumOff val="3451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anchor="ctr" anchorCtr="0">
          <a:noAutofit/>
        </a:bodyPr>
        <a:lstStyle>
          <a:defPPr>
            <a:defRPr kern="1200" smtId="4294967295"/>
          </a:defPPr>
        </a:lstStyle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400" b="1" kern="1200" smtClean="0">
              <a:latin typeface="Arial" panose="020b0604020202020204" pitchFamily="34" charset="0"/>
              <a:cs typeface="Arial" panose="020b0604020202020204" pitchFamily="34" charset="0"/>
            </a:rPr>
            <a:t>2 – Špatný </a:t>
          </a:r>
          <a:endParaRPr lang="cs-CZ" sz="1400" b="1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69563" y="11144"/>
        <a:ext cx="1695776" cy="678310"/>
      </dsp:txXfrm>
    </dsp:sp>
    <dsp:sp modelId="{BE4FF783-3EE7-41C0-902C-704589172F81}">
      <dsp:nvSpPr>
        <dsp:cNvPr id="12" name=""/>
        <dsp:cNvSpPr/>
      </dsp:nvSpPr>
      <dsp:spPr>
        <a:xfrm>
          <a:off x="3869563" y="689454"/>
          <a:ext cx="1695776" cy="2064240"/>
        </a:xfrm>
        <a:prstGeom prst="rect">
          <a:avLst/>
        </a:prstGeom>
        <a:solidFill>
          <a:schemeClr val="accent2">
            <a:tint val="40000"/>
            <a:alpha val="90000"/>
            <a:hueOff val="-339690"/>
            <a:satOff val="-30138"/>
            <a:lumOff val="-308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339690"/>
              <a:satOff val="-30138"/>
              <a:lumOff val="-308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anchor="t" anchorCtr="0">
          <a:noAutofit/>
        </a:bodyPr>
        <a:lstStyle>
          <a:defPPr>
            <a:defRPr kern="1200" smtId="4294967295"/>
          </a:defPPr>
        </a:lstStyle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400" kern="1200" smtClean="0">
              <a:latin typeface="Arial" panose="020b0604020202020204" pitchFamily="34" charset="0"/>
              <a:cs typeface="Arial" panose="020b0604020202020204" pitchFamily="34" charset="0"/>
            </a:rPr>
            <a:t>40 % max. počtu bodů</a:t>
          </a:r>
          <a:endParaRPr lang="cs-CZ" sz="1400" kern="120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400" kern="1200" smtClean="0">
              <a:latin typeface="Arial" panose="020b0604020202020204" pitchFamily="34" charset="0"/>
              <a:cs typeface="Arial" panose="020b0604020202020204" pitchFamily="34" charset="0"/>
            </a:rPr>
            <a:t>Ve vztahu k danému kritériu existují závažné a podstatné nedostatky. </a:t>
          </a:r>
          <a:endParaRPr lang="cs-CZ" sz="14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69563" y="689454"/>
        <a:ext cx="1695776" cy="2064240"/>
      </dsp:txXfrm>
    </dsp:sp>
    <dsp:sp modelId="{98A5B116-5F36-45FC-B4DC-79061E887B7B}">
      <dsp:nvSpPr>
        <dsp:cNvPr id="13" name=""/>
        <dsp:cNvSpPr/>
      </dsp:nvSpPr>
      <dsp:spPr>
        <a:xfrm>
          <a:off x="5802748" y="11144"/>
          <a:ext cx="1695776" cy="678310"/>
        </a:xfrm>
        <a:prstGeom prst="rect">
          <a:avLst/>
        </a:prstGeom>
        <a:solidFill>
          <a:schemeClr val="accent2">
            <a:hueOff val="-873218"/>
            <a:satOff val="-50357"/>
            <a:lumOff val="5177"/>
            <a:alphaOff val="0"/>
          </a:schemeClr>
        </a:solidFill>
        <a:ln w="12700" cap="flat" cmpd="sng" algn="ctr">
          <a:solidFill>
            <a:schemeClr val="accent2">
              <a:hueOff val="-873218"/>
              <a:satOff val="-50357"/>
              <a:lumOff val="5177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anchor="ctr" anchorCtr="0">
          <a:noAutofit/>
        </a:bodyPr>
        <a:lstStyle>
          <a:defPPr>
            <a:defRPr kern="1200" smtId="4294967295"/>
          </a:defPPr>
        </a:lstStyle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400" b="1" kern="1200" smtClean="0">
              <a:latin typeface="Arial" panose="020b0604020202020204" pitchFamily="34" charset="0"/>
              <a:cs typeface="Arial" panose="020b0604020202020204" pitchFamily="34" charset="0"/>
            </a:rPr>
            <a:t>3 - Uspokojivý</a:t>
          </a:r>
          <a:endParaRPr lang="cs-CZ" sz="1400" b="1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802748" y="11144"/>
        <a:ext cx="1695776" cy="678310"/>
      </dsp:txXfrm>
    </dsp:sp>
    <dsp:sp modelId="{448DE6F1-4AB3-411E-986D-A059CE064790}">
      <dsp:nvSpPr>
        <dsp:cNvPr id="14" name=""/>
        <dsp:cNvSpPr/>
      </dsp:nvSpPr>
      <dsp:spPr>
        <a:xfrm>
          <a:off x="5802748" y="689454"/>
          <a:ext cx="1695776" cy="2064240"/>
        </a:xfrm>
        <a:prstGeom prst="rect">
          <a:avLst/>
        </a:prstGeom>
        <a:solidFill>
          <a:schemeClr val="accent2">
            <a:tint val="40000"/>
            <a:alpha val="90000"/>
            <a:hueOff val="-509536"/>
            <a:satOff val="-45208"/>
            <a:lumOff val="-461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509536"/>
              <a:satOff val="-45208"/>
              <a:lumOff val="-461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anchor="t" anchorCtr="0">
          <a:noAutofit/>
        </a:bodyPr>
        <a:lstStyle>
          <a:defPPr>
            <a:defRPr kern="1200" smtId="4294967295"/>
          </a:defPPr>
        </a:lstStyle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400" kern="1200" smtClean="0">
              <a:latin typeface="Arial" panose="020b0604020202020204" pitchFamily="34" charset="0"/>
              <a:cs typeface="Arial" panose="020b0604020202020204" pitchFamily="34" charset="0"/>
            </a:rPr>
            <a:t>60 % max. počtu bodů</a:t>
          </a:r>
          <a:endParaRPr lang="cs-CZ" sz="1400" kern="120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400" kern="1200" smtClean="0">
              <a:latin typeface="Arial" panose="020b0604020202020204" pitchFamily="34" charset="0"/>
              <a:cs typeface="Arial" panose="020b0604020202020204" pitchFamily="34" charset="0"/>
            </a:rPr>
            <a:t>I když se projekt daným kritériem široce zabývá, existují nedostatky, které by vyžadovaly nápravu.</a:t>
          </a:r>
          <a:endParaRPr lang="cs-CZ" sz="14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802748" y="689454"/>
        <a:ext cx="1695776" cy="2064240"/>
      </dsp:txXfrm>
    </dsp:sp>
    <dsp:sp modelId="{BA35BFF4-6A31-4495-A149-DD67AF311FD7}">
      <dsp:nvSpPr>
        <dsp:cNvPr id="15" name=""/>
        <dsp:cNvSpPr/>
      </dsp:nvSpPr>
      <dsp:spPr>
        <a:xfrm>
          <a:off x="7735934" y="11144"/>
          <a:ext cx="1695776" cy="678310"/>
        </a:xfrm>
        <a:prstGeom prst="rect">
          <a:avLst/>
        </a:prstGeom>
        <a:solidFill>
          <a:schemeClr val="accent2">
            <a:hueOff val="-1164290"/>
            <a:satOff val="-67142"/>
            <a:lumOff val="6902"/>
            <a:alphaOff val="0"/>
          </a:schemeClr>
        </a:solidFill>
        <a:ln w="12700" cap="flat" cmpd="sng" algn="ctr">
          <a:solidFill>
            <a:schemeClr val="accent2">
              <a:hueOff val="-1164290"/>
              <a:satOff val="-67142"/>
              <a:lumOff val="6902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anchor="ctr" anchorCtr="0">
          <a:noAutofit/>
        </a:bodyPr>
        <a:lstStyle>
          <a:defPPr>
            <a:defRPr kern="1200" smtId="4294967295"/>
          </a:defPPr>
        </a:lstStyle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400" b="1" kern="1200" smtClean="0">
              <a:latin typeface="Arial" panose="020b0604020202020204" pitchFamily="34" charset="0"/>
              <a:cs typeface="Arial" panose="020b0604020202020204" pitchFamily="34" charset="0"/>
            </a:rPr>
            <a:t>4 - Dobrý</a:t>
          </a:r>
          <a:endParaRPr lang="cs-CZ" sz="1400" b="1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735934" y="11144"/>
        <a:ext cx="1695776" cy="678310"/>
      </dsp:txXfrm>
    </dsp:sp>
    <dsp:sp modelId="{C4F6CCFB-94B0-4EB1-A72E-4E081B98A652}">
      <dsp:nvSpPr>
        <dsp:cNvPr id="16" name=""/>
        <dsp:cNvSpPr/>
      </dsp:nvSpPr>
      <dsp:spPr>
        <a:xfrm>
          <a:off x="7735934" y="689454"/>
          <a:ext cx="1695776" cy="2064240"/>
        </a:xfrm>
        <a:prstGeom prst="rect">
          <a:avLst/>
        </a:prstGeom>
        <a:solidFill>
          <a:schemeClr val="accent2">
            <a:tint val="40000"/>
            <a:alpha val="90000"/>
            <a:hueOff val="-679381"/>
            <a:satOff val="-60277"/>
            <a:lumOff val="-615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679381"/>
              <a:satOff val="-60277"/>
              <a:lumOff val="-615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anchor="t" anchorCtr="0">
          <a:noAutofit/>
        </a:bodyPr>
        <a:lstStyle>
          <a:defPPr>
            <a:defRPr kern="1200" smtId="4294967295"/>
          </a:defPPr>
        </a:lstStyle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400" kern="1200" smtClean="0">
              <a:latin typeface="Arial" panose="020b0604020202020204" pitchFamily="34" charset="0"/>
              <a:cs typeface="Arial" panose="020b0604020202020204" pitchFamily="34" charset="0"/>
            </a:rPr>
            <a:t>80 % max. počtu bodů</a:t>
          </a:r>
          <a:endParaRPr lang="cs-CZ" sz="1400" kern="120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400" kern="1200" smtClean="0">
              <a:latin typeface="Arial" panose="020b0604020202020204" pitchFamily="34" charset="0"/>
              <a:cs typeface="Arial" panose="020b0604020202020204" pitchFamily="34" charset="0"/>
            </a:rPr>
            <a:t>Projekt dobře odpovídá danému kritériu, i když jsou možná určitá zlepšení.</a:t>
          </a:r>
          <a:endParaRPr lang="cs-CZ" sz="14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735934" y="689454"/>
        <a:ext cx="1695776" cy="2064240"/>
      </dsp:txXfrm>
    </dsp:sp>
    <dsp:sp modelId="{230364AA-BC09-4B71-ABB6-1C6E6C2C1EA7}">
      <dsp:nvSpPr>
        <dsp:cNvPr id="17" name=""/>
        <dsp:cNvSpPr/>
      </dsp:nvSpPr>
      <dsp:spPr>
        <a:xfrm>
          <a:off x="9669120" y="11144"/>
          <a:ext cx="1695776" cy="678310"/>
        </a:xfrm>
        <a:prstGeom prst="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anchor="ctr" anchorCtr="0">
          <a:noAutofit/>
        </a:bodyPr>
        <a:lstStyle>
          <a:defPPr>
            <a:defRPr kern="1200" smtId="4294967295"/>
          </a:defPPr>
        </a:lstStyle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400" b="1" kern="1200" smtClean="0">
              <a:latin typeface="Arial" panose="020b0604020202020204" pitchFamily="34" charset="0"/>
              <a:cs typeface="Arial" panose="020b0604020202020204" pitchFamily="34" charset="0"/>
            </a:rPr>
            <a:t>5 - Výborný</a:t>
          </a:r>
          <a:endParaRPr lang="cs-CZ" sz="1400" b="1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9669120" y="11144"/>
        <a:ext cx="1695776" cy="678310"/>
      </dsp:txXfrm>
    </dsp:sp>
    <dsp:sp modelId="{1E1B6B95-442D-4CF8-AFB5-812F4E10F793}">
      <dsp:nvSpPr>
        <dsp:cNvPr id="18" name=""/>
        <dsp:cNvSpPr/>
      </dsp:nvSpPr>
      <dsp:spPr>
        <a:xfrm>
          <a:off x="9669120" y="689454"/>
          <a:ext cx="1695776" cy="2064240"/>
        </a:xfrm>
        <a:prstGeom prst="rect">
          <a:avLst/>
        </a:prstGeom>
        <a:solidFill>
          <a:schemeClr val="accent2">
            <a:tint val="40000"/>
            <a:alpha val="90000"/>
            <a:hueOff val="-849226"/>
            <a:satOff val="-75346"/>
            <a:lumOff val="-76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849226"/>
              <a:satOff val="-75346"/>
              <a:lumOff val="-769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anchor="t" anchorCtr="0">
          <a:noAutofit/>
        </a:bodyPr>
        <a:lstStyle>
          <a:defPPr>
            <a:defRPr kern="1200" smtId="4294967295"/>
          </a:defPPr>
        </a:lstStyle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400" kern="1200" smtClean="0">
              <a:latin typeface="Arial" panose="020b0604020202020204" pitchFamily="34" charset="0"/>
              <a:cs typeface="Arial" panose="020b0604020202020204" pitchFamily="34" charset="0"/>
            </a:rPr>
            <a:t>100 % max. počtu bodů</a:t>
          </a:r>
          <a:endParaRPr lang="cs-CZ" sz="1400" kern="120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400" kern="1200" smtClean="0">
              <a:latin typeface="Arial" panose="020b0604020202020204" pitchFamily="34" charset="0"/>
              <a:cs typeface="Arial" panose="020b0604020202020204" pitchFamily="34" charset="0"/>
            </a:rPr>
            <a:t>Návrh úspěšně řeší všechny aspekty daného kritéria. </a:t>
          </a:r>
          <a:endParaRPr lang="cs-CZ" sz="14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9669120" y="689454"/>
        <a:ext cx="1695776" cy="2064240"/>
      </dsp:txXfrm>
    </dsp:sp>
  </dsp:spTree>
</dsp:drawing>
</file>

<file path=ppt/diagrams/drawing5.xml><?xml version="1.0" encoding="utf-8"?>
<dsp:drawing xmlns:a="http://schemas.openxmlformats.org/drawingml/2006/main" xmlns:r="http://schemas.openxmlformats.org/officeDocument/2006/relationships" xmlns:dsp="http://schemas.microsoft.com/office/drawing/2008/diagram">
  <dsp:spTree>
    <dsp:nvGrpSpPr>
      <dsp:cNvPr id="7" name=""/>
      <dsp:cNvGrpSpPr/>
    </dsp:nvGrpSpPr>
    <dsp:grpSpPr/>
    <dsp:sp modelId="{0ABD871A-3FB0-4C36-9158-A9D370133C7A}">
      <dsp:nvSpPr>
        <dsp:cNvPr id="8" name=""/>
        <dsp:cNvSpPr/>
      </dsp:nvSpPr>
      <dsp:spPr>
        <a:xfrm>
          <a:off x="3606" y="166737"/>
          <a:ext cx="3516672" cy="70403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anchor="ctr" anchorCtr="0">
          <a:noAutofit/>
        </a:bodyPr>
        <a:lstStyle>
          <a:defPPr>
            <a:defRPr kern="1200" smtId="4294967295"/>
          </a:defPPr>
        </a:lstStyle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800" b="1" kern="1200" smtClean="0">
              <a:latin typeface="Arial" panose="020b0604020202020204" pitchFamily="34" charset="0"/>
              <a:cs typeface="Arial" panose="020b0604020202020204" pitchFamily="34" charset="0"/>
            </a:rPr>
            <a:t>Verifikace hodnoticího procesu </a:t>
          </a:r>
          <a:endParaRPr lang="cs-CZ" sz="1800" kern="1200"/>
        </a:p>
      </dsp:txBody>
      <dsp:txXfrm>
        <a:off x="3606" y="166737"/>
        <a:ext cx="3516672" cy="704034"/>
      </dsp:txXfrm>
    </dsp:sp>
    <dsp:sp modelId="{64F136A9-5A2A-48B8-A75B-8B58034331CD}">
      <dsp:nvSpPr>
        <dsp:cNvPr id="9" name=""/>
        <dsp:cNvSpPr/>
      </dsp:nvSpPr>
      <dsp:spPr>
        <a:xfrm>
          <a:off x="3606" y="870772"/>
          <a:ext cx="3516672" cy="2519910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anchor="t" anchorCtr="0">
          <a:noAutofit/>
        </a:bodyPr>
        <a:lstStyle>
          <a:defPPr>
            <a:defRPr kern="1200" smtId="4294967295"/>
          </a:defPPr>
        </a:lstStyle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800" kern="1200" smtClean="0">
              <a:latin typeface="Arial" panose="020b0604020202020204" pitchFamily="34" charset="0"/>
              <a:cs typeface="Arial" panose="020b0604020202020204" pitchFamily="34" charset="0"/>
            </a:rPr>
            <a:t>Kontrola souladu s pravidly EHP Fondů, programu, výzvy.</a:t>
          </a:r>
          <a:endParaRPr lang="cs-CZ" sz="1800" kern="120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800" b="0" kern="1200" smtClean="0">
              <a:latin typeface="Arial" panose="020b0604020202020204" pitchFamily="34" charset="0"/>
              <a:cs typeface="Arial" panose="020b0604020202020204" pitchFamily="34" charset="0"/>
            </a:rPr>
            <a:t>Zveřejnění předběžných výsledků </a:t>
          </a:r>
          <a:r>
            <a:rPr lang="cs-CZ" sz="1800" kern="1200" smtClean="0">
              <a:latin typeface="Arial" panose="020b0604020202020204" pitchFamily="34" charset="0"/>
              <a:cs typeface="Arial" panose="020b0604020202020204" pitchFamily="34" charset="0"/>
            </a:rPr>
            <a:t>na </a:t>
          </a:r>
          <a:r>
            <a:rPr lang="cs-CZ" sz="1800" kern="1200" smtClean="0">
              <a:latin typeface="Arial" panose="020b0604020202020204" pitchFamily="34" charset="0"/>
              <a:cs typeface="Arial" panose="020b0604020202020204" pitchFamily="34" charset="0"/>
              <a:hlinkClick r:id="rId1"/>
            </a:rPr>
            <a:t>www.fondyehp.cz</a:t>
          </a:r>
          <a:r>
            <a:rPr lang="cs-CZ" sz="1800" kern="120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endParaRPr lang="cs-CZ" sz="1800" kern="1200"/>
        </a:p>
      </dsp:txBody>
      <dsp:txXfrm>
        <a:off x="3606" y="870772"/>
        <a:ext cx="3516672" cy="2519910"/>
      </dsp:txXfrm>
    </dsp:sp>
    <dsp:sp modelId="{524D081C-7491-4373-9C8E-79437E552D27}">
      <dsp:nvSpPr>
        <dsp:cNvPr id="10" name=""/>
        <dsp:cNvSpPr/>
      </dsp:nvSpPr>
      <dsp:spPr>
        <a:xfrm>
          <a:off x="4012613" y="166737"/>
          <a:ext cx="3516672" cy="704034"/>
        </a:xfrm>
        <a:prstGeom prst="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anchor="ctr" anchorCtr="0">
          <a:noAutofit/>
        </a:bodyPr>
        <a:lstStyle>
          <a:defPPr>
            <a:defRPr kern="1200" smtId="4294967295"/>
          </a:defPPr>
        </a:lstStyle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defRPr/>
          </a:pPr>
          <a:r>
            <a:rPr lang="cs-CZ" sz="1800" b="1" kern="1200" smtClean="0">
              <a:latin typeface="Arial" panose="020b0604020202020204" pitchFamily="34" charset="0"/>
              <a:cs typeface="Arial" panose="020b0604020202020204" pitchFamily="34" charset="0"/>
            </a:rPr>
            <a:t>Verifikace projektů doporučených HK k podpoře</a:t>
          </a:r>
          <a:endParaRPr lang="cs-CZ" sz="1800" kern="1200" smtClean="0"/>
        </a:p>
      </dsp:txBody>
      <dsp:txXfrm>
        <a:off x="4012613" y="166737"/>
        <a:ext cx="3516672" cy="704034"/>
      </dsp:txXfrm>
    </dsp:sp>
    <dsp:sp modelId="{8A5D0C94-17F9-4ED2-82BA-643F440515E4}">
      <dsp:nvSpPr>
        <dsp:cNvPr id="11" name=""/>
        <dsp:cNvSpPr/>
      </dsp:nvSpPr>
      <dsp:spPr>
        <a:xfrm>
          <a:off x="4012613" y="870772"/>
          <a:ext cx="3516672" cy="2519910"/>
        </a:xfrm>
        <a:prstGeom prst="rect">
          <a:avLst/>
        </a:prstGeom>
        <a:solidFill>
          <a:schemeClr val="accent2">
            <a:tint val="40000"/>
            <a:alpha val="90000"/>
            <a:hueOff val="-424613"/>
            <a:satOff val="-37673"/>
            <a:lumOff val="-385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424613"/>
              <a:satOff val="-37673"/>
              <a:lumOff val="-385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anchor="t" anchorCtr="0">
          <a:noAutofit/>
        </a:bodyPr>
        <a:lstStyle>
          <a:defPPr>
            <a:defRPr kern="1200" smtId="4294967295"/>
          </a:defPPr>
        </a:lstStyle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800" kern="1200" smtClean="0">
              <a:latin typeface="Arial" panose="020b0604020202020204" pitchFamily="34" charset="0"/>
              <a:cs typeface="Arial" panose="020b0604020202020204" pitchFamily="34" charset="0"/>
            </a:rPr>
            <a:t>Potvrzení podmínek k udělení grantu (HK, veřejná podpora…).</a:t>
          </a:r>
          <a:endParaRPr lang="cs-CZ" sz="1800" kern="120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800" kern="1200" smtClean="0">
              <a:latin typeface="Arial" panose="020b0604020202020204" pitchFamily="34" charset="0"/>
              <a:cs typeface="Arial" panose="020b0604020202020204" pitchFamily="34" charset="0"/>
            </a:rPr>
            <a:t>Doložení podkladů (identifikace bankovního účtu, partnerské smlouvy, seznam veř. zakázek…).</a:t>
          </a:r>
          <a:endParaRPr lang="cs-CZ" sz="1800" kern="120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800" kern="1200" smtClean="0">
              <a:latin typeface="Arial" panose="020b0604020202020204" pitchFamily="34" charset="0"/>
              <a:cs typeface="Arial" panose="020b0604020202020204" pitchFamily="34" charset="0"/>
            </a:rPr>
            <a:t>Dopis o schválení grantu, vydání právní aktu.</a:t>
          </a:r>
          <a:endParaRPr lang="cs-CZ" sz="1800" kern="1200"/>
        </a:p>
      </dsp:txBody>
      <dsp:txXfrm>
        <a:off x="4012613" y="870772"/>
        <a:ext cx="3516672" cy="2519910"/>
      </dsp:txXfrm>
    </dsp:sp>
    <dsp:sp modelId="{F48D24CB-23EA-49B0-8D17-874C780F741D}">
      <dsp:nvSpPr>
        <dsp:cNvPr id="12" name=""/>
        <dsp:cNvSpPr/>
      </dsp:nvSpPr>
      <dsp:spPr>
        <a:xfrm>
          <a:off x="8021619" y="166737"/>
          <a:ext cx="3516672" cy="704034"/>
        </a:xfrm>
        <a:prstGeom prst="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anchor="ctr" anchorCtr="0">
          <a:noAutofit/>
        </a:bodyPr>
        <a:lstStyle>
          <a:defPPr>
            <a:defRPr kern="1200" smtId="4294967295"/>
          </a:defPPr>
        </a:lstStyle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800" b="1" kern="1200" smtClean="0">
              <a:latin typeface="Arial" panose="020b0604020202020204" pitchFamily="34" charset="0"/>
              <a:cs typeface="Arial" panose="020b0604020202020204" pitchFamily="34" charset="0"/>
            </a:rPr>
            <a:t>Informování ostatních žádostí</a:t>
          </a:r>
          <a:endParaRPr lang="cs-CZ" sz="1800" kern="1200"/>
        </a:p>
      </dsp:txBody>
      <dsp:txXfrm>
        <a:off x="8021619" y="166737"/>
        <a:ext cx="3516672" cy="704034"/>
      </dsp:txXfrm>
    </dsp:sp>
    <dsp:sp modelId="{280F34CB-9D2A-4FBE-A6C1-9FE6CFCDEA51}">
      <dsp:nvSpPr>
        <dsp:cNvPr id="13" name=""/>
        <dsp:cNvSpPr/>
      </dsp:nvSpPr>
      <dsp:spPr>
        <a:xfrm>
          <a:off x="8021619" y="870772"/>
          <a:ext cx="3516672" cy="2519910"/>
        </a:xfrm>
        <a:prstGeom prst="rect">
          <a:avLst/>
        </a:prstGeom>
        <a:solidFill>
          <a:schemeClr val="accent2">
            <a:tint val="40000"/>
            <a:alpha val="90000"/>
            <a:hueOff val="-849226"/>
            <a:satOff val="-75346"/>
            <a:lumOff val="-76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849226"/>
              <a:satOff val="-75346"/>
              <a:lumOff val="-769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anchor="t" anchorCtr="0">
          <a:noAutofit/>
        </a:bodyPr>
        <a:lstStyle>
          <a:defPPr>
            <a:defRPr kern="1200" smtId="4294967295"/>
          </a:defPPr>
        </a:lstStyle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800" kern="1200" smtClean="0">
              <a:latin typeface="Arial" panose="020b0604020202020204" pitchFamily="34" charset="0"/>
              <a:cs typeface="Arial" panose="020b0604020202020204" pitchFamily="34" charset="0"/>
            </a:rPr>
            <a:t>Rozeslání informace o probíhající verifikaci v IS CEDR a event. umístnění na rezervním seznamu.</a:t>
          </a:r>
          <a:endParaRPr lang="cs-CZ" sz="1800" kern="120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800" kern="1200" smtClean="0">
              <a:latin typeface="Arial" panose="020b0604020202020204" pitchFamily="34" charset="0"/>
              <a:cs typeface="Arial" panose="020b0604020202020204" pitchFamily="34" charset="0"/>
            </a:rPr>
            <a:t>Po ukončení verifikace hodnoticího procesu obdrží právní akt o neudělení grantu (bez možnosti odvolání).</a:t>
          </a:r>
          <a:endParaRPr lang="cs-CZ" sz="1800" kern="120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cs-CZ" sz="18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021619" y="870772"/>
        <a:ext cx="3516672" cy="2519910"/>
      </dsp:txXfrm>
    </dsp:sp>
  </dsp:spTree>
</dsp:drawing>
</file>

<file path=ppt/diagrams/layout1.xml><?xml version="1.0" encoding="utf-8"?>
<dgm:layoutDef xmlns:a="http://schemas.openxmlformats.org/drawingml/2006/main" xmlns:r="http://schemas.openxmlformats.org/officeDocument/2006/relationships" xmlns:dgm="http://schemas.openxmlformats.org/drawingml/2006/diagram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type="triangle" r:blip="">
                    <dgm:adjLst>
                      <dgm:adj idx="1" val="1"/>
                    </dgm:adjLst>
                  </dgm:shape>
                </dgm:if>
                <dgm:else name="Name13">
                  <dgm:shape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r:blip="">
              <dgm:adjLst/>
            </dgm:shape>
            <dgm:presOf/>
          </dgm:layoutNode>
        </dgm:layoutNode>
      </dgm:forEach>
    </dgm:forEach>
  </dgm:layoutNode>
</dgm:layoutDef>
</file>

<file path=ppt/diagrams/layout2.xml><?xml version="1.0" encoding="utf-8"?>
<dgm:layoutDef xmlns:a="http://schemas.openxmlformats.org/drawingml/2006/main" xmlns:r="http://schemas.openxmlformats.org/officeDocument/2006/relationships" xmlns:dgm="http://schemas.openxmlformats.org/drawingml/2006/diagram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a="http://schemas.openxmlformats.org/drawingml/2006/main" xmlns:r="http://schemas.openxmlformats.org/officeDocument/2006/relationships" xmlns:dgm="http://schemas.openxmlformats.org/drawingml/2006/diagram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a="http://schemas.openxmlformats.org/drawingml/2006/main" xmlns:r="http://schemas.openxmlformats.org/officeDocument/2006/relationships" xmlns:dgm="http://schemas.openxmlformats.org/drawingml/2006/diagram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/>
      <dgm:rule type="primFontSz" for="des" forName="parTx" val="5"/>
    </dgm:ruleLst>
    <dgm:forEach name="Name4" axis="ch" ptType="node">
      <dgm:layoutNode name="composite">
        <dgm:alg type="composite"/>
        <dgm:shape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/>
          </dgm:ruleLst>
        </dgm:layoutNode>
      </dgm:layoutNode>
      <dgm:forEach name="Name5" axis="followSib" ptType="sibTrans" cnt="1">
        <dgm:layoutNode name="space">
          <dgm:alg type="sp"/>
          <dgm:shape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a="http://schemas.openxmlformats.org/drawingml/2006/main" xmlns:r="http://schemas.openxmlformats.org/officeDocument/2006/relationships" xmlns:dgm="http://schemas.openxmlformats.org/drawingml/2006/diagram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/>
      <dgm:rule type="primFontSz" for="des" forName="parTx" val="5"/>
    </dgm:ruleLst>
    <dgm:forEach name="Name4" axis="ch" ptType="node">
      <dgm:layoutNode name="composite">
        <dgm:alg type="composite"/>
        <dgm:shape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/>
          </dgm:ruleLst>
        </dgm:layoutNode>
      </dgm:layoutNode>
      <dgm:forEach name="Name5" axis="followSib" ptType="sibTrans" cnt="1">
        <dgm:layoutNode name="space">
          <dgm:alg type="sp"/>
          <dgm:shape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a="http://schemas.openxmlformats.org/drawingml/2006/main" xmlns:dgm="http://schemas.openxmlformats.org/drawingml/2006/diagram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a="http://schemas.openxmlformats.org/drawingml/2006/main" xmlns:dgm="http://schemas.openxmlformats.org/drawingml/2006/diagram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a="http://schemas.openxmlformats.org/drawingml/2006/main" xmlns:dgm="http://schemas.openxmlformats.org/drawingml/2006/diagram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a="http://schemas.openxmlformats.org/drawingml/2006/main" xmlns:dgm="http://schemas.openxmlformats.org/drawingml/2006/diagram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a="http://schemas.openxmlformats.org/drawingml/2006/main" xmlns:dgm="http://schemas.openxmlformats.org/drawingml/2006/diagram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203E3E38-63AD-4928-B920-7231E3CB3796}" type="datetimeFigureOut">
              <a:rPr lang="cs-CZ" smtClean="0"/>
              <a:t>31.05.2021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26870646-14AA-4189-A649-9C266FBDF43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699352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171450" indent="-171450">
              <a:buFontTx/>
              <a:buChar char="-"/>
            </a:pPr>
            <a:r>
              <a:rPr lang="cs-CZ" smtClean="0"/>
              <a:t>Jednotlivé</a:t>
            </a:r>
            <a:r>
              <a:rPr lang="cs-CZ" baseline="0" smtClean="0"/>
              <a:t> fáze představeny postupně</a:t>
            </a:r>
          </a:p>
          <a:p>
            <a:pPr marL="171450" indent="-171450">
              <a:buFontTx/>
              <a:buChar char="-"/>
            </a:pPr>
            <a:r>
              <a:rPr lang="cs-CZ" smtClean="0"/>
              <a:t>Orientační harmonogram (CB2 končí</a:t>
            </a:r>
            <a:r>
              <a:rPr lang="cs-CZ" baseline="0" smtClean="0"/>
              <a:t> v 7/2021, tzn. hodnocení zahájeno již v 8/2021, méně žádostí - rychlejší proces, předběžné výsledky do konce roku, schválení a začátek realizace na začátku roku, CA2 o cca 1-2 měsíc později)</a:t>
            </a:r>
          </a:p>
          <a:p>
            <a:pPr marL="171450" indent="-171450">
              <a:buFontTx/>
              <a:buChar char="-"/>
            </a:pPr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26870646-14AA-4189-A649-9C266FBDF43F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313055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171450" indent="-171450">
              <a:buFontTx/>
              <a:buChar char="-"/>
            </a:pPr>
            <a:r>
              <a:rPr lang="cs-CZ" baseline="0" smtClean="0"/>
              <a:t>Na začátku přípravy využít kontrolní list (zejm. oprávněnost – žadatel/partneři/aktivity) a před předložením ještě jednou (! formální náležitosti)</a:t>
            </a:r>
          </a:p>
          <a:p>
            <a:pPr marL="171450" indent="-171450">
              <a:buFontTx/>
              <a:buChar char="-"/>
            </a:pPr>
            <a:r>
              <a:rPr lang="cs-CZ" baseline="0" smtClean="0"/>
              <a:t>Po uzávěrce -  MK (CA2) a IDU (CB2) zahájí kontrolu.</a:t>
            </a:r>
          </a:p>
          <a:p>
            <a:pPr marL="171450" indent="-171450">
              <a:buFontTx/>
              <a:buChar char="-"/>
            </a:pPr>
            <a:r>
              <a:rPr lang="cs-CZ" baseline="0" smtClean="0"/>
              <a:t>Pokud budou některé přílohy chybět, je možné je doplnit – proto bude důležité sledovat notifikace z IS CEDR a doplnit chybějící podklady včas (CB2 - ! Srpen, CA2 – září/říjen), ale nelze změnit kvalitu. </a:t>
            </a:r>
          </a:p>
          <a:p>
            <a:pPr marL="171450" indent="-171450">
              <a:buFontTx/>
              <a:buChar char="-"/>
            </a:pPr>
            <a:r>
              <a:rPr lang="cs-CZ" baseline="0" smtClean="0"/>
              <a:t>Nové kritérium – max. 1 žádost</a:t>
            </a:r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26870646-14AA-4189-A649-9C266FBDF43F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305432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171450" indent="-171450">
              <a:buFontTx/>
              <a:buChar char="-"/>
            </a:pPr>
            <a:r>
              <a:rPr lang="cs-CZ" smtClean="0"/>
              <a:t>! Prověřit oprávněnost partnerů (fyzické osoby vč. OSVČ)</a:t>
            </a:r>
            <a:r>
              <a:rPr lang="cs-CZ" baseline="0" smtClean="0"/>
              <a:t> nejsou totiž oprávněnými partnery (s výjimkou partnerů z Lichtenštejnska ve výzvě CA2)</a:t>
            </a:r>
          </a:p>
          <a:p>
            <a:pPr marL="171450" indent="-171450">
              <a:buFontTx/>
              <a:buChar char="-"/>
            </a:pPr>
            <a:r>
              <a:rPr lang="cs-CZ" baseline="0" smtClean="0"/>
              <a:t>CB2 – výše grantu podle zapojení partnera z donorského státu</a:t>
            </a:r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26870646-14AA-4189-A649-9C266FBDF43F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266822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Příklad</a:t>
            </a:r>
            <a:r>
              <a:rPr lang="cs-CZ" baseline="0" smtClean="0"/>
              <a:t> na kritériu CA2: </a:t>
            </a:r>
            <a:r>
              <a:rPr lang="cs-CZ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Projekt přispívá k rovnosti a integraci znevýhodněných skupin (především Romů, ale i dalších sociálních, etnických a kulturních menšin. </a:t>
            </a:r>
          </a:p>
          <a:p>
            <a:endParaRPr lang="cs-CZ" sz="1200" kern="120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cs-CZ" sz="12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Projekt zahrnuje dílčí aktivitu, ve které je tato problematika velmi dobře řešena (např. umělecké workshopy), ale na aktivitě se nepodílí organizace, která </a:t>
            </a:r>
            <a:r>
              <a:rPr lang="cs-CZ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 této oblasti věnuje,</a:t>
            </a:r>
            <a:r>
              <a:rPr lang="cs-CZ" sz="12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což by bylo velmi přínosné vzhledem k cílové skupině a práci s ní.  Proto Hodnotitel udělí známku 4 – Dobrý, což představuje 80 % max. počtu bodů (pokud max. 10 bodů), pak získá 8 bodů. </a:t>
            </a:r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26870646-14AA-4189-A649-9C266FBDF43F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086153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CB2 – 3 členové</a:t>
            </a:r>
          </a:p>
          <a:p>
            <a:r>
              <a:rPr lang="cs-CZ" smtClean="0"/>
              <a:t>CA2 – 5 členů</a:t>
            </a:r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26870646-14AA-4189-A649-9C266FBDF43F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09965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26870646-14AA-4189-A649-9C266FBDF43F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31312951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EB9DE7E-9198-5340-97E1-00B516AA365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0533" y="560230"/>
            <a:ext cx="11685066" cy="2828797"/>
          </a:xfrm>
        </p:spPr>
        <p:txBody>
          <a:bodyPr anchor="t">
            <a:noAutofit/>
          </a:bodyPr>
          <a:lstStyle>
            <a:defPPr>
              <a:defRPr kern="1200" smtId="4294967295"/>
            </a:defPPr>
            <a:lvl1pPr algn="l">
              <a:defRPr sz="7200" b="1" i="0">
                <a:solidFill>
                  <a:schemeClr val="tx1"/>
                </a:solidFill>
                <a:latin typeface="Founders Grotesk Semibold" panose="020b0503030202060203" pitchFamily="34" charset="0"/>
              </a:defRPr>
            </a:lvl1pPr>
          </a:lstStyle>
          <a:p>
            <a:r>
              <a:rPr lang="cs-CZ"/>
              <a:t>Kliknutím lze upravit </a:t>
            </a:r>
            <a:br>
              <a:rPr lang="cs-CZ"/>
            </a:br>
            <a:r>
              <a:rPr lang="cs-CZ"/>
              <a:t>Podnadpis změňte na regular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A4805497-0DD4-664F-929F-203D6224A25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00532" y="3886561"/>
            <a:ext cx="5980135" cy="1549039"/>
          </a:xfrm>
        </p:spPr>
        <p:txBody>
          <a:bodyPr wrap="square" bIns="46800" numCol="2" spcCol="180000">
            <a:normAutofit/>
          </a:bodyPr>
          <a:lstStyle>
            <a:defPPr>
              <a:defRPr kern="1200" smtId="4294967295"/>
            </a:defPPr>
            <a:lvl1pPr marL="0" indent="0" algn="l">
              <a:lnSpc>
                <a:spcPct val="100000"/>
              </a:lnSpc>
              <a:spcBef>
                <a:spcPct val="0"/>
              </a:spcBef>
              <a:buNone/>
              <a:defRPr sz="1900" b="0" i="0">
                <a:solidFill>
                  <a:schemeClr val="tx1"/>
                </a:solidFill>
                <a:latin typeface="Founders Grotesk" panose="020b050303020206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Fondy EHP a Norska</a:t>
            </a:r>
            <a:br>
              <a:rPr lang="cs-CZ"/>
            </a:br>
            <a:r>
              <a:rPr lang="cs-CZ"/>
              <a:t>Program Kultura</a:t>
            </a:r>
          </a:p>
          <a:p>
            <a:br>
              <a:rPr lang="cs-CZ"/>
            </a:br>
          </a:p>
          <a:p>
            <a:endParaRPr lang="cs-CZ"/>
          </a:p>
          <a:p>
            <a:r>
              <a:rPr lang="cs-CZ"/>
              <a:t>Nové příležitosti a výzvy</a:t>
            </a:r>
          </a:p>
          <a:p>
            <a:r>
              <a:rPr lang="cs-CZ"/>
              <a:t>www.eeagrants.cz</a:t>
            </a:r>
          </a:p>
        </p:txBody>
      </p:sp>
      <p:cxnSp>
        <p:nvCxnSpPr>
          <p:cNvPr id="10" name="Přímá spojnice 9">
            <a:extLst>
              <a:ext uri="{FF2B5EF4-FFF2-40B4-BE49-F238E27FC236}">
                <a16:creationId xmlns:a16="http://schemas.microsoft.com/office/drawing/2014/main" id="{0B7114CA-E7B1-014E-B9D2-F639869EB289}"/>
              </a:ext>
            </a:extLst>
          </p:cNvPr>
          <p:cNvCxnSpPr/>
          <p:nvPr userDrawn="1"/>
        </p:nvCxnSpPr>
        <p:spPr>
          <a:xfrm>
            <a:off x="287158" y="288757"/>
            <a:ext cx="1159844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nice 15">
            <a:extLst>
              <a:ext uri="{FF2B5EF4-FFF2-40B4-BE49-F238E27FC236}">
                <a16:creationId xmlns:a16="http://schemas.microsoft.com/office/drawing/2014/main" id="{6FAC7694-1C38-0D43-9BD7-93F4D1D1E069}"/>
              </a:ext>
            </a:extLst>
          </p:cNvPr>
          <p:cNvCxnSpPr/>
          <p:nvPr userDrawn="1"/>
        </p:nvCxnSpPr>
        <p:spPr>
          <a:xfrm>
            <a:off x="287158" y="3571239"/>
            <a:ext cx="1159844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Obrázek 4">
            <a:extLst>
              <a:ext uri="{FF2B5EF4-FFF2-40B4-BE49-F238E27FC236}">
                <a16:creationId xmlns:a16="http://schemas.microsoft.com/office/drawing/2014/main" id="{7B0A1603-0A30-0442-BB1B-03471DF2F9EB}"/>
              </a:ext>
            </a:extLst>
          </p:cNvPr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-1" y="5659655"/>
            <a:ext cx="12189285" cy="120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371819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B9D776A-E7A9-7546-906F-A26DFDF0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166" y="607012"/>
            <a:ext cx="11626152" cy="494788"/>
          </a:xfrm>
        </p:spPr>
        <p:txBody>
          <a:bodyPr anchor="t">
            <a:normAutofit/>
          </a:bodyPr>
          <a:lstStyle>
            <a:defPPr>
              <a:defRPr kern="1200" smtId="4294967295"/>
            </a:defPPr>
            <a:lvl1pPr>
              <a:defRPr sz="3600" b="1" i="0">
                <a:latin typeface="Founders Grotesk Semibold" panose="020b0503030202060203" pitchFamily="34" charset="0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8A1FDDB4-6B6A-264A-8F79-7BAA7AA92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7158" y="1491327"/>
            <a:ext cx="11567160" cy="4781653"/>
          </a:xfrm>
        </p:spPr>
        <p:txBody>
          <a:bodyPr>
            <a:normAutofit/>
          </a:bodyPr>
          <a:lstStyle>
            <a:defPPr>
              <a:defRPr kern="1200" smtId="4294967295"/>
            </a:defPPr>
            <a:lvl1pPr marL="0" indent="0">
              <a:buNone/>
              <a:defRPr sz="2400"/>
            </a:lvl1pPr>
          </a:lstStyle>
          <a:p>
            <a:r>
              <a:rPr lang="cs-CZ"/>
              <a:t>Upravte styly předlohy textu.
Druhá úroveň
Třetí úroveň
Čtvrtá úroveň
Pátá úroveň</a:t>
            </a:r>
          </a:p>
        </p:txBody>
      </p:sp>
      <p:cxnSp>
        <p:nvCxnSpPr>
          <p:cNvPr id="9" name="Přímá spojnice 8">
            <a:extLst>
              <a:ext uri="{FF2B5EF4-FFF2-40B4-BE49-F238E27FC236}">
                <a16:creationId xmlns:a16="http://schemas.microsoft.com/office/drawing/2014/main" id="{85ABB4A0-FB34-8C40-9DB9-32156049AAD8}"/>
              </a:ext>
            </a:extLst>
          </p:cNvPr>
          <p:cNvCxnSpPr/>
          <p:nvPr userDrawn="1"/>
        </p:nvCxnSpPr>
        <p:spPr>
          <a:xfrm>
            <a:off x="287158" y="288757"/>
            <a:ext cx="1159844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římá spojnice 10">
            <a:extLst>
              <a:ext uri="{FF2B5EF4-FFF2-40B4-BE49-F238E27FC236}">
                <a16:creationId xmlns:a16="http://schemas.microsoft.com/office/drawing/2014/main" id="{8503F7AF-E3D1-7044-9ED6-D9B2F12F7580}"/>
              </a:ext>
            </a:extLst>
          </p:cNvPr>
          <p:cNvCxnSpPr/>
          <p:nvPr userDrawn="1"/>
        </p:nvCxnSpPr>
        <p:spPr>
          <a:xfrm>
            <a:off x="287158" y="1296563"/>
            <a:ext cx="1159844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Přímá spojnice 11">
            <a:extLst>
              <a:ext uri="{FF2B5EF4-FFF2-40B4-BE49-F238E27FC236}">
                <a16:creationId xmlns:a16="http://schemas.microsoft.com/office/drawing/2014/main" id="{2FB49643-A708-9046-A680-6F5375A92871}"/>
              </a:ext>
            </a:extLst>
          </p:cNvPr>
          <p:cNvCxnSpPr/>
          <p:nvPr userDrawn="1"/>
        </p:nvCxnSpPr>
        <p:spPr>
          <a:xfrm>
            <a:off x="287158" y="6566653"/>
            <a:ext cx="1159844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4398965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62AD8B6-C2E0-B04F-AD63-9F281FC79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defPPr>
              <a:defRPr kern="1200" smtId="4294967295"/>
            </a:defPPr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DABB985F-2C54-DC44-AA48-31A0D9EE4E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EF81D77-6FA6-6B49-912D-C84F90735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07D6E46B-4024-6A4E-B913-8537BA7904C2}" type="datetimeFigureOut">
              <a:rPr lang="cs-CZ" smtClean="0"/>
              <a:t>31.05.2021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B37972B-B06E-F04B-A378-D5D040240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E2379FB-3E89-B141-A04A-2630C454A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C5849642-1A5E-2C4F-852F-35D42BAA424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24839420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1035D98-FAEE-E848-A142-8DE5CB8FF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4CECD415-FA42-0642-A709-F62568C7B5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A61EDE0A-03EE-A043-8139-DF63D8E375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9D8CC8D3-485B-DD4A-9C7C-62127CF3D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07D6E46B-4024-6A4E-B913-8537BA7904C2}" type="datetimeFigureOut">
              <a:rPr lang="cs-CZ" smtClean="0"/>
              <a:t>31.05.2021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57B940F5-E150-D340-A1CE-DBFD3AF8E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2A8B2C4B-DFAE-CE4D-B96A-9027159DE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C5849642-1A5E-2C4F-852F-35D42BAA424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991098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C41B31F-2FE4-9943-AD20-AF6CE802E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AC94B9FC-EE91-A947-98A1-2977E3439B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590F518F-E330-7740-B660-0BFE14E052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63C8749E-CFDA-3E4C-8BD7-0F8B4480B8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47620697-4C6D-8649-9786-E0A0371F1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BEB4F747-60BB-F147-8E7C-0AC11F8AD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07D6E46B-4024-6A4E-B913-8537BA7904C2}" type="datetimeFigureOut">
              <a:rPr lang="cs-CZ" smtClean="0"/>
              <a:t>31.05.2021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5C2087AE-1C36-F541-AAFA-42AE22FA7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71694EA4-947F-5247-A278-8B80AD2A9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C5849642-1A5E-2C4F-852F-35D42BAA424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97325338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4123A44-4F46-964A-9B8C-BB84DCEB8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66AE05A5-8D5C-B841-B8D8-06603C3EF7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07D6E46B-4024-6A4E-B913-8537BA7904C2}" type="datetimeFigureOut">
              <a:rPr lang="cs-CZ" smtClean="0"/>
              <a:t>31.05.2021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44C7B09A-1FB4-D947-B08C-6F6A80776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D8A6AA3F-8C4D-DA4C-9A30-81E9EC36E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C5849642-1A5E-2C4F-852F-35D42BAA424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44915620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720DCA4B-E2D8-824E-BD6F-3FD21B104F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07D6E46B-4024-6A4E-B913-8537BA7904C2}" type="datetimeFigureOut">
              <a:rPr lang="cs-CZ" smtClean="0"/>
              <a:t>31.05.2021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4AA48920-F0A7-5148-89C5-8F54CB7A0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2FF2DBB-9257-4641-B2AC-73D837702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C5849642-1A5E-2C4F-852F-35D42BAA424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96517641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16FE99C-2EDB-9248-AB0A-C5F2C313A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defPPr>
              <a:defRPr kern="1200" smtId="4294967295"/>
            </a:defPPr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BF54F05D-8084-0744-B3A0-068E3ED0C9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defPPr>
              <a:defRPr kern="1200" smtId="4294967295"/>
            </a:defPPr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9636F9F8-6273-FE41-81F6-D870171391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D2E9E3CC-E054-7A41-AEA8-ADE5B70A5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07D6E46B-4024-6A4E-B913-8537BA7904C2}" type="datetimeFigureOut">
              <a:rPr lang="cs-CZ" smtClean="0"/>
              <a:t>31.05.2021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F72AE0D5-28DA-A94D-92DA-3314248CE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A563D3C1-97F7-234A-AA01-14626ECEE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C5849642-1A5E-2C4F-852F-35D42BAA424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46887951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D79E377-B6EB-0F40-B49D-DF5CB30EF9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defPPr>
              <a:defRPr kern="1200" smtId="4294967295"/>
            </a:defPPr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78F9AF54-5032-8644-9354-D25F11D242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9A292844-A373-1549-B8C0-5F016E6E4D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CBCB1474-E3D5-B947-8D93-DB9DF97180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07D6E46B-4024-6A4E-B913-8537BA7904C2}" type="datetimeFigureOut">
              <a:rPr lang="cs-CZ" smtClean="0"/>
              <a:t>31.05.2021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4D9B66BF-1FB1-1841-A838-9519C02C2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A3CD09DF-8554-9946-AB79-0290EC735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C5849642-1A5E-2C4F-852F-35D42BAA424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21517050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9023DB5-BF23-194F-B6E8-ABBEEA8A5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B12ACDC3-AE27-C946-81DE-0A74219736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defPPr>
              <a:defRPr kern="1200" smtId="4294967295"/>
            </a:defPPr>
          </a:lstStyle>
          <a:p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9575613-0661-2D4C-9CFB-FC6EC111D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07D6E46B-4024-6A4E-B913-8537BA7904C2}" type="datetimeFigureOut">
              <a:rPr lang="cs-CZ" smtClean="0"/>
              <a:t>31.05.2021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5C30E06-BD40-0245-94B0-6DDC011E8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18386EF-E881-454F-9496-C5416B04D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C5849642-1A5E-2C4F-852F-35D42BAA424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91009514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D9CE7C51-9224-0140-A2F9-CFE7B13DBE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defPPr>
              <a:defRPr kern="1200" smtId="4294967295"/>
            </a:def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9BF1AB8B-C573-9047-A26D-00C9D1E34A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defPPr>
              <a:defRPr kern="1200" smtId="4294967295"/>
            </a:defPPr>
          </a:lstStyle>
          <a:p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E53FD19-73BF-E148-AA10-7B5A95B455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07D6E46B-4024-6A4E-B913-8537BA7904C2}" type="datetimeFigureOut">
              <a:rPr lang="cs-CZ" smtClean="0"/>
              <a:t>31.05.2021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B1F91E2-1256-C74D-827C-1654852F1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3602BB6-75DD-9646-8B20-73B9CA4FC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C5849642-1A5E-2C4F-852F-35D42BAA424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2378485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A78E6B79-D1DF-444B-98C9-745330620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kern="1200" smtId="4294967295"/>
            </a:def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D32633B8-56B2-C24E-8A3B-4378E0C93A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kern="1200" smtId="4294967295"/>
            </a:defPPr>
          </a:lstStyle>
          <a:p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A31A38C-4918-5B44-BF1F-9FCE9DCA37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kern="1200" smtId="4294967295"/>
            </a:defPPr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D6E46B-4024-6A4E-B913-8537BA7904C2}" type="datetimeFigureOut">
              <a:rPr lang="cs-CZ" smtClean="0"/>
              <a:t>31.05.2021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2CE226E-C2E4-F24C-8EBA-412FF5C23F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kern="1200" smtId="4294967295"/>
            </a:defPPr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602F099-4FD1-C541-8861-3F177166A5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kern="1200" smtId="4294967295"/>
            </a:defPPr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849642-1A5E-2C4F-852F-35D42BAA424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53344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defPPr>
        <a:defRPr kern="1200" smtId="4294967295"/>
      </a:defPPr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Relationship Id="rId3" Type="http://schemas.microsoft.com/office/2007/relationships/diagramDrawing" Target="../diagrams/drawing1.xml" /><Relationship Id="rId4" Type="http://schemas.openxmlformats.org/officeDocument/2006/relationships/diagramData" Target="../diagrams/data1.xml" /><Relationship Id="rId5" Type="http://schemas.openxmlformats.org/officeDocument/2006/relationships/diagramLayout" Target="../diagrams/layout1.xml" /><Relationship Id="rId6" Type="http://schemas.openxmlformats.org/officeDocument/2006/relationships/diagramQuickStyle" Target="../diagrams/quickStyle1.xml" /><Relationship Id="rId7" Type="http://schemas.openxmlformats.org/officeDocument/2006/relationships/diagramColors" Target="../diagrams/colors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.xml" /><Relationship Id="rId3" Type="http://schemas.microsoft.com/office/2007/relationships/diagramDrawing" Target="../diagrams/drawing2.xml" /><Relationship Id="rId4" Type="http://schemas.openxmlformats.org/officeDocument/2006/relationships/diagramData" Target="../diagrams/data2.xml" /><Relationship Id="rId5" Type="http://schemas.openxmlformats.org/officeDocument/2006/relationships/diagramLayout" Target="../diagrams/layout2.xml" /><Relationship Id="rId6" Type="http://schemas.openxmlformats.org/officeDocument/2006/relationships/diagramQuickStyle" Target="../diagrams/quickStyle2.xml" /><Relationship Id="rId7" Type="http://schemas.openxmlformats.org/officeDocument/2006/relationships/diagramColors" Target="../diagrams/colors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.xml" /><Relationship Id="rId3" Type="http://schemas.microsoft.com/office/2007/relationships/diagramDrawing" Target="../diagrams/drawing3.xml" /><Relationship Id="rId4" Type="http://schemas.openxmlformats.org/officeDocument/2006/relationships/diagramData" Target="../diagrams/data3.xml" /><Relationship Id="rId5" Type="http://schemas.openxmlformats.org/officeDocument/2006/relationships/diagramLayout" Target="../diagrams/layout3.xml" /><Relationship Id="rId6" Type="http://schemas.openxmlformats.org/officeDocument/2006/relationships/diagramQuickStyle" Target="../diagrams/quickStyle3.xml" /><Relationship Id="rId7" Type="http://schemas.openxmlformats.org/officeDocument/2006/relationships/diagramColors" Target="../diagrams/colors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4.xml" /><Relationship Id="rId3" Type="http://schemas.microsoft.com/office/2007/relationships/diagramDrawing" Target="../diagrams/drawing4.xml" /><Relationship Id="rId4" Type="http://schemas.openxmlformats.org/officeDocument/2006/relationships/diagramData" Target="../diagrams/data4.xml" /><Relationship Id="rId5" Type="http://schemas.openxmlformats.org/officeDocument/2006/relationships/diagramLayout" Target="../diagrams/layout4.xml" /><Relationship Id="rId6" Type="http://schemas.openxmlformats.org/officeDocument/2006/relationships/diagramQuickStyle" Target="../diagrams/quickStyle4.xml" /><Relationship Id="rId7" Type="http://schemas.openxmlformats.org/officeDocument/2006/relationships/diagramColors" Target="../diagrams/colors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microsoft.com/office/2007/relationships/diagramDrawing" Target="../diagrams/drawing5.xml" /><Relationship Id="rId3" Type="http://schemas.openxmlformats.org/officeDocument/2006/relationships/diagramData" Target="../diagrams/data5.xml" /><Relationship Id="rId4" Type="http://schemas.openxmlformats.org/officeDocument/2006/relationships/diagramLayout" Target="../diagrams/layout5.xml" /><Relationship Id="rId5" Type="http://schemas.openxmlformats.org/officeDocument/2006/relationships/diagramQuickStyle" Target="../diagrams/quickStyle5.xml" /><Relationship Id="rId6" Type="http://schemas.openxmlformats.org/officeDocument/2006/relationships/diagramColors" Target="../diagrams/colors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6.xml" /><Relationship Id="rId3" Type="http://schemas.openxmlformats.org/officeDocument/2006/relationships/hyperlink" Target="mailto:czp@mfcr.cz" TargetMode="External" /><Relationship Id="rId4" Type="http://schemas.openxmlformats.org/officeDocument/2006/relationships/hyperlink" Target="https://www.eeagrants.cz/cs/stiznosti" TargetMode="External" /><Relationship Id="rId5" Type="http://schemas.openxmlformats.org/officeDocument/2006/relationships/image" Target="../media/image2.pn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490B955-9DE0-B245-B83A-8009C1FEA9B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Systém hodnocení žádostí a výběr projektů</a:t>
            </a:r>
            <a:endParaRPr lang="cs-CZ" b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ovéPole 5"/>
          <p:cNvSpPr txBox="1"/>
          <p:nvPr/>
        </p:nvSpPr>
        <p:spPr>
          <a:xfrm>
            <a:off x="200533" y="3851564"/>
            <a:ext cx="116850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sz="2000">
                <a:latin typeface="Arial" panose="020b0604020202020204" pitchFamily="34" charset="0"/>
                <a:cs typeface="Arial" panose="020b0604020202020204" pitchFamily="34" charset="0"/>
              </a:rPr>
              <a:t>Fondy EHP a Norska</a:t>
            </a:r>
            <a:br>
              <a:rPr lang="cs-CZ" sz="20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2000">
                <a:latin typeface="Arial" panose="020b0604020202020204" pitchFamily="34" charset="0"/>
                <a:cs typeface="Arial" panose="020b0604020202020204" pitchFamily="34" charset="0"/>
              </a:rPr>
              <a:t>Program Kultura</a:t>
            </a:r>
          </a:p>
          <a:p>
            <a:endParaRPr lang="cs-CZ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2000">
                <a:latin typeface="Arial" panose="020b0604020202020204" pitchFamily="34" charset="0"/>
                <a:cs typeface="Arial" panose="020b0604020202020204" pitchFamily="34" charset="0"/>
              </a:rPr>
              <a:t>Seminář pro </a:t>
            </a:r>
            <a:r>
              <a:rPr lang="cs-CZ" sz="2000" smtClean="0">
                <a:latin typeface="Arial" panose="020b0604020202020204" pitchFamily="34" charset="0"/>
                <a:cs typeface="Arial" panose="020b0604020202020204" pitchFamily="34" charset="0"/>
              </a:rPr>
              <a:t>žadatele 31.5.2021</a:t>
            </a:r>
            <a:endParaRPr lang="cs-CZ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4381309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728BEB0-F333-0544-BF11-E189DBC57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>
            <a:defPPr>
              <a:defRPr kern="1200" smtId="4294967295"/>
            </a:defPPr>
          </a:lstStyle>
          <a:p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Fáze procesu hodnocení</a:t>
            </a:r>
            <a:endParaRPr lang="cs-CZ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Zástupný symbol pro obsah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3236204"/>
              </p:ext>
            </p:extLst>
          </p:nvPr>
        </p:nvGraphicFramePr>
        <p:xfrm>
          <a:off x="287338" y="1517959"/>
          <a:ext cx="11566525" cy="4781550"/>
        </p:xfrm>
        <a:graphic>
          <a:graphicData uri="http://schemas.openxmlformats.org/drawingml/2006/diagram">
            <dgm:relIds xmlns:dgm="http://schemas.openxmlformats.org/drawingml/2006/diagram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638169382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>
            <a:defPPr>
              <a:defRPr kern="1200" smtId="4294967295"/>
            </a:defPPr>
          </a:lstStyle>
          <a:p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Posouzení formálních </a:t>
            </a:r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náležitostí a oprávněnosti</a:t>
            </a: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87158" y="1491327"/>
            <a:ext cx="11567160" cy="5103437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b="1" smtClean="0">
                <a:latin typeface="Arial" panose="020b0604020202020204" pitchFamily="34" charset="0"/>
                <a:cs typeface="Arial" panose="020b0604020202020204" pitchFamily="34" charset="0"/>
              </a:rPr>
              <a:t>Vlastní kontrola - Kontrolní list </a:t>
            </a:r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(příloha 4-5 Pokynu </a:t>
            </a:r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pro </a:t>
            </a:r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žadatele)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Provádí partner programu (MK / IDU) podle </a:t>
            </a:r>
            <a:r>
              <a:rPr lang="cs-CZ" b="1">
                <a:latin typeface="Arial" panose="020b0604020202020204" pitchFamily="34" charset="0"/>
                <a:cs typeface="Arial" panose="020b0604020202020204" pitchFamily="34" charset="0"/>
              </a:rPr>
              <a:t>stanovených </a:t>
            </a:r>
            <a:r>
              <a:rPr lang="cs-CZ" b="1" smtClean="0">
                <a:latin typeface="Arial" panose="020b0604020202020204" pitchFamily="34" charset="0"/>
                <a:cs typeface="Arial" panose="020b0604020202020204" pitchFamily="34" charset="0"/>
              </a:rPr>
              <a:t>kritérií.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V případě nedostatků (např. úplnost, čitelnost) obdrží žadatel v IS CEDR </a:t>
            </a:r>
            <a:r>
              <a:rPr lang="cs-CZ" b="1">
                <a:latin typeface="Arial" panose="020b0604020202020204" pitchFamily="34" charset="0"/>
                <a:cs typeface="Arial" panose="020b0604020202020204" pitchFamily="34" charset="0"/>
              </a:rPr>
              <a:t>výzvu k doplnění v IS CEDR.</a:t>
            </a:r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 Vlastní žádost již doplnit nelze</a:t>
            </a:r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cs-CZ" b="1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b="1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2100" b="1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690182852"/>
              </p:ext>
            </p:extLst>
          </p:nvPr>
        </p:nvGraphicFramePr>
        <p:xfrm>
          <a:off x="494911" y="3303469"/>
          <a:ext cx="11398769" cy="2975445"/>
        </p:xfrm>
        <a:graphic>
          <a:graphicData uri="http://schemas.openxmlformats.org/drawingml/2006/diagram">
            <dgm:relIds xmlns:dgm="http://schemas.openxmlformats.org/drawingml/2006/diagram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772698972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>
            <a:defPPr>
              <a:defRPr kern="1200" smtId="4294967295"/>
            </a:defPPr>
          </a:lstStyle>
          <a:p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Posouzení </a:t>
            </a:r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formální náležitostí a oprávněnosti 2</a:t>
            </a: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87158" y="1491327"/>
            <a:ext cx="11567160" cy="5103437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342900" indent="-342900">
              <a:buFont typeface="Arial" panose="020b0604020202020204" pitchFamily="34" charset="0"/>
              <a:buChar char="•"/>
            </a:pPr>
            <a:endParaRPr lang="cs-CZ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b="1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b="1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b="1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V případě vyřazení je možné se do 15 dní odvolat prostřednictvím IS CEDR.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241742636"/>
              </p:ext>
            </p:extLst>
          </p:nvPr>
        </p:nvGraphicFramePr>
        <p:xfrm>
          <a:off x="455549" y="1491327"/>
          <a:ext cx="11398769" cy="3588328"/>
        </p:xfrm>
        <a:graphic>
          <a:graphicData uri="http://schemas.openxmlformats.org/drawingml/2006/diagram">
            <dgm:relIds xmlns:dgm="http://schemas.openxmlformats.org/drawingml/2006/diagram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611173150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>
            <a:defPPr>
              <a:defRPr kern="1200" smtId="4294967295"/>
            </a:defPPr>
          </a:lstStyle>
          <a:p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Hodnocení kvality </a:t>
            </a: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87158" y="1491327"/>
            <a:ext cx="11567160" cy="5103437"/>
          </a:xfrm>
        </p:spPr>
        <p:txBody>
          <a:bodyPr>
            <a:normAutofit fontScale="92500" lnSpcReduction="10000"/>
          </a:bodyPr>
          <a:lstStyle>
            <a:defPPr>
              <a:defRPr kern="1200" smtId="4294967295"/>
            </a:defPPr>
          </a:lstStyle>
          <a:p>
            <a:r>
              <a:rPr lang="cs-CZ" b="1" smtClean="0">
                <a:latin typeface="Arial" panose="020b0604020202020204" pitchFamily="34" charset="0"/>
                <a:cs typeface="Arial" panose="020b0604020202020204" pitchFamily="34" charset="0"/>
              </a:rPr>
              <a:t>Kdo a jak?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Provádí 2 externí hodnotitelé </a:t>
            </a:r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na základě stanovených kritérií (viz Výzva</a:t>
            </a:r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b="1">
                <a:latin typeface="Arial" panose="020b0604020202020204" pitchFamily="34" charset="0"/>
                <a:cs typeface="Arial" panose="020b0604020202020204" pitchFamily="34" charset="0"/>
              </a:rPr>
              <a:t>Výsledné bodové hodnocení </a:t>
            </a:r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cs-CZ" b="1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aritmetický průměr </a:t>
            </a:r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bodového </a:t>
            </a:r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hodnocení obou hodnotitelů.</a:t>
            </a:r>
            <a:endParaRPr lang="cs-CZ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b="1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b="1" smtClean="0">
                <a:latin typeface="Arial" panose="020b0604020202020204" pitchFamily="34" charset="0"/>
                <a:cs typeface="Arial" panose="020b0604020202020204" pitchFamily="34" charset="0"/>
              </a:rPr>
              <a:t>Velký rozdíl?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Pokud je </a:t>
            </a:r>
            <a:r>
              <a:rPr lang="cs-CZ" b="1" smtClean="0">
                <a:latin typeface="Arial" panose="020b0604020202020204" pitchFamily="34" charset="0"/>
                <a:cs typeface="Arial" panose="020b0604020202020204" pitchFamily="34" charset="0"/>
              </a:rPr>
              <a:t>rozdíl </a:t>
            </a:r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mezi celkovým bodovým hodnocením hodnotitelů </a:t>
            </a:r>
            <a:r>
              <a:rPr lang="cs-CZ" b="1" smtClean="0">
                <a:latin typeface="Arial" panose="020b0604020202020204" pitchFamily="34" charset="0"/>
                <a:cs typeface="Arial" panose="020b0604020202020204" pitchFamily="34" charset="0"/>
              </a:rPr>
              <a:t>vyšší </a:t>
            </a:r>
            <a:r>
              <a:rPr lang="cs-CZ" b="1">
                <a:latin typeface="Arial" panose="020b0604020202020204" pitchFamily="34" charset="0"/>
                <a:cs typeface="Arial" panose="020b0604020202020204" pitchFamily="34" charset="0"/>
              </a:rPr>
              <a:t>než 30 </a:t>
            </a:r>
            <a:r>
              <a:rPr lang="cs-CZ" b="1" smtClean="0">
                <a:latin typeface="Arial" panose="020b0604020202020204" pitchFamily="34" charset="0"/>
                <a:cs typeface="Arial" panose="020b0604020202020204" pitchFamily="34" charset="0"/>
              </a:rPr>
              <a:t>% </a:t>
            </a:r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hodnoty </a:t>
            </a:r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vyššího bodového hodnocení, </a:t>
            </a:r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je </a:t>
            </a:r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žádost hodnocena </a:t>
            </a:r>
            <a:r>
              <a:rPr lang="cs-CZ" b="1" smtClean="0"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cs-CZ" b="1">
                <a:latin typeface="Arial" panose="020b0604020202020204" pitchFamily="34" charset="0"/>
                <a:cs typeface="Arial" panose="020b0604020202020204" pitchFamily="34" charset="0"/>
              </a:rPr>
              <a:t>hodnotitelem</a:t>
            </a:r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cs-CZ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Výsledné </a:t>
            </a:r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bodové hodnocení </a:t>
            </a:r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bude </a:t>
            </a:r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aritmetickým průměrem hodnocení, která jsou si svou celkovou bodovou hodnotou nejblíže</a:t>
            </a:r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b="1" smtClean="0">
                <a:latin typeface="Arial" panose="020b0604020202020204" pitchFamily="34" charset="0"/>
                <a:cs typeface="Arial" panose="020b0604020202020204" pitchFamily="34" charset="0"/>
              </a:rPr>
              <a:t>Objektivita hodnocení?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Využití </a:t>
            </a:r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stupnice 0 - 5 pro hodnocení </a:t>
            </a:r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kritérií</a:t>
            </a:r>
          </a:p>
          <a:p>
            <a:endParaRPr lang="cs-CZ" sz="2100" b="1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0029102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>
            <a:defPPr>
              <a:defRPr kern="1200" smtId="4294967295"/>
            </a:defPPr>
          </a:lstStyle>
          <a:p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Hodnocení kvality  - stupnice hodnocení</a:t>
            </a: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7661" y="1562917"/>
            <a:ext cx="11567160" cy="1918220"/>
          </a:xfrm>
        </p:spPr>
        <p:txBody>
          <a:bodyPr>
            <a:normAutofit fontScale="47500" lnSpcReduction="20000"/>
          </a:bodyPr>
          <a:lstStyle>
            <a:defPPr>
              <a:defRPr kern="1200" smtId="4294967295"/>
            </a:defPPr>
          </a:lstStyle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cs-CZ" sz="4200" smtClean="0">
                <a:latin typeface="Arial" panose="020b0604020202020204" pitchFamily="34" charset="0"/>
                <a:cs typeface="Arial" panose="020b0604020202020204" pitchFamily="34" charset="0"/>
              </a:rPr>
              <a:t>Hodnotitel oznámkuje splnění </a:t>
            </a:r>
            <a:r>
              <a:rPr lang="cs-CZ" sz="4200">
                <a:latin typeface="Arial" panose="020b0604020202020204" pitchFamily="34" charset="0"/>
                <a:cs typeface="Arial" panose="020b0604020202020204" pitchFamily="34" charset="0"/>
              </a:rPr>
              <a:t>každého kritéria na stupnici 0 – 5 uvedené </a:t>
            </a:r>
            <a:r>
              <a:rPr lang="cs-CZ" sz="4200" smtClean="0">
                <a:latin typeface="Arial" panose="020b0604020202020204" pitchFamily="34" charset="0"/>
                <a:cs typeface="Arial" panose="020b0604020202020204" pitchFamily="34" charset="0"/>
              </a:rPr>
              <a:t>níže. Výsledná </a:t>
            </a:r>
            <a:r>
              <a:rPr lang="cs-CZ" sz="4200">
                <a:latin typeface="Arial" panose="020b0604020202020204" pitchFamily="34" charset="0"/>
                <a:cs typeface="Arial" panose="020b0604020202020204" pitchFamily="34" charset="0"/>
              </a:rPr>
              <a:t>známka za </a:t>
            </a:r>
            <a:r>
              <a:rPr lang="cs-CZ" sz="4200" smtClean="0">
                <a:latin typeface="Arial" panose="020b0604020202020204" pitchFamily="34" charset="0"/>
                <a:cs typeface="Arial" panose="020b0604020202020204" pitchFamily="34" charset="0"/>
              </a:rPr>
              <a:t>každé kritérium </a:t>
            </a:r>
            <a:r>
              <a:rPr lang="cs-CZ" sz="4200">
                <a:latin typeface="Arial" panose="020b0604020202020204" pitchFamily="34" charset="0"/>
                <a:cs typeface="Arial" panose="020b0604020202020204" pitchFamily="34" charset="0"/>
              </a:rPr>
              <a:t>je přepočítána </a:t>
            </a:r>
            <a:r>
              <a:rPr lang="cs-CZ" sz="4200" smtClean="0">
                <a:latin typeface="Arial" panose="020b0604020202020204" pitchFamily="34" charset="0"/>
                <a:cs typeface="Arial" panose="020b0604020202020204" pitchFamily="34" charset="0"/>
              </a:rPr>
              <a:t>% </a:t>
            </a:r>
            <a:r>
              <a:rPr lang="cs-CZ" sz="4200">
                <a:latin typeface="Arial" panose="020b0604020202020204" pitchFamily="34" charset="0"/>
                <a:cs typeface="Arial" panose="020b0604020202020204" pitchFamily="34" charset="0"/>
              </a:rPr>
              <a:t>sazbou z </a:t>
            </a:r>
            <a:r>
              <a:rPr lang="cs-CZ" sz="4200" smtClean="0">
                <a:latin typeface="Arial" panose="020b0604020202020204" pitchFamily="34" charset="0"/>
                <a:cs typeface="Arial" panose="020b0604020202020204" pitchFamily="34" charset="0"/>
              </a:rPr>
              <a:t>max. počtu </a:t>
            </a:r>
            <a:r>
              <a:rPr lang="cs-CZ" sz="4200">
                <a:latin typeface="Arial" panose="020b0604020202020204" pitchFamily="34" charset="0"/>
                <a:cs typeface="Arial" panose="020b0604020202020204" pitchFamily="34" charset="0"/>
              </a:rPr>
              <a:t>bodů, které lze za dané kritérium získat.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cs-CZ" sz="4200" b="1" smtClean="0">
                <a:latin typeface="Arial" panose="020b0604020202020204" pitchFamily="34" charset="0"/>
                <a:cs typeface="Arial" panose="020b0604020202020204" pitchFamily="34" charset="0"/>
              </a:rPr>
              <a:t>Příklad: </a:t>
            </a:r>
            <a:r>
              <a:rPr lang="cs-CZ" sz="4200" smtClean="0">
                <a:latin typeface="Arial" panose="020b0604020202020204" pitchFamily="34" charset="0"/>
                <a:cs typeface="Arial" panose="020b0604020202020204" pitchFamily="34" charset="0"/>
              </a:rPr>
              <a:t>žádost splňuje </a:t>
            </a:r>
            <a:r>
              <a:rPr lang="cs-CZ" sz="4200">
                <a:latin typeface="Arial" panose="020b0604020202020204" pitchFamily="34" charset="0"/>
                <a:cs typeface="Arial" panose="020b0604020202020204" pitchFamily="34" charset="0"/>
              </a:rPr>
              <a:t>kritérium s maximálním počtem 10 bodů pouze </a:t>
            </a:r>
            <a:r>
              <a:rPr lang="cs-CZ" sz="4200" b="1">
                <a:latin typeface="Arial" panose="020b0604020202020204" pitchFamily="34" charset="0"/>
                <a:cs typeface="Arial" panose="020b0604020202020204" pitchFamily="34" charset="0"/>
              </a:rPr>
              <a:t>dobře</a:t>
            </a:r>
            <a:r>
              <a:rPr lang="cs-CZ" sz="4200">
                <a:latin typeface="Arial" panose="020b0604020202020204" pitchFamily="34" charset="0"/>
                <a:cs typeface="Arial" panose="020b0604020202020204" pitchFamily="34" charset="0"/>
              </a:rPr>
              <a:t>, bude oznámkována hodnotitelem známkou </a:t>
            </a:r>
            <a:r>
              <a:rPr lang="cs-CZ" sz="4200" b="1">
                <a:latin typeface="Arial" panose="020b0604020202020204" pitchFamily="34" charset="0"/>
                <a:cs typeface="Arial" panose="020b0604020202020204" pitchFamily="34" charset="0"/>
              </a:rPr>
              <a:t>4 – Dobrý</a:t>
            </a:r>
            <a:r>
              <a:rPr lang="cs-CZ" sz="4200">
                <a:latin typeface="Arial" panose="020b0604020202020204" pitchFamily="34" charset="0"/>
                <a:cs typeface="Arial" panose="020b0604020202020204" pitchFamily="34" charset="0"/>
              </a:rPr>
              <a:t>. Výsledný počet bodů za toto kritérium bude po přepočtu procentní sazbou 8 bodů, tj. 80 % z maximálního počtu bodů, které lze za toto kritérium získat. </a:t>
            </a:r>
            <a:endParaRPr lang="cs-CZ" sz="42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135963063"/>
              </p:ext>
            </p:extLst>
          </p:nvPr>
        </p:nvGraphicFramePr>
        <p:xfrm>
          <a:off x="357197" y="3754581"/>
          <a:ext cx="11368089" cy="2764839"/>
        </p:xfrm>
        <a:graphic>
          <a:graphicData uri="http://schemas.openxmlformats.org/drawingml/2006/diagram">
            <dgm:relIds xmlns:dgm="http://schemas.openxmlformats.org/drawingml/2006/diagram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124214327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>
            <a:defPPr>
              <a:defRPr kern="1200" smtId="4294967295"/>
            </a:defPPr>
          </a:lstStyle>
          <a:p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Hodnoticí komise</a:t>
            </a: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87158" y="1491327"/>
            <a:ext cx="11567160" cy="5103437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Složena z 3-5 českých odborníků (vč. odborníků nezávislých na MK, IDU a MF)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Hodnoticí </a:t>
            </a:r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komisi </a:t>
            </a:r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je </a:t>
            </a:r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předložen seznam všech projektů, které byly hodnoceny z hlediska kvality. Projekty jsou na seznamu seřazeny podle výsledného počtu bodů získaného v hodnocení externími hodnotiteli (aritmetický průměr hodnocení).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Hodnoticí komise projedná předložené projekty a předloží seznam doporučených projektů, včetně projektů rezervních, Zprostředkovateli programu - Ministerstvu financí k verifikaci.</a:t>
            </a:r>
          </a:p>
          <a:p>
            <a:endParaRPr lang="cs-CZ" sz="2100" b="1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9931849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>
            <a:defPPr>
              <a:defRPr kern="1200" smtId="4294967295"/>
            </a:defPPr>
          </a:lstStyle>
          <a:p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Verifikace</a:t>
            </a: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7662" y="1434952"/>
            <a:ext cx="11567160" cy="1162003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Provádí Zprostředkovatel programu (MF)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Paralelně probíhá:</a:t>
            </a:r>
          </a:p>
          <a:p>
            <a:pPr lvl="1" indent="0" algn="just">
              <a:buNone/>
            </a:pPr>
            <a:endParaRPr lang="cs-CZ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Šipka doprava 4"/>
          <p:cNvSpPr/>
          <p:nvPr/>
        </p:nvSpPr>
        <p:spPr>
          <a:xfrm>
            <a:off x="2630904" y="2999875"/>
            <a:ext cx="352927" cy="272716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733538815"/>
              </p:ext>
            </p:extLst>
          </p:nvPr>
        </p:nvGraphicFramePr>
        <p:xfrm>
          <a:off x="312419" y="2580913"/>
          <a:ext cx="11541899" cy="3557420"/>
        </p:xfrm>
        <a:graphic>
          <a:graphicData uri="http://schemas.openxmlformats.org/drawingml/2006/diagram">
            <dgm:relIds xmlns:dgm="http://schemas.openxmlformats.org/drawingml/2006/diagram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97985981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>
            <a:defPPr>
              <a:defRPr kern="1200" smtId="4294967295"/>
            </a:defPPr>
          </a:lstStyle>
          <a:p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Dotazy a stížnosti</a:t>
            </a: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87158" y="1491327"/>
            <a:ext cx="11567160" cy="5103437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Dotazy k hodnoticímu procesu: </a:t>
            </a:r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czp@mfcr.cz</a:t>
            </a:r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Stížnosti: </a:t>
            </a:r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https://www.eeagrants.cz/cs/stiznosti</a:t>
            </a:r>
            <a:endParaRPr lang="cs-CZ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cs-CZ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2100" b="1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5667" y="2727158"/>
            <a:ext cx="5015570" cy="3640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496776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36543"/>
  <p:tag name="AS_OS" val="Microsoft Windows NT 6.1.7601 Service Pack 1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2021-06-03T09:06:15.134</cp:lastPrinted>
  <dcterms:created xsi:type="dcterms:W3CDTF">2021-06-03T09:06:15Z</dcterms:created>
  <dcterms:modified xsi:type="dcterms:W3CDTF">2021-06-03T09:06:15Z</dcterms:modified>
</cp:coreProperties>
</file>