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4380825" cy="13714412"/>
  <p:notesSz cx="6858000" cy="9144000"/>
  <p:custDataLst>
    <p:tags r:id="rId19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6" autoAdjust="0"/>
  </p:normalViewPr>
  <p:slideViewPr>
    <p:cSldViewPr snapToGrid="0">
      <p:cViewPr>
        <p:scale>
          <a:sx n="53" d="100"/>
          <a:sy n="53" d="100"/>
        </p:scale>
        <p:origin x="-744" y="-192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notesMaster" Target="notesMasters/notesMaster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24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12/11/2019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12.11.2019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12.11.2019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2317993" y="5542928"/>
            <a:ext cx="10376031" cy="2462213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latin typeface="Founders Grotesk Medium" pitchFamily="34" charset="-18"/>
              </a:rPr>
              <a:t>Publicity of the EEA and Norway Grants</a:t>
            </a:r>
            <a:endParaRPr lang="en-GB">
              <a:latin typeface="Founders Grotesk Medium" pitchFamily="34" charset="-18"/>
            </a:endParaRP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>
            <a:spAutoFit/>
          </a:bodyPr>
          <a:lstStyle>
            <a:defPPr>
              <a:defRPr kern="1200" smtId="4294967295"/>
            </a:defPPr>
          </a:lstStyle>
          <a:p>
            <a:r>
              <a:rPr lang="cs-CZ" smtClean="0">
                <a:latin typeface="Founders Grotesk Medium" pitchFamily="34" charset="-18"/>
              </a:rPr>
              <a:t>20 November 2019</a:t>
            </a:r>
            <a:endParaRPr lang="nb-NO">
              <a:latin typeface="Founders Grotesk Medium" pitchFamily="34" charset="-18"/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>
                <a:latin typeface="Founders Grotesk Medium" pitchFamily="34" charset="-18"/>
              </a:rPr>
              <a:t>Radana Dvořáková</a:t>
            </a:r>
            <a:endParaRPr lang="en-GB">
              <a:latin typeface="Founders Grotesk Medium" pitchFamily="34" charset="-18"/>
            </a:endParaRP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34880" y="416076"/>
            <a:ext cx="22083708" cy="107721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Overview of publicity activities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 flipV="1">
            <a:off x="1259560" y="2581835"/>
            <a:ext cx="21861704" cy="48967"/>
          </a:xfrm>
        </p:spPr>
        <p:txBody>
          <a:bodyPr>
            <a:normAutofit fontScale="25000" lnSpcReduction="20000"/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24526" y="1972236"/>
            <a:ext cx="21861704" cy="1009426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defPPr>
              <a:defRPr kern="1200" smtId="4294967295"/>
            </a:defPPr>
          </a:lstStyle>
          <a:p>
            <a:pPr lvl="1">
              <a:buFont typeface="Arial" panose="020b0604020202020204" pitchFamily="34" charset="0"/>
              <a:buChar char="›"/>
            </a:pPr>
            <a:endParaRPr lang="cs-CZ" smtClean="0"/>
          </a:p>
          <a:p>
            <a:pPr lvl="1">
              <a:buFont typeface="Arial" panose="020b0604020202020204" pitchFamily="34" charset="0"/>
              <a:buChar char="›"/>
            </a:pPr>
            <a:endParaRPr lang="cs-CZ"/>
          </a:p>
          <a:p>
            <a:pPr lvl="1">
              <a:buFont typeface="Arial" panose="020b0604020202020204" pitchFamily="34" charset="0"/>
              <a:buChar char="›"/>
            </a:pPr>
            <a:endParaRPr lang="cs-CZ" smtClean="0"/>
          </a:p>
          <a:p>
            <a:endParaRPr lang="cs-CZ" smtClean="0"/>
          </a:p>
          <a:p>
            <a:pPr marL="0" indent="0">
              <a:buNone/>
            </a:pPr>
            <a:r>
              <a:rPr lang="cs-CZ" smtClean="0"/>
              <a:t>	</a:t>
            </a:r>
          </a:p>
          <a:p>
            <a:pPr lvl="1"/>
            <a:endParaRPr lang="cs-CZ"/>
          </a:p>
          <a:p>
            <a:pPr marL="0" indent="0">
              <a:buNone/>
            </a:pPr>
            <a:endParaRPr lang="en-GB"/>
          </a:p>
        </p:txBody>
      </p:sp>
      <p:sp>
        <p:nvSpPr>
          <p:cNvPr id="8" name="Zaoblený obdélník 7"/>
          <p:cNvSpPr/>
          <p:nvPr/>
        </p:nvSpPr>
        <p:spPr>
          <a:xfrm>
            <a:off x="1649503" y="2294962"/>
            <a:ext cx="2259107" cy="89647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2018</a:t>
            </a:r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4580964" y="2294962"/>
            <a:ext cx="10591800" cy="111162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/>
            <a:r>
              <a:rPr lang="cs-CZ" smtClean="0"/>
              <a:t>Campaing </a:t>
            </a:r>
            <a:r>
              <a:rPr lang="cs-CZ"/>
              <a:t>in </a:t>
            </a:r>
            <a:r>
              <a:rPr lang="cs-CZ" smtClean="0"/>
              <a:t>Prague publicity transport</a:t>
            </a:r>
            <a:endParaRPr lang="cs-CZ"/>
          </a:p>
        </p:txBody>
      </p:sp>
      <p:sp>
        <p:nvSpPr>
          <p:cNvPr id="10" name="Zaoblený obdélník 9"/>
          <p:cNvSpPr/>
          <p:nvPr/>
        </p:nvSpPr>
        <p:spPr>
          <a:xfrm>
            <a:off x="4580964" y="3747243"/>
            <a:ext cx="10591800" cy="8964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/>
            <a:r>
              <a:rPr lang="cs-CZ" smtClean="0"/>
              <a:t>Launch conference</a:t>
            </a:r>
            <a:endParaRPr lang="cs-CZ"/>
          </a:p>
        </p:txBody>
      </p:sp>
      <p:sp>
        <p:nvSpPr>
          <p:cNvPr id="11" name="Zaoblený obdélník 10"/>
          <p:cNvSpPr/>
          <p:nvPr/>
        </p:nvSpPr>
        <p:spPr>
          <a:xfrm>
            <a:off x="1649504" y="3854822"/>
            <a:ext cx="2259107" cy="89647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2019</a:t>
            </a:r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4580964" y="4751293"/>
            <a:ext cx="10591800" cy="869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/>
            <a:r>
              <a:rPr lang="cs-CZ" smtClean="0"/>
              <a:t>Day </a:t>
            </a:r>
            <a:r>
              <a:rPr lang="cs-CZ"/>
              <a:t>of </a:t>
            </a:r>
            <a:r>
              <a:rPr lang="cs-CZ" smtClean="0"/>
              <a:t>Europe</a:t>
            </a:r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4580965" y="10739716"/>
            <a:ext cx="10591800" cy="923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/>
            <a:r>
              <a:rPr lang="cs-CZ"/>
              <a:t>Exhibition in Parliament of </a:t>
            </a:r>
            <a:r>
              <a:rPr lang="cs-CZ" smtClean="0"/>
              <a:t>the Czech Republic</a:t>
            </a:r>
            <a:endParaRPr lang="cs-CZ"/>
          </a:p>
        </p:txBody>
      </p:sp>
      <p:sp>
        <p:nvSpPr>
          <p:cNvPr id="14" name="Zaoblený obdélník 13"/>
          <p:cNvSpPr/>
          <p:nvPr/>
        </p:nvSpPr>
        <p:spPr>
          <a:xfrm>
            <a:off x="4580964" y="8337177"/>
            <a:ext cx="10591800" cy="932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1"/>
            <a:r>
              <a:rPr lang="cs-CZ" smtClean="0"/>
              <a:t>Competion </a:t>
            </a:r>
            <a:r>
              <a:rPr lang="cs-CZ"/>
              <a:t>„Funds in film“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4580964" y="9574307"/>
            <a:ext cx="10591800" cy="869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lvl="1"/>
            <a:r>
              <a:rPr lang="cs-CZ" smtClean="0"/>
              <a:t>Article </a:t>
            </a:r>
            <a:r>
              <a:rPr lang="cs-CZ"/>
              <a:t>in newspaper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4580964" y="7091083"/>
            <a:ext cx="10591800" cy="1013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 algn="ctr"/>
            <a:r>
              <a:rPr lang="cs-CZ" smtClean="0"/>
              <a:t>Visits </a:t>
            </a:r>
            <a:r>
              <a:rPr lang="cs-CZ"/>
              <a:t>of projects and presentation of good </a:t>
            </a:r>
            <a:r>
              <a:rPr lang="cs-CZ" smtClean="0"/>
              <a:t>practice</a:t>
            </a:r>
            <a:endParaRPr lang="cs-CZ"/>
          </a:p>
        </p:txBody>
      </p:sp>
      <p:sp>
        <p:nvSpPr>
          <p:cNvPr id="17" name="Zaoblený obdélník 16"/>
          <p:cNvSpPr/>
          <p:nvPr/>
        </p:nvSpPr>
        <p:spPr>
          <a:xfrm>
            <a:off x="4580964" y="5827062"/>
            <a:ext cx="10591800" cy="1004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marL="0" lvl="1"/>
            <a:r>
              <a:rPr lang="cs-CZ" smtClean="0"/>
              <a:t>Colours </a:t>
            </a:r>
            <a:r>
              <a:rPr lang="cs-CZ"/>
              <a:t>of Ostrava </a:t>
            </a:r>
            <a:r>
              <a:rPr lang="cs-CZ" smtClean="0"/>
              <a:t>Festival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048234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2445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59440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13416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65077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8422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99196082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6" name="Plassholder for diagram 5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/>
        </p:txBody>
      </p:sp>
      <p:sp>
        <p:nvSpPr>
          <p:cNvPr id="3" name="Plassholder for innhold 2"/>
          <p:cNvSpPr>
            <a:spLocks noGrp="1"/>
          </p:cNvSpPr>
          <p:nvPr>
            <p:ph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09081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43340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87419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6330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Thank you!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GB"/>
              <a:t>www.eeagrants.org</a:t>
            </a:r>
            <a:br>
              <a:rPr lang="en-GB"/>
            </a:br>
            <a:r>
              <a:rPr lang="en-GB"/>
              <a:t>Facebook, Twitter, LinkedIn, Instagram</a:t>
            </a:r>
            <a:br>
              <a:rPr lang="en-GB"/>
            </a:br>
            <a:r>
              <a:rPr lang="en-GB"/>
              <a:t>YouTube: EEANorwayGrants</a:t>
            </a:r>
            <a:br>
              <a:rPr lang="en-GB"/>
            </a:br>
            <a:r>
              <a:rPr lang="en-GB"/>
              <a:t>Mail: info-fmo@efta.int</a:t>
            </a:r>
          </a:p>
        </p:txBody>
      </p:sp>
    </p:spTree>
    <p:extLst>
      <p:ext uri="{BB962C8B-B14F-4D97-AF65-F5344CB8AC3E}">
        <p14:creationId xmlns:p14="http://schemas.microsoft.com/office/powerpoint/2010/main" val="1793345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2021-03-18T09:58:41.714</cp:lastPrinted>
  <dcterms:created xsi:type="dcterms:W3CDTF">2021-03-18T09:58:41Z</dcterms:created>
  <dcterms:modified xsi:type="dcterms:W3CDTF">2021-03-18T09:58:41Z</dcterms:modified>
</cp:coreProperties>
</file>