
<file path=[Content_Types].xml><?xml version="1.0" encoding="utf-8"?>
<Types xmlns="http://schemas.openxmlformats.org/package/2006/content-types">
  <Default Extension="rels" ContentType="application/vnd.openxmlformats-package.relationships+xml"/>
  <Default Extension="jpeg" ContentType="image/jpeg"/>
  <Default Extension="gif" ContentType="image/gif"/>
  <Default Extension="png" ContentType="image/png"/>
  <Override PartName="/docProps/app.xml" ContentType="application/vnd.openxmlformats-officedocument.extended-properties+xml"/>
  <Override PartName="/docProps/core.xml" ContentType="application/vnd.openxmlformats-package.core-properties+xml"/>
  <Override PartName="/ppt/commentAuthors.xml" ContentType="application/vnd.openxmlformats-officedocument.presentationml.commentAuthors+xml"/>
  <Override PartName="/ppt/handoutMasters/handoutMaster1.xml" ContentType="application/vnd.openxmlformats-officedocument.presentationml.handoutMaster+xml"/>
  <Override PartName="/ppt/notesMasters/notesMaster1.xml" ContentType="application/vnd.openxmlformats-officedocument.presentationml.notesMaster+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theme/themeOverride1.xml" ContentType="application/vnd.openxmlformats-officedocument.themeOverrid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Generated by Aspose.Slides for .NET 15.8.0.0-->
<p:presentation xmlns:r="http://schemas.openxmlformats.org/officeDocument/2006/relationships" xmlns:a="http://schemas.openxmlformats.org/drawingml/2006/main" xmlns:p="http://schemas.openxmlformats.org/presentationml/2006/main" saveSubsetFonts="1" autoCompressPictures="0">
  <p:sldMasterIdLst>
    <p:sldMasterId id="2147483648" r:id="rId2"/>
    <p:sldMasterId id="2147483660" r:id="rId3"/>
  </p:sldMasterIdLst>
  <p:notesMasterIdLst>
    <p:notesMasterId r:id="rId4"/>
  </p:notesMasterIdLst>
  <p:handoutMasterIdLst>
    <p:handoutMasterId r:id="rId5"/>
  </p:handoutMasterIdLst>
  <p:sldIdLst>
    <p:sldId id="258" r:id="rId6"/>
    <p:sldId id="259" r:id="rId7"/>
    <p:sldId id="261" r:id="rId8"/>
    <p:sldId id="266" r:id="rId9"/>
    <p:sldId id="267" r:id="rId10"/>
    <p:sldId id="269" r:id="rId11"/>
    <p:sldId id="268" r:id="rId12"/>
    <p:sldId id="272" r:id="rId13"/>
    <p:sldId id="273" r:id="rId14"/>
    <p:sldId id="270" r:id="rId15"/>
    <p:sldId id="271" r:id="rId16"/>
    <p:sldId id="274" r:id="rId17"/>
    <p:sldId id="275" r:id="rId18"/>
    <p:sldId id="265" r:id="rId19"/>
  </p:sldIdLst>
  <p:sldSz cx="9144000" cy="6858000" type="screen4x3"/>
  <p:notesSz cx="6858000" cy="9144000"/>
  <p:custDataLst>
    <p:tags r:id="rId20"/>
  </p:custDataLst>
  <p:defaultTextStyle>
    <a:defPPr>
      <a:defRPr lang="fr-FR"/>
    </a:defPPr>
    <a:lvl1pPr algn="l" defTabSz="457200" rtl="0" fontAlgn="base">
      <a:spcBef>
        <a:spcPct val="0"/>
      </a:spcBef>
      <a:spcAft>
        <a:spcPct val="0"/>
      </a:spcAft>
      <a:defRPr kern="1200">
        <a:solidFill>
          <a:schemeClr val="tx1"/>
        </a:solidFill>
        <a:latin typeface="Arial"/>
        <a:ea typeface="+mn-ea"/>
        <a:cs typeface="+mn-cs"/>
      </a:defRPr>
    </a:lvl1pPr>
    <a:lvl2pPr marL="457200" algn="l" defTabSz="457200" rtl="0" fontAlgn="base">
      <a:spcBef>
        <a:spcPct val="0"/>
      </a:spcBef>
      <a:spcAft>
        <a:spcPct val="0"/>
      </a:spcAft>
      <a:defRPr kern="1200">
        <a:solidFill>
          <a:schemeClr val="tx1"/>
        </a:solidFill>
        <a:latin typeface="Arial"/>
        <a:ea typeface="+mn-ea"/>
        <a:cs typeface="+mn-cs"/>
      </a:defRPr>
    </a:lvl2pPr>
    <a:lvl3pPr marL="914400" algn="l" defTabSz="457200" rtl="0" fontAlgn="base">
      <a:spcBef>
        <a:spcPct val="0"/>
      </a:spcBef>
      <a:spcAft>
        <a:spcPct val="0"/>
      </a:spcAft>
      <a:defRPr kern="1200">
        <a:solidFill>
          <a:schemeClr val="tx1"/>
        </a:solidFill>
        <a:latin typeface="Arial"/>
        <a:ea typeface="+mn-ea"/>
        <a:cs typeface="+mn-cs"/>
      </a:defRPr>
    </a:lvl3pPr>
    <a:lvl4pPr marL="1371600" algn="l" defTabSz="457200" rtl="0" fontAlgn="base">
      <a:spcBef>
        <a:spcPct val="0"/>
      </a:spcBef>
      <a:spcAft>
        <a:spcPct val="0"/>
      </a:spcAft>
      <a:defRPr kern="1200">
        <a:solidFill>
          <a:schemeClr val="tx1"/>
        </a:solidFill>
        <a:latin typeface="Arial"/>
        <a:ea typeface="+mn-ea"/>
        <a:cs typeface="+mn-cs"/>
      </a:defRPr>
    </a:lvl4pPr>
    <a:lvl5pPr marL="1828800" algn="l" defTabSz="457200" rtl="0" fontAlgn="base">
      <a:spcBef>
        <a:spcPct val="0"/>
      </a:spcBef>
      <a:spcAft>
        <a:spcPct val="0"/>
      </a:spcAft>
      <a:defRPr kern="1200">
        <a:solidFill>
          <a:schemeClr val="tx1"/>
        </a:solidFill>
        <a:latin typeface="Arial"/>
        <a:ea typeface="+mn-ea"/>
        <a:cs typeface="+mn-cs"/>
      </a:defRPr>
    </a:lvl5pPr>
    <a:lvl6pPr marL="2286000" algn="l" defTabSz="914400" rtl="0" eaLnBrk="1" latinLnBrk="0" hangingPunct="1">
      <a:defRPr kern="1200">
        <a:solidFill>
          <a:schemeClr val="tx1"/>
        </a:solidFill>
        <a:latin typeface="Arial"/>
        <a:ea typeface="+mn-ea"/>
        <a:cs typeface="+mn-cs"/>
      </a:defRPr>
    </a:lvl6pPr>
    <a:lvl7pPr marL="2743200" algn="l" defTabSz="914400" rtl="0" eaLnBrk="1" latinLnBrk="0" hangingPunct="1">
      <a:defRPr kern="1200">
        <a:solidFill>
          <a:schemeClr val="tx1"/>
        </a:solidFill>
        <a:latin typeface="Arial"/>
        <a:ea typeface="+mn-ea"/>
        <a:cs typeface="+mn-cs"/>
      </a:defRPr>
    </a:lvl7pPr>
    <a:lvl8pPr marL="3200400" algn="l" defTabSz="914400" rtl="0" eaLnBrk="1" latinLnBrk="0" hangingPunct="1">
      <a:defRPr kern="1200">
        <a:solidFill>
          <a:schemeClr val="tx1"/>
        </a:solidFill>
        <a:latin typeface="Arial"/>
        <a:ea typeface="+mn-ea"/>
        <a:cs typeface="+mn-cs"/>
      </a:defRPr>
    </a:lvl8pPr>
    <a:lvl9pPr marL="3657600" algn="l" defTabSz="914400" rtl="0" eaLnBrk="1" latinLnBrk="0" hangingPunct="1">
      <a:defRPr kern="1200">
        <a:solidFill>
          <a:schemeClr val="tx1"/>
        </a:solidFill>
        <a:latin typeface="Arial"/>
        <a:ea typeface="+mn-ea"/>
        <a:cs typeface="+mn-cs"/>
      </a:defRPr>
    </a:lvl9pPr>
  </p:defaultTextStyle>
</p:presentation>
</file>

<file path=ppt/commentAuthors.xml><?xml version="1.0" encoding="utf-8"?>
<p:cmAuthorLst xmlns:p="http://schemas.openxmlformats.org/presentationml/2006/main">
  <p:cmAuthor id="0" name="Sovová Šárka Mgr." initials="SŠM" lastIdx="0" clrIdx="0"/>
</p:cmAuthorLst>
</file>

<file path=ppt/presProps.xml><?xml version="1.0" encoding="utf-8"?>
<p:presentationPr xmlns:a="http://schemas.openxmlformats.org/drawingml/2006/main" xmlns:r="http://schemas.openxmlformats.org/officeDocument/2006/relationships" xmlns:p="http://schemas.openxmlformats.org/presentationml/2006/main">
  <p:prnPr/>
  <p:showPr showNarration="1">
    <p:present/>
    <p:sldAll/>
    <p:penClr>
      <a:prstClr val="red"/>
    </p:penClr>
    <p:extLst>
      <p:ext uri="{EC167BDD-8182-4AB7-AECC-EB403E3ABB37}">
        <p14:laserClr xmlns="" xmlns:p14="http://schemas.microsoft.com/office/powerpoint/2010/main">
          <a:srgbClr val="FF0000"/>
        </p14:laserClr>
      </p:ext>
      <p:ext uri="{2FDB2607-1784-4EEB-B798-7EB5836EED8A}">
        <p14:showMediaCtrls xmlns="" xmlns:p14="http://schemas.microsoft.com/office/powerpoint/2010/main" val="1"/>
      </p:ext>
    </p:extLst>
  </p:showPr>
  <p:clrMru>
    <a:srgbClr val="4D4D4D"/>
    <a:srgbClr val="5F5F5F"/>
    <a:srgbClr val="003A78"/>
    <a:srgbClr val="00218C"/>
  </p:clrMru>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2126" autoAdjust="0"/>
    <p:restoredTop sz="94660"/>
  </p:normalViewPr>
  <p:slideViewPr>
    <p:cSldViewPr snapToGrid="0" snapToObjects="1">
      <p:cViewPr>
        <p:scale>
          <a:sx n="110" d="100"/>
          <a:sy n="110" d="100"/>
        </p:scale>
        <p:origin x="-132" y="240"/>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notesViewPr>
    <p:cSldViewPr>
      <p:cViewPr>
        <p:scale>
          <a:sx n="0" d="100"/>
          <a:sy n="0" d="100"/>
        </p:scale>
        <p:origin x="0" y="0"/>
      </p:cViewPr>
    </p:cSldViewPr>
  </p:notesViewPr>
  <p:gridSpacing cx="73736200" cy="73736200"/>
</p:viewPr>
</file>

<file path=ppt/_rels/presentation.xml.rels>&#65279;<?xml version="1.0" encoding="utf-8" standalone="yes"?><Relationships xmlns="http://schemas.openxmlformats.org/package/2006/relationships"><Relationship Id="rId1" Type="http://schemas.openxmlformats.org/officeDocument/2006/relationships/commentAuthors" Target="commentAuthors.xml" /><Relationship Id="rId10" Type="http://schemas.openxmlformats.org/officeDocument/2006/relationships/slide" Target="slides/slide5.xml" /><Relationship Id="rId11" Type="http://schemas.openxmlformats.org/officeDocument/2006/relationships/slide" Target="slides/slide6.xml" /><Relationship Id="rId12" Type="http://schemas.openxmlformats.org/officeDocument/2006/relationships/slide" Target="slides/slide7.xml" /><Relationship Id="rId13" Type="http://schemas.openxmlformats.org/officeDocument/2006/relationships/slide" Target="slides/slide8.xml" /><Relationship Id="rId14" Type="http://schemas.openxmlformats.org/officeDocument/2006/relationships/slide" Target="slides/slide9.xml" /><Relationship Id="rId15" Type="http://schemas.openxmlformats.org/officeDocument/2006/relationships/slide" Target="slides/slide10.xml" /><Relationship Id="rId16" Type="http://schemas.openxmlformats.org/officeDocument/2006/relationships/slide" Target="slides/slide11.xml" /><Relationship Id="rId17" Type="http://schemas.openxmlformats.org/officeDocument/2006/relationships/slide" Target="slides/slide12.xml" /><Relationship Id="rId18" Type="http://schemas.openxmlformats.org/officeDocument/2006/relationships/slide" Target="slides/slide13.xml" /><Relationship Id="rId19" Type="http://schemas.openxmlformats.org/officeDocument/2006/relationships/slide" Target="slides/slide14.xml" /><Relationship Id="rId2" Type="http://schemas.openxmlformats.org/officeDocument/2006/relationships/slideMaster" Target="slideMasters/slideMaster1.xml" /><Relationship Id="rId20" Type="http://schemas.openxmlformats.org/officeDocument/2006/relationships/tags" Target="tags/tag12.xml" /><Relationship Id="rId21" Type="http://schemas.openxmlformats.org/officeDocument/2006/relationships/presProps" Target="presProps.xml" /><Relationship Id="rId22" Type="http://schemas.openxmlformats.org/officeDocument/2006/relationships/viewProps" Target="viewProps.xml" /><Relationship Id="rId23" Type="http://schemas.openxmlformats.org/officeDocument/2006/relationships/theme" Target="theme/theme1.xml" /><Relationship Id="rId24" Type="http://schemas.openxmlformats.org/officeDocument/2006/relationships/tableStyles" Target="tableStyles.xml" /><Relationship Id="rId3" Type="http://schemas.openxmlformats.org/officeDocument/2006/relationships/slideMaster" Target="slideMasters/slideMaster2.xml" /><Relationship Id="rId4" Type="http://schemas.openxmlformats.org/officeDocument/2006/relationships/notesMaster" Target="notesMasters/notesMaster1.xml" /><Relationship Id="rId5" Type="http://schemas.openxmlformats.org/officeDocument/2006/relationships/handoutMaster" Target="handoutMasters/handoutMaster1.xml" /><Relationship Id="rId6" Type="http://schemas.openxmlformats.org/officeDocument/2006/relationships/slide" Target="slides/slide1.xml" /><Relationship Id="rId7" Type="http://schemas.openxmlformats.org/officeDocument/2006/relationships/slide" Target="slides/slide2.xml" /><Relationship Id="rId8" Type="http://schemas.openxmlformats.org/officeDocument/2006/relationships/slide" Target="slides/slide3.xml" /><Relationship Id="rId9" Type="http://schemas.openxmlformats.org/officeDocument/2006/relationships/slide" Target="slides/slide4.xml" /></Relationships>
</file>

<file path=ppt/handoutMasters/_rels/handoutMaster1.xml.rels>&#65279;<?xml version="1.0" encoding="utf-8" standalone="yes"?><Relationships xmlns="http://schemas.openxmlformats.org/package/2006/relationships"><Relationship Id="rId1" Type="http://schemas.openxmlformats.org/officeDocument/2006/relationships/theme" Target="../theme/theme4.xml" /></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xfrm>
      </p:grpSpPr>
      <p:sp>
        <p:nvSpPr>
          <p:cNvPr id="2" name="Espace réservé de l'en-tête 1"/>
          <p:cNvSpPr>
            <a:spLocks noGrp="1"/>
          </p:cNvSpPr>
          <p:nvPr>
            <p:ph type="hdr" sz="quarter"/>
          </p:nvPr>
        </p:nvSpPr>
        <p:spPr>
          <a:xfrm>
            <a:off x="0" y="0"/>
            <a:ext cx="2971800" cy="457200"/>
          </a:xfrm>
          <a:prstGeom prst="rect">
            <a:avLst/>
          </a:prstGeom>
        </p:spPr>
        <p:txBody>
          <a:bodyPr vert="horz" lIns="91440" tIns="45720" rIns="91440" bIns="45720" rtlCol="0"/>
          <a:lstStyle>
            <a:defPPr>
              <a:defRPr kern="1200" smtId="4294967295"/>
            </a:defPPr>
            <a:lvl1pPr algn="l" fontAlgn="auto">
              <a:spcBef>
                <a:spcPct val="0"/>
              </a:spcBef>
              <a:spcAft>
                <a:spcPct val="0"/>
              </a:spcAft>
              <a:defRPr sz="1200">
                <a:latin typeface="+mn-lt"/>
              </a:defRPr>
            </a:lvl1pPr>
          </a:lstStyle>
          <a:p>
            <a:pPr>
              <a:defRPr/>
            </a:pPr>
            <a:endParaRPr lang="fr-FR"/>
          </a:p>
        </p:txBody>
      </p:sp>
      <p:sp>
        <p:nvSpPr>
          <p:cNvPr id="3" name="Espace réservé de la date 2"/>
          <p:cNvSpPr>
            <a:spLocks noGrp="1"/>
          </p:cNvSpPr>
          <p:nvPr>
            <p:ph type="dt" sz="quarter" idx="1"/>
          </p:nvPr>
        </p:nvSpPr>
        <p:spPr>
          <a:xfrm>
            <a:off x="3884613" y="0"/>
            <a:ext cx="2971800" cy="457200"/>
          </a:xfrm>
          <a:prstGeom prst="rect">
            <a:avLst/>
          </a:prstGeom>
        </p:spPr>
        <p:txBody>
          <a:bodyPr vert="horz" lIns="91440" tIns="45720" rIns="91440" bIns="45720" rtlCol="0"/>
          <a:lstStyle>
            <a:defPPr>
              <a:defRPr kern="1200" smtId="4294967295"/>
            </a:defPPr>
            <a:lvl1pPr algn="r" fontAlgn="auto">
              <a:spcBef>
                <a:spcPct val="0"/>
              </a:spcBef>
              <a:spcAft>
                <a:spcPct val="0"/>
              </a:spcAft>
              <a:defRPr sz="1200" smtClean="0">
                <a:latin typeface="+mn-lt"/>
              </a:defRPr>
            </a:lvl1pPr>
          </a:lstStyle>
          <a:p>
            <a:pPr>
              <a:defRPr/>
            </a:pPr>
            <a:fld id="{33F9CAA4-D264-4AD3-B51E-D47AE9F08268}" type="datetimeFigureOut">
              <a:rPr lang="fr-FR"/>
              <a:pPr>
                <a:defRPr/>
              </a:pPr>
              <a:t>01/12/2015</a:t>
            </a:fld>
          </a:p>
        </p:txBody>
      </p:sp>
      <p:sp>
        <p:nvSpPr>
          <p:cNvPr id="4" name="Espace réservé du pied de page 3"/>
          <p:cNvSpPr>
            <a:spLocks noGrp="1"/>
          </p:cNvSpPr>
          <p:nvPr>
            <p:ph type="ftr" sz="quarter" idx="2"/>
          </p:nvPr>
        </p:nvSpPr>
        <p:spPr>
          <a:xfrm>
            <a:off x="0" y="8685213"/>
            <a:ext cx="2971800" cy="457200"/>
          </a:xfrm>
          <a:prstGeom prst="rect">
            <a:avLst/>
          </a:prstGeom>
        </p:spPr>
        <p:txBody>
          <a:bodyPr vert="horz" lIns="91440" tIns="45720" rIns="91440" bIns="45720" rtlCol="0" anchor="b"/>
          <a:lstStyle>
            <a:defPPr>
              <a:defRPr kern="1200" smtId="4294967295"/>
            </a:defPPr>
            <a:lvl1pPr algn="l" fontAlgn="auto">
              <a:spcBef>
                <a:spcPct val="0"/>
              </a:spcBef>
              <a:spcAft>
                <a:spcPct val="0"/>
              </a:spcAft>
              <a:defRPr sz="1200">
                <a:latin typeface="+mn-lt"/>
              </a:defRPr>
            </a:lvl1pPr>
          </a:lstStyle>
          <a:p>
            <a:pPr>
              <a:defRPr/>
            </a:pPr>
            <a:endParaRPr lang="fr-FR"/>
          </a:p>
        </p:txBody>
      </p:sp>
      <p:sp>
        <p:nvSpPr>
          <p:cNvPr id="5" name="Espace réservé du numéro de diapositive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defPPr>
              <a:defRPr kern="1200" smtId="4294967295"/>
            </a:defPPr>
            <a:lvl1pPr algn="r" fontAlgn="auto">
              <a:spcBef>
                <a:spcPct val="0"/>
              </a:spcBef>
              <a:spcAft>
                <a:spcPct val="0"/>
              </a:spcAft>
              <a:defRPr sz="1200" smtClean="0">
                <a:latin typeface="+mn-lt"/>
              </a:defRPr>
            </a:lvl1pPr>
          </a:lstStyle>
          <a:p>
            <a:pPr>
              <a:defRPr/>
            </a:pPr>
            <a:fld id="{06093A3F-884E-4302-BBA2-242AABBE1593}" type="slidenum">
              <a:rPr lang="fr-FR"/>
              <a:pPr>
                <a:defRPr/>
              </a:pPr>
              <a:t>‹#›</a:t>
            </a:fld>
          </a:p>
        </p:txBody>
      </p:sp>
    </p:spTree>
    <p:extLst>
      <p:ext uri="{BB962C8B-B14F-4D97-AF65-F5344CB8AC3E}">
        <p14:creationId xmlns="" xmlns:p14="http://schemas.microsoft.com/office/powerpoint/2010/main" val="2963295227"/>
      </p:ext>
    </p:extLst>
  </p:cSld>
  <p:clrMap bg1="lt1" tx1="dk1" bg2="lt2" tx2="dk2" accent1="accent1" accent2="accent2" accent3="accent3" accent4="accent4" accent5="accent5" accent6="accent6" hlink="hlink" folHlink="folHlink"/>
</p:handoutMaster>
</file>

<file path=ppt/notesMasters/_rels/notesMaster1.xml.rels>&#65279;<?xml version="1.0" encoding="utf-8" standalone="yes"?><Relationships xmlns="http://schemas.openxmlformats.org/package/2006/relationships"><Relationship Id="rId1" Type="http://schemas.openxmlformats.org/officeDocument/2006/relationships/theme" Target="../theme/theme3.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xfrm>
      </p:grpSpPr>
      <p:sp>
        <p:nvSpPr>
          <p:cNvPr id="2" name="Espace réservé de l'en-tête 1"/>
          <p:cNvSpPr>
            <a:spLocks noGrp="1"/>
          </p:cNvSpPr>
          <p:nvPr>
            <p:ph type="hdr" sz="quarter"/>
          </p:nvPr>
        </p:nvSpPr>
        <p:spPr>
          <a:xfrm>
            <a:off x="0" y="0"/>
            <a:ext cx="2971800" cy="457200"/>
          </a:xfrm>
          <a:prstGeom prst="rect">
            <a:avLst/>
          </a:prstGeom>
        </p:spPr>
        <p:txBody>
          <a:bodyPr vert="horz" lIns="91440" tIns="45720" rIns="91440" bIns="45720" rtlCol="0"/>
          <a:lstStyle>
            <a:defPPr>
              <a:defRPr kern="1200" smtId="4294967295"/>
            </a:defPPr>
            <a:lvl1pPr algn="l" fontAlgn="auto">
              <a:spcBef>
                <a:spcPct val="0"/>
              </a:spcBef>
              <a:spcAft>
                <a:spcPct val="0"/>
              </a:spcAft>
              <a:defRPr sz="1200">
                <a:latin typeface="+mn-lt"/>
              </a:defRPr>
            </a:lvl1pPr>
          </a:lstStyle>
          <a:p>
            <a:pPr>
              <a:defRPr/>
            </a:pPr>
            <a:endParaRPr lang="fr-FR"/>
          </a:p>
        </p:txBody>
      </p:sp>
      <p:sp>
        <p:nvSpPr>
          <p:cNvPr id="3" name="Espace réservé de la date 2"/>
          <p:cNvSpPr>
            <a:spLocks noGrp="1"/>
          </p:cNvSpPr>
          <p:nvPr>
            <p:ph type="dt" idx="1"/>
          </p:nvPr>
        </p:nvSpPr>
        <p:spPr>
          <a:xfrm>
            <a:off x="3884613" y="0"/>
            <a:ext cx="2971800" cy="457200"/>
          </a:xfrm>
          <a:prstGeom prst="rect">
            <a:avLst/>
          </a:prstGeom>
        </p:spPr>
        <p:txBody>
          <a:bodyPr vert="horz" lIns="91440" tIns="45720" rIns="91440" bIns="45720" rtlCol="0"/>
          <a:lstStyle>
            <a:defPPr>
              <a:defRPr kern="1200" smtId="4294967295"/>
            </a:defPPr>
            <a:lvl1pPr algn="r" fontAlgn="auto">
              <a:spcBef>
                <a:spcPct val="0"/>
              </a:spcBef>
              <a:spcAft>
                <a:spcPct val="0"/>
              </a:spcAft>
              <a:defRPr sz="1200" smtClean="0">
                <a:latin typeface="+mn-lt"/>
              </a:defRPr>
            </a:lvl1pPr>
          </a:lstStyle>
          <a:p>
            <a:pPr>
              <a:defRPr/>
            </a:pPr>
            <a:fld id="{31E3A332-C4DD-40A5-9E5C-3BB6C2AFD4CC}" type="datetimeFigureOut">
              <a:rPr lang="fr-FR"/>
              <a:pPr>
                <a:defRPr/>
              </a:pPr>
              <a:t>01/12/2015</a:t>
            </a:fld>
          </a:p>
        </p:txBody>
      </p:sp>
      <p:sp>
        <p:nvSpPr>
          <p:cNvPr id="4" name="Espace réservé de l'image des diapositives 3"/>
          <p:cNvSpPr>
            <a:spLocks noGrp="1" noRot="1" noChangeAspect="1"/>
          </p:cNvSpPr>
          <p:nvPr>
            <p:ph type="sldImg" idx="2"/>
          </p:nvPr>
        </p:nvSpPr>
        <p:spPr>
          <a:xfrm>
            <a:off x="1143000" y="685800"/>
            <a:ext cx="4572000" cy="3429000"/>
          </a:xfrm>
          <a:prstGeom prst="rect">
            <a:avLst/>
          </a:prstGeom>
          <a:noFill/>
          <a:ln w="12700">
            <a:solidFill>
              <a:prstClr val="black"/>
            </a:solidFill>
          </a:ln>
        </p:spPr>
      </p:sp>
      <p:sp>
        <p:nvSpPr>
          <p:cNvPr id="5" name="Espace réservé des commentaires 4"/>
          <p:cNvSpPr>
            <a:spLocks noGrp="1"/>
          </p:cNvSpPr>
          <p:nvPr>
            <p:ph type="body" sz="quarter" idx="3"/>
          </p:nvPr>
        </p:nvSpPr>
        <p:spPr>
          <a:xfrm>
            <a:off x="685800" y="4343400"/>
            <a:ext cx="5486400" cy="4114800"/>
          </a:xfrm>
          <a:prstGeom prst="rect">
            <a:avLst/>
          </a:prstGeom>
        </p:spPr>
        <p:txBody>
          <a:bodyPr vert="horz" lIns="91440" tIns="45720" rIns="91440" bIns="45720" rtlCol="0"/>
          <a:lstStyle>
            <a:defPPr>
              <a:defRPr kern="1200" smtId="4294967295"/>
            </a:defPPr>
          </a:lstStyle>
          <a:p>
            <a:pPr lvl="0"/>
            <a:r>
              <a:rPr lang="fr-FR" noProof="0" smtClean="0"/>
              <a:t>Cliquez pour modifier les styles du texte du masque</a:t>
            </a:r>
          </a:p>
          <a:p>
            <a:pPr lvl="1"/>
            <a:r>
              <a:rPr lang="fr-FR" noProof="0" smtClean="0"/>
              <a:t>Deuxième niveau</a:t>
            </a:r>
          </a:p>
          <a:p>
            <a:pPr lvl="2"/>
            <a:r>
              <a:rPr lang="fr-FR" noProof="0" smtClean="0"/>
              <a:t>Troisième niveau</a:t>
            </a:r>
          </a:p>
          <a:p>
            <a:pPr lvl="3"/>
            <a:r>
              <a:rPr lang="fr-FR" noProof="0" smtClean="0"/>
              <a:t>Quatrième niveau</a:t>
            </a:r>
          </a:p>
          <a:p>
            <a:pPr lvl="4"/>
            <a:r>
              <a:rPr lang="fr-FR" noProof="0" smtClean="0"/>
              <a:t>Cinquième niveau</a:t>
            </a:r>
            <a:endParaRPr lang="fr-FR" noProof="0"/>
          </a:p>
        </p:txBody>
      </p:sp>
      <p:sp>
        <p:nvSpPr>
          <p:cNvPr id="6" name="Espace réservé du pied de page 5"/>
          <p:cNvSpPr>
            <a:spLocks noGrp="1"/>
          </p:cNvSpPr>
          <p:nvPr>
            <p:ph type="ftr" sz="quarter" idx="4"/>
          </p:nvPr>
        </p:nvSpPr>
        <p:spPr>
          <a:xfrm>
            <a:off x="0" y="8685213"/>
            <a:ext cx="2971800" cy="457200"/>
          </a:xfrm>
          <a:prstGeom prst="rect">
            <a:avLst/>
          </a:prstGeom>
        </p:spPr>
        <p:txBody>
          <a:bodyPr vert="horz" lIns="91440" tIns="45720" rIns="91440" bIns="45720" rtlCol="0" anchor="b"/>
          <a:lstStyle>
            <a:defPPr>
              <a:defRPr kern="1200" smtId="4294967295"/>
            </a:defPPr>
            <a:lvl1pPr algn="l" fontAlgn="auto">
              <a:spcBef>
                <a:spcPct val="0"/>
              </a:spcBef>
              <a:spcAft>
                <a:spcPct val="0"/>
              </a:spcAft>
              <a:defRPr sz="1200">
                <a:latin typeface="+mn-lt"/>
              </a:defRPr>
            </a:lvl1pPr>
          </a:lstStyle>
          <a:p>
            <a:pPr>
              <a:defRPr/>
            </a:pPr>
            <a:endParaRPr lang="fr-FR"/>
          </a:p>
        </p:txBody>
      </p:sp>
      <p:sp>
        <p:nvSpPr>
          <p:cNvPr id="7" name="Espace réservé du numéro de diapositive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defPPr>
              <a:defRPr kern="1200" smtId="4294967295"/>
            </a:defPPr>
            <a:lvl1pPr algn="r" fontAlgn="auto">
              <a:spcBef>
                <a:spcPct val="0"/>
              </a:spcBef>
              <a:spcAft>
                <a:spcPct val="0"/>
              </a:spcAft>
              <a:defRPr sz="1200" smtClean="0">
                <a:latin typeface="+mn-lt"/>
              </a:defRPr>
            </a:lvl1pPr>
          </a:lstStyle>
          <a:p>
            <a:pPr>
              <a:defRPr/>
            </a:pPr>
            <a:fld id="{C7BCEB2A-038C-4EFF-BE92-5E0974619DDE}" type="slidenum">
              <a:rPr lang="fr-FR"/>
              <a:pPr>
                <a:defRPr/>
              </a:pPr>
              <a:t>‹#›</a:t>
            </a:fld>
          </a:p>
        </p:txBody>
      </p:sp>
    </p:spTree>
    <p:extLst>
      <p:ext uri="{BB962C8B-B14F-4D97-AF65-F5344CB8AC3E}">
        <p14:creationId xmlns="" xmlns:p14="http://schemas.microsoft.com/office/powerpoint/2010/main" val="2168091896"/>
      </p:ext>
    </p:extLst>
  </p:cSld>
  <p:clrMap bg1="lt1" tx1="dk1" bg2="lt2" tx2="dk2" accent1="accent1" accent2="accent2" accent3="accent3" accent4="accent4" accent5="accent5" accent6="accent6" hlink="hlink" folHlink="folHlink"/>
  <p:notesStyle>
    <a:lvl1pPr algn="l" defTabSz="457200" rtl="0" fontAlgn="base">
      <a:spcBef>
        <a:spcPct val="30000"/>
      </a:spcBef>
      <a:spcAft>
        <a:spcPct val="0"/>
      </a:spcAft>
      <a:defRPr sz="1200" kern="1200">
        <a:solidFill>
          <a:schemeClr val="tx1"/>
        </a:solidFill>
        <a:latin typeface="+mn-lt"/>
        <a:ea typeface="+mn-ea"/>
        <a:cs typeface="+mn-cs"/>
      </a:defRPr>
    </a:lvl1pPr>
    <a:lvl2pPr marL="457200" algn="l" defTabSz="457200" rtl="0" fontAlgn="base">
      <a:spcBef>
        <a:spcPct val="30000"/>
      </a:spcBef>
      <a:spcAft>
        <a:spcPct val="0"/>
      </a:spcAft>
      <a:defRPr sz="1200" kern="1200">
        <a:solidFill>
          <a:schemeClr val="tx1"/>
        </a:solidFill>
        <a:latin typeface="+mn-lt"/>
        <a:ea typeface="+mn-ea"/>
        <a:cs typeface="+mn-cs"/>
      </a:defRPr>
    </a:lvl2pPr>
    <a:lvl3pPr marL="914400" algn="l" defTabSz="457200" rtl="0" fontAlgn="base">
      <a:spcBef>
        <a:spcPct val="30000"/>
      </a:spcBef>
      <a:spcAft>
        <a:spcPct val="0"/>
      </a:spcAft>
      <a:defRPr sz="1200" kern="1200">
        <a:solidFill>
          <a:schemeClr val="tx1"/>
        </a:solidFill>
        <a:latin typeface="+mn-lt"/>
        <a:ea typeface="+mn-ea"/>
        <a:cs typeface="+mn-cs"/>
      </a:defRPr>
    </a:lvl3pPr>
    <a:lvl4pPr marL="1371600" algn="l" defTabSz="457200" rtl="0" fontAlgn="base">
      <a:spcBef>
        <a:spcPct val="30000"/>
      </a:spcBef>
      <a:spcAft>
        <a:spcPct val="0"/>
      </a:spcAft>
      <a:defRPr sz="1200" kern="1200">
        <a:solidFill>
          <a:schemeClr val="tx1"/>
        </a:solidFill>
        <a:latin typeface="+mn-lt"/>
        <a:ea typeface="+mn-ea"/>
        <a:cs typeface="+mn-cs"/>
      </a:defRPr>
    </a:lvl4pPr>
    <a:lvl5pPr marL="1828800" algn="l" defTabSz="457200" rtl="0" fontAlgn="base">
      <a:spcBef>
        <a:spcPct val="30000"/>
      </a:spcBef>
      <a:spcAft>
        <a:spcPct val="0"/>
      </a:spcAft>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3.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4.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5.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6.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slideLayout1.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reserve="1" userDrawn="1">
  <p:cSld name="Diapositive de titre">
    <p:spTree>
      <p:nvGrpSpPr>
        <p:cNvPr id="1" name=""/>
        <p:cNvGrpSpPr/>
        <p:nvPr/>
      </p:nvGrpSpPr>
      <p:grpSpPr>
        <a:xfrm>
          <a:off x="0" y="0"/>
          <a:ext cx="0" cy="0"/>
        </a:xfrm>
      </p:grpSpPr>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obj" preserve="1">
  <p:cSld name="Titre et contenu">
    <p:spTree>
      <p:nvGrpSpPr>
        <p:cNvPr id="1" name=""/>
        <p:cNvGrpSpPr/>
        <p:nvPr/>
      </p:nvGrpSpPr>
      <p:grpSpPr>
        <a:xfrm>
          <a:off x="0" y="0"/>
          <a:ext cx="0" cy="0"/>
        </a:xfrm>
      </p:grpSpPr>
      <p:sp>
        <p:nvSpPr>
          <p:cNvPr id="2" name="Titre 1"/>
          <p:cNvSpPr>
            <a:spLocks noGrp="1"/>
          </p:cNvSpPr>
          <p:nvPr>
            <p:ph type="title"/>
          </p:nvPr>
        </p:nvSpPr>
        <p:spPr>
          <a:xfrm>
            <a:off x="457200" y="274638"/>
            <a:ext cx="8229600" cy="1143000"/>
          </a:xfrm>
          <a:prstGeom prst="rect">
            <a:avLst/>
          </a:prstGeom>
        </p:spPr>
        <p:txBody>
          <a:bodyPr/>
          <a:lstStyle>
            <a:defPPr>
              <a:defRPr kern="1200" smtId="4294967295"/>
            </a:defPPr>
          </a:lstStyle>
          <a:p>
            <a:r>
              <a:rPr lang="fr-FR" smtClean="0"/>
              <a:t>Cliquez et modifiez le titre</a:t>
            </a:r>
            <a:endParaRPr lang="fr-FR"/>
          </a:p>
        </p:txBody>
      </p:sp>
      <p:sp>
        <p:nvSpPr>
          <p:cNvPr id="3" name="Espace réservé du contenu 2"/>
          <p:cNvSpPr>
            <a:spLocks noGrp="1"/>
          </p:cNvSpPr>
          <p:nvPr>
            <p:ph idx="1"/>
          </p:nvPr>
        </p:nvSpPr>
        <p:spPr>
          <a:xfrm>
            <a:off x="457200" y="1600200"/>
            <a:ext cx="8229600" cy="4525963"/>
          </a:xfrm>
          <a:prstGeom prst="rect">
            <a:avLst/>
          </a:prstGeom>
        </p:spPr>
        <p:txBody>
          <a:bodyPr/>
          <a:lstStyle>
            <a:defPPr>
              <a:defRPr kern="1200" smtId="4294967295"/>
            </a:def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a:xfrm>
            <a:off x="457200" y="6356350"/>
            <a:ext cx="2133600" cy="365125"/>
          </a:xfrm>
          <a:prstGeom prst="rect">
            <a:avLst/>
          </a:prstGeom>
        </p:spPr>
        <p:txBody>
          <a:bodyPr/>
          <a:lstStyle>
            <a:defPPr>
              <a:defRPr kern="1200" smtId="4294967295"/>
            </a:defPPr>
            <a:lvl1pPr>
              <a:defRPr/>
            </a:lvl1pPr>
          </a:lstStyle>
          <a:p>
            <a:pPr>
              <a:defRPr/>
            </a:pPr>
            <a:fld id="{93A8DF6B-D000-4424-AB64-D710AAE5C964}" type="datetimeFigureOut">
              <a:rPr lang="fr-FR"/>
              <a:pPr>
                <a:defRPr/>
              </a:pPr>
              <a:t>01/12/2015</a:t>
            </a:fld>
          </a:p>
        </p:txBody>
      </p:sp>
      <p:sp>
        <p:nvSpPr>
          <p:cNvPr id="5" name="Espace réservé du pied de page 4"/>
          <p:cNvSpPr>
            <a:spLocks noGrp="1"/>
          </p:cNvSpPr>
          <p:nvPr>
            <p:ph type="ftr" sz="quarter" idx="11"/>
          </p:nvPr>
        </p:nvSpPr>
        <p:spPr>
          <a:xfrm>
            <a:off x="3124200" y="6356350"/>
            <a:ext cx="2895600" cy="365125"/>
          </a:xfrm>
          <a:prstGeom prst="rect">
            <a:avLst/>
          </a:prstGeom>
        </p:spPr>
        <p:txBody>
          <a:bodyPr/>
          <a:lstStyle>
            <a:defPPr>
              <a:defRPr kern="1200" smtId="4294967295"/>
            </a:defPPr>
            <a:lvl1pPr>
              <a:defRPr/>
            </a:lvl1pPr>
          </a:lstStyle>
          <a:p>
            <a:pPr>
              <a:defRPr/>
            </a:pPr>
            <a:endParaRPr lang="fr-FR"/>
          </a:p>
        </p:txBody>
      </p:sp>
      <p:sp>
        <p:nvSpPr>
          <p:cNvPr id="6" name="Espace réservé du numéro de diapositive 5"/>
          <p:cNvSpPr>
            <a:spLocks noGrp="1"/>
          </p:cNvSpPr>
          <p:nvPr>
            <p:ph type="sldNum" sz="quarter" idx="12"/>
          </p:nvPr>
        </p:nvSpPr>
        <p:spPr>
          <a:xfrm>
            <a:off x="6553200" y="6356350"/>
            <a:ext cx="2133600" cy="365125"/>
          </a:xfrm>
          <a:prstGeom prst="rect">
            <a:avLst/>
          </a:prstGeom>
        </p:spPr>
        <p:txBody>
          <a:bodyPr/>
          <a:lstStyle>
            <a:defPPr>
              <a:defRPr kern="1200" smtId="4294967295"/>
            </a:defPPr>
            <a:lvl1pPr>
              <a:defRPr/>
            </a:lvl1pPr>
          </a:lstStyle>
          <a:p>
            <a:pPr>
              <a:defRPr/>
            </a:pPr>
            <a:fld id="{C36C45C2-5B32-4DCF-A758-BB53B393D4EB}" type="slidenum">
              <a:rPr lang="fr-FR"/>
              <a:pPr>
                <a:defRPr/>
              </a:pPr>
              <a:t>‹#›</a:t>
            </a:fld>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reserve="1" userDrawn="1">
  <p:cSld name="En-tête de section">
    <p:spTree>
      <p:nvGrpSpPr>
        <p:cNvPr id="1" name=""/>
        <p:cNvGrpSpPr/>
        <p:nvPr/>
      </p:nvGrpSpPr>
      <p:grpSpPr>
        <a:xfrm>
          <a:off x="0" y="0"/>
          <a:ext cx="0" cy="0"/>
        </a:xfrm>
      </p:grpSpPr>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twoObj" preserve="1">
  <p:cSld name="Deux contenus">
    <p:spTree>
      <p:nvGrpSpPr>
        <p:cNvPr id="1" name=""/>
        <p:cNvGrpSpPr/>
        <p:nvPr/>
      </p:nvGrpSpPr>
      <p:grpSpPr>
        <a:xfrm>
          <a:off x="0" y="0"/>
          <a:ext cx="0" cy="0"/>
        </a:xfrm>
      </p:grpSpPr>
      <p:sp>
        <p:nvSpPr>
          <p:cNvPr id="2" name="Titre 1"/>
          <p:cNvSpPr>
            <a:spLocks noGrp="1"/>
          </p:cNvSpPr>
          <p:nvPr>
            <p:ph type="title"/>
          </p:nvPr>
        </p:nvSpPr>
        <p:spPr>
          <a:xfrm>
            <a:off x="457200" y="274638"/>
            <a:ext cx="8229600" cy="1143000"/>
          </a:xfrm>
          <a:prstGeom prst="rect">
            <a:avLst/>
          </a:prstGeom>
        </p:spPr>
        <p:txBody>
          <a:bodyPr/>
          <a:lstStyle>
            <a:defPPr>
              <a:defRPr kern="1200" smtId="4294967295"/>
            </a:defPPr>
          </a:lstStyle>
          <a:p>
            <a:r>
              <a:rPr lang="fr-FR" smtClean="0"/>
              <a:t>Cliquez et modifiez le titre</a:t>
            </a:r>
            <a:endParaRPr lang="fr-FR"/>
          </a:p>
        </p:txBody>
      </p:sp>
      <p:sp>
        <p:nvSpPr>
          <p:cNvPr id="3" name="Espace réservé du contenu 2"/>
          <p:cNvSpPr>
            <a:spLocks noGrp="1"/>
          </p:cNvSpPr>
          <p:nvPr>
            <p:ph sz="half" idx="1"/>
          </p:nvPr>
        </p:nvSpPr>
        <p:spPr>
          <a:xfrm>
            <a:off x="457200" y="1600200"/>
            <a:ext cx="4038600" cy="4525963"/>
          </a:xfrm>
          <a:prstGeom prst="rect">
            <a:avLst/>
          </a:prstGeom>
        </p:spPr>
        <p:txBody>
          <a:bodyPr/>
          <a:lstStyle>
            <a:defPPr>
              <a:defRPr kern="1200" smtId="4294967295"/>
            </a:defPPr>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u contenu 3"/>
          <p:cNvSpPr>
            <a:spLocks noGrp="1"/>
          </p:cNvSpPr>
          <p:nvPr>
            <p:ph sz="half" idx="2"/>
          </p:nvPr>
        </p:nvSpPr>
        <p:spPr>
          <a:xfrm>
            <a:off x="4648200" y="1600200"/>
            <a:ext cx="4038600" cy="4525963"/>
          </a:xfrm>
          <a:prstGeom prst="rect">
            <a:avLst/>
          </a:prstGeom>
        </p:spPr>
        <p:txBody>
          <a:bodyPr/>
          <a:lstStyle>
            <a:defPPr>
              <a:defRPr kern="1200" smtId="4294967295"/>
            </a:defPPr>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5" name="Espace réservé de la date 3"/>
          <p:cNvSpPr>
            <a:spLocks noGrp="1"/>
          </p:cNvSpPr>
          <p:nvPr>
            <p:ph type="dt" sz="half" idx="10"/>
          </p:nvPr>
        </p:nvSpPr>
        <p:spPr>
          <a:xfrm>
            <a:off x="457200" y="6356350"/>
            <a:ext cx="2133600" cy="365125"/>
          </a:xfrm>
          <a:prstGeom prst="rect">
            <a:avLst/>
          </a:prstGeom>
        </p:spPr>
        <p:txBody>
          <a:bodyPr/>
          <a:lstStyle>
            <a:defPPr>
              <a:defRPr kern="1200" smtId="4294967295"/>
            </a:defPPr>
            <a:lvl1pPr>
              <a:defRPr/>
            </a:lvl1pPr>
          </a:lstStyle>
          <a:p>
            <a:pPr>
              <a:defRPr/>
            </a:pPr>
            <a:fld id="{4E417D23-EFA2-4C47-8DAC-47F813F27D7F}" type="datetimeFigureOut">
              <a:rPr lang="fr-FR"/>
              <a:pPr>
                <a:defRPr/>
              </a:pPr>
              <a:t>01/12/2015</a:t>
            </a:fld>
          </a:p>
        </p:txBody>
      </p:sp>
      <p:sp>
        <p:nvSpPr>
          <p:cNvPr id="6" name="Espace réservé du pied de page 4"/>
          <p:cNvSpPr>
            <a:spLocks noGrp="1"/>
          </p:cNvSpPr>
          <p:nvPr>
            <p:ph type="ftr" sz="quarter" idx="11"/>
          </p:nvPr>
        </p:nvSpPr>
        <p:spPr>
          <a:xfrm>
            <a:off x="3124200" y="6356350"/>
            <a:ext cx="2895600" cy="365125"/>
          </a:xfrm>
          <a:prstGeom prst="rect">
            <a:avLst/>
          </a:prstGeom>
        </p:spPr>
        <p:txBody>
          <a:bodyPr/>
          <a:lstStyle>
            <a:defPPr>
              <a:defRPr kern="1200" smtId="4294967295"/>
            </a:defPPr>
            <a:lvl1pPr>
              <a:defRPr/>
            </a:lvl1pPr>
          </a:lstStyle>
          <a:p>
            <a:pPr>
              <a:defRPr/>
            </a:pPr>
            <a:endParaRPr lang="fr-FR"/>
          </a:p>
        </p:txBody>
      </p:sp>
      <p:sp>
        <p:nvSpPr>
          <p:cNvPr id="7" name="Espace réservé du numéro de diapositive 5"/>
          <p:cNvSpPr>
            <a:spLocks noGrp="1"/>
          </p:cNvSpPr>
          <p:nvPr>
            <p:ph type="sldNum" sz="quarter" idx="12"/>
          </p:nvPr>
        </p:nvSpPr>
        <p:spPr>
          <a:xfrm>
            <a:off x="6553200" y="6356350"/>
            <a:ext cx="2133600" cy="365125"/>
          </a:xfrm>
          <a:prstGeom prst="rect">
            <a:avLst/>
          </a:prstGeom>
        </p:spPr>
        <p:txBody>
          <a:bodyPr/>
          <a:lstStyle>
            <a:defPPr>
              <a:defRPr kern="1200" smtId="4294967295"/>
            </a:defPPr>
            <a:lvl1pPr>
              <a:defRPr/>
            </a:lvl1pPr>
          </a:lstStyle>
          <a:p>
            <a:pPr>
              <a:defRPr/>
            </a:pPr>
            <a:fld id="{F36436C4-D2CA-41D4-A95D-1A0F0B6E6BD1}" type="slidenum">
              <a:rPr lang="fr-FR"/>
              <a:pPr>
                <a:defRPr/>
              </a:pPr>
              <a:t>‹#›</a:t>
            </a:fld>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twoTxTwoObj" preserve="1">
  <p:cSld name="Comparaison">
    <p:spTree>
      <p:nvGrpSpPr>
        <p:cNvPr id="1" name=""/>
        <p:cNvGrpSpPr/>
        <p:nvPr/>
      </p:nvGrpSpPr>
      <p:grpSpPr>
        <a:xfrm>
          <a:off x="0" y="0"/>
          <a:ext cx="0" cy="0"/>
        </a:xfrm>
      </p:grpSpPr>
      <p:sp>
        <p:nvSpPr>
          <p:cNvPr id="2" name="Titre 1"/>
          <p:cNvSpPr>
            <a:spLocks noGrp="1"/>
          </p:cNvSpPr>
          <p:nvPr>
            <p:ph type="title"/>
          </p:nvPr>
        </p:nvSpPr>
        <p:spPr>
          <a:xfrm>
            <a:off x="457200" y="274638"/>
            <a:ext cx="8229600" cy="1143000"/>
          </a:xfrm>
          <a:prstGeom prst="rect">
            <a:avLst/>
          </a:prstGeom>
        </p:spPr>
        <p:txBody>
          <a:bodyPr/>
          <a:lstStyle>
            <a:defPPr>
              <a:defRPr kern="1200" smtId="4294967295"/>
            </a:defPPr>
            <a:lvl1pPr>
              <a:defRPr/>
            </a:lvl1pPr>
          </a:lstStyle>
          <a:p>
            <a:r>
              <a:rPr lang="fr-FR" smtClean="0"/>
              <a:t>Cliquez et modifiez le titre</a:t>
            </a:r>
            <a:endParaRPr lang="fr-FR"/>
          </a:p>
        </p:txBody>
      </p:sp>
      <p:sp>
        <p:nvSpPr>
          <p:cNvPr id="3" name="Espace réservé du texte 2"/>
          <p:cNvSpPr>
            <a:spLocks noGrp="1"/>
          </p:cNvSpPr>
          <p:nvPr>
            <p:ph type="body" idx="1"/>
          </p:nvPr>
        </p:nvSpPr>
        <p:spPr>
          <a:xfrm>
            <a:off x="457200" y="1535113"/>
            <a:ext cx="4040188" cy="639762"/>
          </a:xfrm>
          <a:prstGeom prst="rect">
            <a:avLst/>
          </a:prstGeom>
        </p:spPr>
        <p:txBody>
          <a:bodyPr anchor="b"/>
          <a:lstStyle>
            <a:defPPr>
              <a:defRPr kern="1200" smtId="4294967295"/>
            </a:defPPr>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Cliquez pour modifier les styles du texte du masque</a:t>
            </a:r>
          </a:p>
        </p:txBody>
      </p:sp>
      <p:sp>
        <p:nvSpPr>
          <p:cNvPr id="4" name="Espace réservé du contenu 3"/>
          <p:cNvSpPr>
            <a:spLocks noGrp="1"/>
          </p:cNvSpPr>
          <p:nvPr>
            <p:ph sz="half" idx="2"/>
          </p:nvPr>
        </p:nvSpPr>
        <p:spPr>
          <a:xfrm>
            <a:off x="457200" y="2174875"/>
            <a:ext cx="4040188" cy="3951288"/>
          </a:xfrm>
          <a:prstGeom prst="rect">
            <a:avLst/>
          </a:prstGeom>
        </p:spPr>
        <p:txBody>
          <a:bodyPr/>
          <a:lstStyle>
            <a:defPPr>
              <a:defRPr kern="1200" smtId="4294967295"/>
            </a:defPPr>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5" name="Espace réservé du texte 4"/>
          <p:cNvSpPr>
            <a:spLocks noGrp="1"/>
          </p:cNvSpPr>
          <p:nvPr>
            <p:ph type="body" sz="quarter" idx="3"/>
          </p:nvPr>
        </p:nvSpPr>
        <p:spPr>
          <a:xfrm>
            <a:off x="4645025" y="1535113"/>
            <a:ext cx="4041775" cy="639762"/>
          </a:xfrm>
          <a:prstGeom prst="rect">
            <a:avLst/>
          </a:prstGeom>
        </p:spPr>
        <p:txBody>
          <a:bodyPr anchor="b"/>
          <a:lstStyle>
            <a:defPPr>
              <a:defRPr kern="1200" smtId="4294967295"/>
            </a:defPPr>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Cliquez pour modifier les styles du texte du masque</a:t>
            </a:r>
          </a:p>
        </p:txBody>
      </p:sp>
      <p:sp>
        <p:nvSpPr>
          <p:cNvPr id="6" name="Espace réservé du contenu 5"/>
          <p:cNvSpPr>
            <a:spLocks noGrp="1"/>
          </p:cNvSpPr>
          <p:nvPr>
            <p:ph sz="quarter" idx="4"/>
          </p:nvPr>
        </p:nvSpPr>
        <p:spPr>
          <a:xfrm>
            <a:off x="4645025" y="2174875"/>
            <a:ext cx="4041775" cy="3951288"/>
          </a:xfrm>
          <a:prstGeom prst="rect">
            <a:avLst/>
          </a:prstGeom>
        </p:spPr>
        <p:txBody>
          <a:bodyPr/>
          <a:lstStyle>
            <a:defPPr>
              <a:defRPr kern="1200" smtId="4294967295"/>
            </a:defPPr>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7" name="Espace réservé de la date 3"/>
          <p:cNvSpPr>
            <a:spLocks noGrp="1"/>
          </p:cNvSpPr>
          <p:nvPr>
            <p:ph type="dt" sz="half" idx="10"/>
          </p:nvPr>
        </p:nvSpPr>
        <p:spPr>
          <a:xfrm>
            <a:off x="457200" y="6356350"/>
            <a:ext cx="2133600" cy="365125"/>
          </a:xfrm>
          <a:prstGeom prst="rect">
            <a:avLst/>
          </a:prstGeom>
        </p:spPr>
        <p:txBody>
          <a:bodyPr/>
          <a:lstStyle>
            <a:defPPr>
              <a:defRPr kern="1200" smtId="4294967295"/>
            </a:defPPr>
            <a:lvl1pPr>
              <a:defRPr/>
            </a:lvl1pPr>
          </a:lstStyle>
          <a:p>
            <a:pPr>
              <a:defRPr/>
            </a:pPr>
            <a:fld id="{9BD667CD-015A-49AC-A2E3-46D340CDABDA}" type="datetimeFigureOut">
              <a:rPr lang="fr-FR"/>
              <a:pPr>
                <a:defRPr/>
              </a:pPr>
              <a:t>01/12/2015</a:t>
            </a:fld>
          </a:p>
        </p:txBody>
      </p:sp>
      <p:sp>
        <p:nvSpPr>
          <p:cNvPr id="8" name="Espace réservé du pied de page 4"/>
          <p:cNvSpPr>
            <a:spLocks noGrp="1"/>
          </p:cNvSpPr>
          <p:nvPr>
            <p:ph type="ftr" sz="quarter" idx="11"/>
          </p:nvPr>
        </p:nvSpPr>
        <p:spPr>
          <a:xfrm>
            <a:off x="3124200" y="6356350"/>
            <a:ext cx="2895600" cy="365125"/>
          </a:xfrm>
          <a:prstGeom prst="rect">
            <a:avLst/>
          </a:prstGeom>
        </p:spPr>
        <p:txBody>
          <a:bodyPr/>
          <a:lstStyle>
            <a:defPPr>
              <a:defRPr kern="1200" smtId="4294967295"/>
            </a:defPPr>
            <a:lvl1pPr>
              <a:defRPr/>
            </a:lvl1pPr>
          </a:lstStyle>
          <a:p>
            <a:pPr>
              <a:defRPr/>
            </a:pPr>
            <a:endParaRPr lang="fr-FR"/>
          </a:p>
        </p:txBody>
      </p:sp>
      <p:sp>
        <p:nvSpPr>
          <p:cNvPr id="9" name="Espace réservé du numéro de diapositive 5"/>
          <p:cNvSpPr>
            <a:spLocks noGrp="1"/>
          </p:cNvSpPr>
          <p:nvPr>
            <p:ph type="sldNum" sz="quarter" idx="12"/>
          </p:nvPr>
        </p:nvSpPr>
        <p:spPr>
          <a:xfrm>
            <a:off x="6553200" y="6356350"/>
            <a:ext cx="2133600" cy="365125"/>
          </a:xfrm>
          <a:prstGeom prst="rect">
            <a:avLst/>
          </a:prstGeom>
        </p:spPr>
        <p:txBody>
          <a:bodyPr/>
          <a:lstStyle>
            <a:defPPr>
              <a:defRPr kern="1200" smtId="4294967295"/>
            </a:defPPr>
            <a:lvl1pPr>
              <a:defRPr/>
            </a:lvl1pPr>
          </a:lstStyle>
          <a:p>
            <a:pPr>
              <a:defRPr/>
            </a:pPr>
            <a:fld id="{D3EA5D22-5403-4A7D-A841-63E5B4F896FC}" type="slidenum">
              <a:rPr lang="fr-FR"/>
              <a:pPr>
                <a:defRPr/>
              </a:pPr>
              <a:t>‹#›</a:t>
            </a:fld>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title" preserve="1">
  <p:cSld name="Diapositive de titre">
    <p:spTree>
      <p:nvGrpSpPr>
        <p:cNvPr id="1" name=""/>
        <p:cNvGrpSpPr/>
        <p:nvPr/>
      </p:nvGrpSpPr>
      <p:grpSpPr>
        <a:xfrm>
          <a:off x="0" y="0"/>
          <a:ext cx="0" cy="0"/>
        </a:xfrm>
      </p:grpSpPr>
      <p:sp>
        <p:nvSpPr>
          <p:cNvPr id="2" name="Titre 1"/>
          <p:cNvSpPr>
            <a:spLocks noGrp="1"/>
          </p:cNvSpPr>
          <p:nvPr>
            <p:ph type="ctrTitle"/>
          </p:nvPr>
        </p:nvSpPr>
        <p:spPr>
          <a:xfrm>
            <a:off x="685800" y="2130425"/>
            <a:ext cx="7772400" cy="1470025"/>
          </a:xfrm>
          <a:prstGeom prst="rect">
            <a:avLst/>
          </a:prstGeom>
        </p:spPr>
        <p:txBody>
          <a:bodyPr/>
          <a:lstStyle>
            <a:defPPr>
              <a:defRPr kern="1200" smtId="4294967295"/>
            </a:defPPr>
          </a:lstStyle>
          <a:p>
            <a:r>
              <a:rPr lang="fr-FR" smtClean="0"/>
              <a:t>Cliquez et modifiez le titre</a:t>
            </a:r>
            <a:endParaRPr lang="fr-FR"/>
          </a:p>
        </p:txBody>
      </p:sp>
      <p:sp>
        <p:nvSpPr>
          <p:cNvPr id="3" name="Sous-titre 2"/>
          <p:cNvSpPr>
            <a:spLocks noGrp="1"/>
          </p:cNvSpPr>
          <p:nvPr>
            <p:ph type="subTitle" idx="1"/>
          </p:nvPr>
        </p:nvSpPr>
        <p:spPr>
          <a:xfrm>
            <a:off x="1371600" y="3886200"/>
            <a:ext cx="6400800" cy="1752600"/>
          </a:xfrm>
          <a:prstGeom prst="rect">
            <a:avLst/>
          </a:prstGeom>
        </p:spPr>
        <p:txBody>
          <a:bodyPr/>
          <a:lstStyle>
            <a:defPPr>
              <a:defRPr kern="1200" smtId="4294967295"/>
            </a:defPPr>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smtClean="0"/>
              <a:t>Cliquez pour modifier le style des sous-titres du masque</a:t>
            </a:r>
            <a:endParaRPr lang="fr-FR"/>
          </a:p>
        </p:txBody>
      </p:sp>
      <p:sp>
        <p:nvSpPr>
          <p:cNvPr id="4" name="Espace réservé de la date 3"/>
          <p:cNvSpPr>
            <a:spLocks noGrp="1"/>
          </p:cNvSpPr>
          <p:nvPr>
            <p:ph type="dt" sz="half" idx="10"/>
          </p:nvPr>
        </p:nvSpPr>
        <p:spPr>
          <a:xfrm>
            <a:off x="457200" y="6356350"/>
            <a:ext cx="2133600" cy="365125"/>
          </a:xfrm>
          <a:prstGeom prst="rect">
            <a:avLst/>
          </a:prstGeom>
        </p:spPr>
        <p:txBody>
          <a:bodyPr/>
          <a:lstStyle>
            <a:defPPr>
              <a:defRPr kern="1200" smtId="4294967295"/>
            </a:defPPr>
            <a:lvl1pPr fontAlgn="auto">
              <a:spcBef>
                <a:spcPct val="0"/>
              </a:spcBef>
              <a:spcAft>
                <a:spcPct val="0"/>
              </a:spcAft>
              <a:defRPr>
                <a:latin typeface="+mn-lt"/>
              </a:defRPr>
            </a:lvl1pPr>
          </a:lstStyle>
          <a:p>
            <a:pPr>
              <a:defRPr/>
            </a:pPr>
            <a:fld id="{0C891E97-7267-4B90-AC70-B3D6C4A349B7}" type="datetimeFigureOut">
              <a:rPr lang="fr-FR"/>
              <a:pPr>
                <a:defRPr/>
              </a:pPr>
              <a:t>01/12/2015</a:t>
            </a:fld>
          </a:p>
        </p:txBody>
      </p:sp>
      <p:sp>
        <p:nvSpPr>
          <p:cNvPr id="5" name="Espace réservé du pied de page 4"/>
          <p:cNvSpPr>
            <a:spLocks noGrp="1"/>
          </p:cNvSpPr>
          <p:nvPr>
            <p:ph type="ftr" sz="quarter" idx="11"/>
          </p:nvPr>
        </p:nvSpPr>
        <p:spPr>
          <a:xfrm>
            <a:off x="3124200" y="6356350"/>
            <a:ext cx="2895600" cy="365125"/>
          </a:xfrm>
          <a:prstGeom prst="rect">
            <a:avLst/>
          </a:prstGeom>
        </p:spPr>
        <p:txBody>
          <a:bodyPr/>
          <a:lstStyle>
            <a:defPPr>
              <a:defRPr kern="1200" smtId="4294967295"/>
            </a:defPPr>
            <a:lvl1pPr fontAlgn="auto">
              <a:spcBef>
                <a:spcPct val="0"/>
              </a:spcBef>
              <a:spcAft>
                <a:spcPct val="0"/>
              </a:spcAft>
              <a:defRPr>
                <a:latin typeface="+mn-lt"/>
              </a:defRPr>
            </a:lvl1pPr>
          </a:lstStyle>
          <a:p>
            <a:pPr>
              <a:defRPr/>
            </a:pPr>
            <a:endParaRPr lang="fr-FR"/>
          </a:p>
        </p:txBody>
      </p:sp>
      <p:sp>
        <p:nvSpPr>
          <p:cNvPr id="6" name="Espace réservé du numéro de diapositive 5"/>
          <p:cNvSpPr>
            <a:spLocks noGrp="1"/>
          </p:cNvSpPr>
          <p:nvPr>
            <p:ph type="sldNum" sz="quarter" idx="12"/>
          </p:nvPr>
        </p:nvSpPr>
        <p:spPr>
          <a:xfrm>
            <a:off x="6553200" y="6356350"/>
            <a:ext cx="2133600" cy="365125"/>
          </a:xfrm>
          <a:prstGeom prst="rect">
            <a:avLst/>
          </a:prstGeom>
        </p:spPr>
        <p:txBody>
          <a:bodyPr/>
          <a:lstStyle>
            <a:defPPr>
              <a:defRPr kern="1200" smtId="4294967295"/>
            </a:defPPr>
            <a:lvl1pPr fontAlgn="auto">
              <a:spcBef>
                <a:spcPct val="0"/>
              </a:spcBef>
              <a:spcAft>
                <a:spcPct val="0"/>
              </a:spcAft>
              <a:defRPr>
                <a:latin typeface="+mn-lt"/>
              </a:defRPr>
            </a:lvl1pPr>
          </a:lstStyle>
          <a:p>
            <a:pPr>
              <a:defRPr/>
            </a:pPr>
            <a:fld id="{31A5490F-43D6-4496-A131-E4F9AEA79BA9}" type="slidenum">
              <a:rPr lang="fr-FR"/>
              <a:pPr>
                <a:defRPr/>
              </a:pPr>
              <a:t>‹#›</a:t>
            </a:fld>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obj" preserve="1">
  <p:cSld name="Titre et contenu">
    <p:spTree>
      <p:nvGrpSpPr>
        <p:cNvPr id="1" name=""/>
        <p:cNvGrpSpPr/>
        <p:nvPr/>
      </p:nvGrpSpPr>
      <p:grpSpPr>
        <a:xfrm>
          <a:off x="0" y="0"/>
          <a:ext cx="0" cy="0"/>
        </a:xfrm>
      </p:grpSpPr>
      <p:sp>
        <p:nvSpPr>
          <p:cNvPr id="2" name="Titre 1"/>
          <p:cNvSpPr>
            <a:spLocks noGrp="1"/>
          </p:cNvSpPr>
          <p:nvPr>
            <p:ph type="title"/>
          </p:nvPr>
        </p:nvSpPr>
        <p:spPr>
          <a:xfrm>
            <a:off x="457200" y="274638"/>
            <a:ext cx="8229600" cy="1143000"/>
          </a:xfrm>
          <a:prstGeom prst="rect">
            <a:avLst/>
          </a:prstGeom>
        </p:spPr>
        <p:txBody>
          <a:bodyPr/>
          <a:lstStyle>
            <a:defPPr>
              <a:defRPr kern="1200" smtId="4294967295"/>
            </a:defPPr>
          </a:lstStyle>
          <a:p>
            <a:r>
              <a:rPr lang="fr-FR" smtClean="0"/>
              <a:t>Cliquez et modifiez le titre</a:t>
            </a:r>
            <a:endParaRPr lang="fr-FR"/>
          </a:p>
        </p:txBody>
      </p:sp>
      <p:sp>
        <p:nvSpPr>
          <p:cNvPr id="3" name="Espace réservé du contenu 2"/>
          <p:cNvSpPr>
            <a:spLocks noGrp="1"/>
          </p:cNvSpPr>
          <p:nvPr>
            <p:ph idx="1"/>
          </p:nvPr>
        </p:nvSpPr>
        <p:spPr>
          <a:xfrm>
            <a:off x="457200" y="1600200"/>
            <a:ext cx="8229600" cy="4525963"/>
          </a:xfrm>
          <a:prstGeom prst="rect">
            <a:avLst/>
          </a:prstGeom>
        </p:spPr>
        <p:txBody>
          <a:bodyPr/>
          <a:lstStyle>
            <a:defPPr>
              <a:defRPr kern="1200" smtId="4294967295"/>
            </a:def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a:xfrm>
            <a:off x="457200" y="6356350"/>
            <a:ext cx="2133600" cy="365125"/>
          </a:xfrm>
          <a:prstGeom prst="rect">
            <a:avLst/>
          </a:prstGeom>
        </p:spPr>
        <p:txBody>
          <a:bodyPr/>
          <a:lstStyle>
            <a:defPPr>
              <a:defRPr kern="1200" smtId="4294967295"/>
            </a:defPPr>
            <a:lvl1pPr fontAlgn="auto">
              <a:spcBef>
                <a:spcPct val="0"/>
              </a:spcBef>
              <a:spcAft>
                <a:spcPct val="0"/>
              </a:spcAft>
              <a:defRPr>
                <a:latin typeface="+mn-lt"/>
              </a:defRPr>
            </a:lvl1pPr>
          </a:lstStyle>
          <a:p>
            <a:pPr>
              <a:defRPr/>
            </a:pPr>
            <a:fld id="{CEFDF162-C735-4FCB-9BD7-E8237A5626E0}" type="datetimeFigureOut">
              <a:rPr lang="fr-FR"/>
              <a:pPr>
                <a:defRPr/>
              </a:pPr>
              <a:t>01/12/2015</a:t>
            </a:fld>
          </a:p>
        </p:txBody>
      </p:sp>
      <p:sp>
        <p:nvSpPr>
          <p:cNvPr id="5" name="Espace réservé du pied de page 4"/>
          <p:cNvSpPr>
            <a:spLocks noGrp="1"/>
          </p:cNvSpPr>
          <p:nvPr>
            <p:ph type="ftr" sz="quarter" idx="11"/>
          </p:nvPr>
        </p:nvSpPr>
        <p:spPr>
          <a:xfrm>
            <a:off x="3124200" y="6356350"/>
            <a:ext cx="2895600" cy="365125"/>
          </a:xfrm>
          <a:prstGeom prst="rect">
            <a:avLst/>
          </a:prstGeom>
        </p:spPr>
        <p:txBody>
          <a:bodyPr/>
          <a:lstStyle>
            <a:defPPr>
              <a:defRPr kern="1200" smtId="4294967295"/>
            </a:defPPr>
            <a:lvl1pPr fontAlgn="auto">
              <a:spcBef>
                <a:spcPct val="0"/>
              </a:spcBef>
              <a:spcAft>
                <a:spcPct val="0"/>
              </a:spcAft>
              <a:defRPr>
                <a:latin typeface="+mn-lt"/>
              </a:defRPr>
            </a:lvl1pPr>
          </a:lstStyle>
          <a:p>
            <a:pPr>
              <a:defRPr/>
            </a:pPr>
            <a:endParaRPr lang="fr-FR"/>
          </a:p>
        </p:txBody>
      </p:sp>
      <p:sp>
        <p:nvSpPr>
          <p:cNvPr id="6" name="Espace réservé du numéro de diapositive 5"/>
          <p:cNvSpPr>
            <a:spLocks noGrp="1"/>
          </p:cNvSpPr>
          <p:nvPr>
            <p:ph type="sldNum" sz="quarter" idx="12"/>
          </p:nvPr>
        </p:nvSpPr>
        <p:spPr>
          <a:xfrm>
            <a:off x="6553200" y="6356350"/>
            <a:ext cx="2133600" cy="365125"/>
          </a:xfrm>
          <a:prstGeom prst="rect">
            <a:avLst/>
          </a:prstGeom>
        </p:spPr>
        <p:txBody>
          <a:bodyPr/>
          <a:lstStyle>
            <a:defPPr>
              <a:defRPr kern="1200" smtId="4294967295"/>
            </a:defPPr>
            <a:lvl1pPr fontAlgn="auto">
              <a:spcBef>
                <a:spcPct val="0"/>
              </a:spcBef>
              <a:spcAft>
                <a:spcPct val="0"/>
              </a:spcAft>
              <a:defRPr>
                <a:latin typeface="+mn-lt"/>
              </a:defRPr>
            </a:lvl1pPr>
          </a:lstStyle>
          <a:p>
            <a:pPr>
              <a:defRPr/>
            </a:pPr>
            <a:fld id="{C16F34A0-4F7F-4848-9DF2-228E3BB60414}" type="slidenum">
              <a:rPr lang="fr-FR"/>
              <a:pPr>
                <a:defRPr/>
              </a:pPr>
              <a:t>‹#›</a:t>
            </a:fld>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secHead" preserve="1">
  <p:cSld name="En-tête de section">
    <p:spTree>
      <p:nvGrpSpPr>
        <p:cNvPr id="1" name=""/>
        <p:cNvGrpSpPr/>
        <p:nvPr/>
      </p:nvGrpSpPr>
      <p:grpSpPr>
        <a:xfrm>
          <a:off x="0" y="0"/>
          <a:ext cx="0" cy="0"/>
        </a:xfrm>
      </p:grpSpPr>
      <p:sp>
        <p:nvSpPr>
          <p:cNvPr id="2" name="Titre 1"/>
          <p:cNvSpPr>
            <a:spLocks noGrp="1"/>
          </p:cNvSpPr>
          <p:nvPr>
            <p:ph type="title"/>
          </p:nvPr>
        </p:nvSpPr>
        <p:spPr>
          <a:xfrm>
            <a:off x="722313" y="4406900"/>
            <a:ext cx="7772400" cy="1362075"/>
          </a:xfrm>
          <a:prstGeom prst="rect">
            <a:avLst/>
          </a:prstGeom>
        </p:spPr>
        <p:txBody>
          <a:bodyPr anchor="t"/>
          <a:lstStyle>
            <a:defPPr>
              <a:defRPr kern="1200" smtId="4294967295"/>
            </a:defPPr>
            <a:lvl1pPr algn="l">
              <a:defRPr sz="4000" b="1" cap="all"/>
            </a:lvl1pPr>
          </a:lstStyle>
          <a:p>
            <a:r>
              <a:rPr lang="fr-FR" smtClean="0"/>
              <a:t>Cliquez et modifiez le titre</a:t>
            </a:r>
            <a:endParaRPr lang="fr-FR"/>
          </a:p>
        </p:txBody>
      </p:sp>
      <p:sp>
        <p:nvSpPr>
          <p:cNvPr id="3" name="Espace réservé du texte 2"/>
          <p:cNvSpPr>
            <a:spLocks noGrp="1"/>
          </p:cNvSpPr>
          <p:nvPr>
            <p:ph type="body" idx="1"/>
          </p:nvPr>
        </p:nvSpPr>
        <p:spPr>
          <a:xfrm>
            <a:off x="722313" y="2906713"/>
            <a:ext cx="7772400" cy="1500187"/>
          </a:xfrm>
          <a:prstGeom prst="rect">
            <a:avLst/>
          </a:prstGeom>
        </p:spPr>
        <p:txBody>
          <a:bodyPr anchor="b"/>
          <a:lstStyle>
            <a:defPPr>
              <a:defRPr kern="1200" smtId="4294967295"/>
            </a:defPPr>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smtClean="0"/>
              <a:t>Cliquez pour modifier les styles du texte du masque</a:t>
            </a:r>
          </a:p>
        </p:txBody>
      </p:sp>
      <p:sp>
        <p:nvSpPr>
          <p:cNvPr id="4" name="Espace réservé de la date 3"/>
          <p:cNvSpPr>
            <a:spLocks noGrp="1"/>
          </p:cNvSpPr>
          <p:nvPr>
            <p:ph type="dt" sz="half" idx="10"/>
          </p:nvPr>
        </p:nvSpPr>
        <p:spPr>
          <a:xfrm>
            <a:off x="457200" y="6356350"/>
            <a:ext cx="2133600" cy="365125"/>
          </a:xfrm>
          <a:prstGeom prst="rect">
            <a:avLst/>
          </a:prstGeom>
        </p:spPr>
        <p:txBody>
          <a:bodyPr/>
          <a:lstStyle>
            <a:defPPr>
              <a:defRPr kern="1200" smtId="4294967295"/>
            </a:defPPr>
            <a:lvl1pPr fontAlgn="auto">
              <a:spcBef>
                <a:spcPct val="0"/>
              </a:spcBef>
              <a:spcAft>
                <a:spcPct val="0"/>
              </a:spcAft>
              <a:defRPr>
                <a:latin typeface="+mn-lt"/>
              </a:defRPr>
            </a:lvl1pPr>
          </a:lstStyle>
          <a:p>
            <a:pPr>
              <a:defRPr/>
            </a:pPr>
            <a:fld id="{F6E52F10-139D-4952-A377-B7FF08224CB1}" type="datetimeFigureOut">
              <a:rPr lang="fr-FR"/>
              <a:pPr>
                <a:defRPr/>
              </a:pPr>
              <a:t>01/12/2015</a:t>
            </a:fld>
          </a:p>
        </p:txBody>
      </p:sp>
      <p:sp>
        <p:nvSpPr>
          <p:cNvPr id="5" name="Espace réservé du pied de page 4"/>
          <p:cNvSpPr>
            <a:spLocks noGrp="1"/>
          </p:cNvSpPr>
          <p:nvPr>
            <p:ph type="ftr" sz="quarter" idx="11"/>
          </p:nvPr>
        </p:nvSpPr>
        <p:spPr>
          <a:xfrm>
            <a:off x="3124200" y="6356350"/>
            <a:ext cx="2895600" cy="365125"/>
          </a:xfrm>
          <a:prstGeom prst="rect">
            <a:avLst/>
          </a:prstGeom>
        </p:spPr>
        <p:txBody>
          <a:bodyPr/>
          <a:lstStyle>
            <a:defPPr>
              <a:defRPr kern="1200" smtId="4294967295"/>
            </a:defPPr>
            <a:lvl1pPr fontAlgn="auto">
              <a:spcBef>
                <a:spcPct val="0"/>
              </a:spcBef>
              <a:spcAft>
                <a:spcPct val="0"/>
              </a:spcAft>
              <a:defRPr>
                <a:latin typeface="+mn-lt"/>
              </a:defRPr>
            </a:lvl1pPr>
          </a:lstStyle>
          <a:p>
            <a:pPr>
              <a:defRPr/>
            </a:pPr>
            <a:endParaRPr lang="fr-FR"/>
          </a:p>
        </p:txBody>
      </p:sp>
      <p:sp>
        <p:nvSpPr>
          <p:cNvPr id="6" name="Espace réservé du numéro de diapositive 5"/>
          <p:cNvSpPr>
            <a:spLocks noGrp="1"/>
          </p:cNvSpPr>
          <p:nvPr>
            <p:ph type="sldNum" sz="quarter" idx="12"/>
          </p:nvPr>
        </p:nvSpPr>
        <p:spPr>
          <a:xfrm>
            <a:off x="6553200" y="6356350"/>
            <a:ext cx="2133600" cy="365125"/>
          </a:xfrm>
          <a:prstGeom prst="rect">
            <a:avLst/>
          </a:prstGeom>
        </p:spPr>
        <p:txBody>
          <a:bodyPr/>
          <a:lstStyle>
            <a:defPPr>
              <a:defRPr kern="1200" smtId="4294967295"/>
            </a:defPPr>
            <a:lvl1pPr fontAlgn="auto">
              <a:spcBef>
                <a:spcPct val="0"/>
              </a:spcBef>
              <a:spcAft>
                <a:spcPct val="0"/>
              </a:spcAft>
              <a:defRPr>
                <a:latin typeface="+mn-lt"/>
              </a:defRPr>
            </a:lvl1pPr>
          </a:lstStyle>
          <a:p>
            <a:pPr>
              <a:defRPr/>
            </a:pPr>
            <a:fld id="{13629D57-AEB7-4296-ABD0-C5CB0189DB2E}" type="slidenum">
              <a:rPr lang="fr-FR"/>
              <a:pPr>
                <a:defRPr/>
              </a:pPr>
              <a:t>‹#›</a:t>
            </a:fld>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twoObj" preserve="1">
  <p:cSld name="Deux contenus">
    <p:spTree>
      <p:nvGrpSpPr>
        <p:cNvPr id="1" name=""/>
        <p:cNvGrpSpPr/>
        <p:nvPr/>
      </p:nvGrpSpPr>
      <p:grpSpPr>
        <a:xfrm>
          <a:off x="0" y="0"/>
          <a:ext cx="0" cy="0"/>
        </a:xfrm>
      </p:grpSpPr>
      <p:sp>
        <p:nvSpPr>
          <p:cNvPr id="2" name="Titre 1"/>
          <p:cNvSpPr>
            <a:spLocks noGrp="1"/>
          </p:cNvSpPr>
          <p:nvPr>
            <p:ph type="title"/>
          </p:nvPr>
        </p:nvSpPr>
        <p:spPr>
          <a:xfrm>
            <a:off x="457200" y="274638"/>
            <a:ext cx="8229600" cy="1143000"/>
          </a:xfrm>
          <a:prstGeom prst="rect">
            <a:avLst/>
          </a:prstGeom>
        </p:spPr>
        <p:txBody>
          <a:bodyPr/>
          <a:lstStyle>
            <a:defPPr>
              <a:defRPr kern="1200" smtId="4294967295"/>
            </a:defPPr>
          </a:lstStyle>
          <a:p>
            <a:r>
              <a:rPr lang="fr-FR" smtClean="0"/>
              <a:t>Cliquez et modifiez le titre</a:t>
            </a:r>
            <a:endParaRPr lang="fr-FR"/>
          </a:p>
        </p:txBody>
      </p:sp>
      <p:sp>
        <p:nvSpPr>
          <p:cNvPr id="3" name="Espace réservé du contenu 2"/>
          <p:cNvSpPr>
            <a:spLocks noGrp="1"/>
          </p:cNvSpPr>
          <p:nvPr>
            <p:ph sz="half" idx="1"/>
          </p:nvPr>
        </p:nvSpPr>
        <p:spPr>
          <a:xfrm>
            <a:off x="457200" y="1600200"/>
            <a:ext cx="4038600" cy="4525963"/>
          </a:xfrm>
          <a:prstGeom prst="rect">
            <a:avLst/>
          </a:prstGeom>
        </p:spPr>
        <p:txBody>
          <a:bodyPr/>
          <a:lstStyle>
            <a:defPPr>
              <a:defRPr kern="1200" smtId="4294967295"/>
            </a:defPPr>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u contenu 3"/>
          <p:cNvSpPr>
            <a:spLocks noGrp="1"/>
          </p:cNvSpPr>
          <p:nvPr>
            <p:ph sz="half" idx="2"/>
          </p:nvPr>
        </p:nvSpPr>
        <p:spPr>
          <a:xfrm>
            <a:off x="4648200" y="1600200"/>
            <a:ext cx="4038600" cy="4525963"/>
          </a:xfrm>
          <a:prstGeom prst="rect">
            <a:avLst/>
          </a:prstGeom>
        </p:spPr>
        <p:txBody>
          <a:bodyPr/>
          <a:lstStyle>
            <a:defPPr>
              <a:defRPr kern="1200" smtId="4294967295"/>
            </a:defPPr>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5" name="Espace réservé de la date 4"/>
          <p:cNvSpPr>
            <a:spLocks noGrp="1"/>
          </p:cNvSpPr>
          <p:nvPr>
            <p:ph type="dt" sz="half" idx="10"/>
          </p:nvPr>
        </p:nvSpPr>
        <p:spPr>
          <a:xfrm>
            <a:off x="457200" y="6356350"/>
            <a:ext cx="2133600" cy="365125"/>
          </a:xfrm>
          <a:prstGeom prst="rect">
            <a:avLst/>
          </a:prstGeom>
        </p:spPr>
        <p:txBody>
          <a:bodyPr/>
          <a:lstStyle>
            <a:defPPr>
              <a:defRPr kern="1200" smtId="4294967295"/>
            </a:defPPr>
            <a:lvl1pPr fontAlgn="auto">
              <a:spcBef>
                <a:spcPct val="0"/>
              </a:spcBef>
              <a:spcAft>
                <a:spcPct val="0"/>
              </a:spcAft>
              <a:defRPr>
                <a:latin typeface="+mn-lt"/>
              </a:defRPr>
            </a:lvl1pPr>
          </a:lstStyle>
          <a:p>
            <a:pPr>
              <a:defRPr/>
            </a:pPr>
            <a:fld id="{86B3C866-2730-4B54-9B91-ED466502DB0E}" type="datetimeFigureOut">
              <a:rPr lang="fr-FR"/>
              <a:pPr>
                <a:defRPr/>
              </a:pPr>
              <a:t>01/12/2015</a:t>
            </a:fld>
          </a:p>
        </p:txBody>
      </p:sp>
      <p:sp>
        <p:nvSpPr>
          <p:cNvPr id="6" name="Espace réservé du pied de page 5"/>
          <p:cNvSpPr>
            <a:spLocks noGrp="1"/>
          </p:cNvSpPr>
          <p:nvPr>
            <p:ph type="ftr" sz="quarter" idx="11"/>
          </p:nvPr>
        </p:nvSpPr>
        <p:spPr>
          <a:xfrm>
            <a:off x="3124200" y="6356350"/>
            <a:ext cx="2895600" cy="365125"/>
          </a:xfrm>
          <a:prstGeom prst="rect">
            <a:avLst/>
          </a:prstGeom>
        </p:spPr>
        <p:txBody>
          <a:bodyPr/>
          <a:lstStyle>
            <a:defPPr>
              <a:defRPr kern="1200" smtId="4294967295"/>
            </a:defPPr>
            <a:lvl1pPr fontAlgn="auto">
              <a:spcBef>
                <a:spcPct val="0"/>
              </a:spcBef>
              <a:spcAft>
                <a:spcPct val="0"/>
              </a:spcAft>
              <a:defRPr>
                <a:latin typeface="+mn-lt"/>
              </a:defRPr>
            </a:lvl1pPr>
          </a:lstStyle>
          <a:p>
            <a:pPr>
              <a:defRPr/>
            </a:pPr>
            <a:endParaRPr lang="fr-FR"/>
          </a:p>
        </p:txBody>
      </p:sp>
      <p:sp>
        <p:nvSpPr>
          <p:cNvPr id="7" name="Espace réservé du numéro de diapositive 6"/>
          <p:cNvSpPr>
            <a:spLocks noGrp="1"/>
          </p:cNvSpPr>
          <p:nvPr>
            <p:ph type="sldNum" sz="quarter" idx="12"/>
          </p:nvPr>
        </p:nvSpPr>
        <p:spPr>
          <a:xfrm>
            <a:off x="6553200" y="6356350"/>
            <a:ext cx="2133600" cy="365125"/>
          </a:xfrm>
          <a:prstGeom prst="rect">
            <a:avLst/>
          </a:prstGeom>
        </p:spPr>
        <p:txBody>
          <a:bodyPr/>
          <a:lstStyle>
            <a:defPPr>
              <a:defRPr kern="1200" smtId="4294967295"/>
            </a:defPPr>
            <a:lvl1pPr fontAlgn="auto">
              <a:spcBef>
                <a:spcPct val="0"/>
              </a:spcBef>
              <a:spcAft>
                <a:spcPct val="0"/>
              </a:spcAft>
              <a:defRPr>
                <a:latin typeface="+mn-lt"/>
              </a:defRPr>
            </a:lvl1pPr>
          </a:lstStyle>
          <a:p>
            <a:pPr>
              <a:defRPr/>
            </a:pPr>
            <a:fld id="{44356867-066C-4E78-8A82-CC2B71AF4BD7}" type="slidenum">
              <a:rPr lang="fr-FR"/>
              <a:pPr>
                <a:defRPr/>
              </a:pPr>
              <a:t>‹#›</a:t>
            </a:fld>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twoTxTwoObj" preserve="1">
  <p:cSld name="Comparaison">
    <p:spTree>
      <p:nvGrpSpPr>
        <p:cNvPr id="1" name=""/>
        <p:cNvGrpSpPr/>
        <p:nvPr/>
      </p:nvGrpSpPr>
      <p:grpSpPr>
        <a:xfrm>
          <a:off x="0" y="0"/>
          <a:ext cx="0" cy="0"/>
        </a:xfrm>
      </p:grpSpPr>
      <p:sp>
        <p:nvSpPr>
          <p:cNvPr id="2" name="Titre 1"/>
          <p:cNvSpPr>
            <a:spLocks noGrp="1"/>
          </p:cNvSpPr>
          <p:nvPr>
            <p:ph type="title"/>
          </p:nvPr>
        </p:nvSpPr>
        <p:spPr>
          <a:xfrm>
            <a:off x="457200" y="274638"/>
            <a:ext cx="8229600" cy="1143000"/>
          </a:xfrm>
          <a:prstGeom prst="rect">
            <a:avLst/>
          </a:prstGeom>
        </p:spPr>
        <p:txBody>
          <a:bodyPr/>
          <a:lstStyle>
            <a:defPPr>
              <a:defRPr kern="1200" smtId="4294967295"/>
            </a:defPPr>
            <a:lvl1pPr>
              <a:defRPr/>
            </a:lvl1pPr>
          </a:lstStyle>
          <a:p>
            <a:r>
              <a:rPr lang="fr-FR" smtClean="0"/>
              <a:t>Cliquez et modifiez le titre</a:t>
            </a:r>
            <a:endParaRPr lang="fr-FR"/>
          </a:p>
        </p:txBody>
      </p:sp>
      <p:sp>
        <p:nvSpPr>
          <p:cNvPr id="3" name="Espace réservé du texte 2"/>
          <p:cNvSpPr>
            <a:spLocks noGrp="1"/>
          </p:cNvSpPr>
          <p:nvPr>
            <p:ph type="body" idx="1"/>
          </p:nvPr>
        </p:nvSpPr>
        <p:spPr>
          <a:xfrm>
            <a:off x="457200" y="1535113"/>
            <a:ext cx="4040188" cy="639762"/>
          </a:xfrm>
          <a:prstGeom prst="rect">
            <a:avLst/>
          </a:prstGeom>
        </p:spPr>
        <p:txBody>
          <a:bodyPr anchor="b"/>
          <a:lstStyle>
            <a:defPPr>
              <a:defRPr kern="1200" smtId="4294967295"/>
            </a:defPPr>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Cliquez pour modifier les styles du texte du masque</a:t>
            </a:r>
          </a:p>
        </p:txBody>
      </p:sp>
      <p:sp>
        <p:nvSpPr>
          <p:cNvPr id="4" name="Espace réservé du contenu 3"/>
          <p:cNvSpPr>
            <a:spLocks noGrp="1"/>
          </p:cNvSpPr>
          <p:nvPr>
            <p:ph sz="half" idx="2"/>
          </p:nvPr>
        </p:nvSpPr>
        <p:spPr>
          <a:xfrm>
            <a:off x="457200" y="2174875"/>
            <a:ext cx="4040188" cy="3951288"/>
          </a:xfrm>
          <a:prstGeom prst="rect">
            <a:avLst/>
          </a:prstGeom>
        </p:spPr>
        <p:txBody>
          <a:bodyPr/>
          <a:lstStyle>
            <a:defPPr>
              <a:defRPr kern="1200" smtId="4294967295"/>
            </a:defPPr>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5" name="Espace réservé du texte 4"/>
          <p:cNvSpPr>
            <a:spLocks noGrp="1"/>
          </p:cNvSpPr>
          <p:nvPr>
            <p:ph type="body" sz="quarter" idx="3"/>
          </p:nvPr>
        </p:nvSpPr>
        <p:spPr>
          <a:xfrm>
            <a:off x="4645025" y="1535113"/>
            <a:ext cx="4041775" cy="639762"/>
          </a:xfrm>
          <a:prstGeom prst="rect">
            <a:avLst/>
          </a:prstGeom>
        </p:spPr>
        <p:txBody>
          <a:bodyPr anchor="b"/>
          <a:lstStyle>
            <a:defPPr>
              <a:defRPr kern="1200" smtId="4294967295"/>
            </a:defPPr>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Cliquez pour modifier les styles du texte du masque</a:t>
            </a:r>
          </a:p>
        </p:txBody>
      </p:sp>
      <p:sp>
        <p:nvSpPr>
          <p:cNvPr id="6" name="Espace réservé du contenu 5"/>
          <p:cNvSpPr>
            <a:spLocks noGrp="1"/>
          </p:cNvSpPr>
          <p:nvPr>
            <p:ph sz="quarter" idx="4"/>
          </p:nvPr>
        </p:nvSpPr>
        <p:spPr>
          <a:xfrm>
            <a:off x="4645025" y="2174875"/>
            <a:ext cx="4041775" cy="3951288"/>
          </a:xfrm>
          <a:prstGeom prst="rect">
            <a:avLst/>
          </a:prstGeom>
        </p:spPr>
        <p:txBody>
          <a:bodyPr/>
          <a:lstStyle>
            <a:defPPr>
              <a:defRPr kern="1200" smtId="4294967295"/>
            </a:defPPr>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7" name="Espace réservé de la date 6"/>
          <p:cNvSpPr>
            <a:spLocks noGrp="1"/>
          </p:cNvSpPr>
          <p:nvPr>
            <p:ph type="dt" sz="half" idx="10"/>
          </p:nvPr>
        </p:nvSpPr>
        <p:spPr>
          <a:xfrm>
            <a:off x="457200" y="6356350"/>
            <a:ext cx="2133600" cy="365125"/>
          </a:xfrm>
          <a:prstGeom prst="rect">
            <a:avLst/>
          </a:prstGeom>
        </p:spPr>
        <p:txBody>
          <a:bodyPr/>
          <a:lstStyle>
            <a:defPPr>
              <a:defRPr kern="1200" smtId="4294967295"/>
            </a:defPPr>
            <a:lvl1pPr fontAlgn="auto">
              <a:spcBef>
                <a:spcPct val="0"/>
              </a:spcBef>
              <a:spcAft>
                <a:spcPct val="0"/>
              </a:spcAft>
              <a:defRPr>
                <a:latin typeface="+mn-lt"/>
              </a:defRPr>
            </a:lvl1pPr>
          </a:lstStyle>
          <a:p>
            <a:pPr>
              <a:defRPr/>
            </a:pPr>
            <a:fld id="{07EB609A-F07F-4465-BFB4-78287CAC0606}" type="datetimeFigureOut">
              <a:rPr lang="fr-FR"/>
              <a:pPr>
                <a:defRPr/>
              </a:pPr>
              <a:t>01/12/2015</a:t>
            </a:fld>
          </a:p>
        </p:txBody>
      </p:sp>
      <p:sp>
        <p:nvSpPr>
          <p:cNvPr id="8" name="Espace réservé du pied de page 7"/>
          <p:cNvSpPr>
            <a:spLocks noGrp="1"/>
          </p:cNvSpPr>
          <p:nvPr>
            <p:ph type="ftr" sz="quarter" idx="11"/>
          </p:nvPr>
        </p:nvSpPr>
        <p:spPr>
          <a:xfrm>
            <a:off x="3124200" y="6356350"/>
            <a:ext cx="2895600" cy="365125"/>
          </a:xfrm>
          <a:prstGeom prst="rect">
            <a:avLst/>
          </a:prstGeom>
        </p:spPr>
        <p:txBody>
          <a:bodyPr/>
          <a:lstStyle>
            <a:defPPr>
              <a:defRPr kern="1200" smtId="4294967295"/>
            </a:defPPr>
            <a:lvl1pPr fontAlgn="auto">
              <a:spcBef>
                <a:spcPct val="0"/>
              </a:spcBef>
              <a:spcAft>
                <a:spcPct val="0"/>
              </a:spcAft>
              <a:defRPr>
                <a:latin typeface="+mn-lt"/>
              </a:defRPr>
            </a:lvl1pPr>
          </a:lstStyle>
          <a:p>
            <a:pPr>
              <a:defRPr/>
            </a:pPr>
            <a:endParaRPr lang="fr-FR"/>
          </a:p>
        </p:txBody>
      </p:sp>
      <p:sp>
        <p:nvSpPr>
          <p:cNvPr id="9" name="Espace réservé du numéro de diapositive 8"/>
          <p:cNvSpPr>
            <a:spLocks noGrp="1"/>
          </p:cNvSpPr>
          <p:nvPr>
            <p:ph type="sldNum" sz="quarter" idx="12"/>
          </p:nvPr>
        </p:nvSpPr>
        <p:spPr>
          <a:xfrm>
            <a:off x="6553200" y="6356350"/>
            <a:ext cx="2133600" cy="365125"/>
          </a:xfrm>
          <a:prstGeom prst="rect">
            <a:avLst/>
          </a:prstGeom>
        </p:spPr>
        <p:txBody>
          <a:bodyPr/>
          <a:lstStyle>
            <a:defPPr>
              <a:defRPr kern="1200" smtId="4294967295"/>
            </a:defPPr>
            <a:lvl1pPr fontAlgn="auto">
              <a:spcBef>
                <a:spcPct val="0"/>
              </a:spcBef>
              <a:spcAft>
                <a:spcPct val="0"/>
              </a:spcAft>
              <a:defRPr>
                <a:latin typeface="+mn-lt"/>
              </a:defRPr>
            </a:lvl1pPr>
          </a:lstStyle>
          <a:p>
            <a:pPr>
              <a:defRPr/>
            </a:pPr>
            <a:fld id="{B4699A08-7CC5-4E87-AE99-530AD361FF49}" type="slidenum">
              <a:rPr lang="fr-FR"/>
              <a:pPr>
                <a:defRPr/>
              </a:pPr>
              <a:t>‹#›</a:t>
            </a:fld>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titleOnly" preserve="1">
  <p:cSld name="Titre seul">
    <p:spTree>
      <p:nvGrpSpPr>
        <p:cNvPr id="1" name=""/>
        <p:cNvGrpSpPr/>
        <p:nvPr/>
      </p:nvGrpSpPr>
      <p:grpSpPr>
        <a:xfrm>
          <a:off x="0" y="0"/>
          <a:ext cx="0" cy="0"/>
        </a:xfrm>
      </p:grpSpPr>
      <p:sp>
        <p:nvSpPr>
          <p:cNvPr id="2" name="Titre 1"/>
          <p:cNvSpPr>
            <a:spLocks noGrp="1"/>
          </p:cNvSpPr>
          <p:nvPr>
            <p:ph type="title"/>
          </p:nvPr>
        </p:nvSpPr>
        <p:spPr>
          <a:xfrm>
            <a:off x="457200" y="274638"/>
            <a:ext cx="8229600" cy="1143000"/>
          </a:xfrm>
          <a:prstGeom prst="rect">
            <a:avLst/>
          </a:prstGeom>
        </p:spPr>
        <p:txBody>
          <a:bodyPr/>
          <a:lstStyle>
            <a:defPPr>
              <a:defRPr kern="1200" smtId="4294967295"/>
            </a:defPPr>
          </a:lstStyle>
          <a:p>
            <a:r>
              <a:rPr lang="fr-FR" smtClean="0"/>
              <a:t>Cliquez et modifiez le titre</a:t>
            </a:r>
            <a:endParaRPr lang="fr-FR"/>
          </a:p>
        </p:txBody>
      </p:sp>
      <p:sp>
        <p:nvSpPr>
          <p:cNvPr id="3" name="Espace réservé de la date 2"/>
          <p:cNvSpPr>
            <a:spLocks noGrp="1"/>
          </p:cNvSpPr>
          <p:nvPr>
            <p:ph type="dt" sz="half" idx="10"/>
          </p:nvPr>
        </p:nvSpPr>
        <p:spPr>
          <a:xfrm>
            <a:off x="457200" y="6356350"/>
            <a:ext cx="2133600" cy="365125"/>
          </a:xfrm>
          <a:prstGeom prst="rect">
            <a:avLst/>
          </a:prstGeom>
        </p:spPr>
        <p:txBody>
          <a:bodyPr/>
          <a:lstStyle>
            <a:defPPr>
              <a:defRPr kern="1200" smtId="4294967295"/>
            </a:defPPr>
            <a:lvl1pPr fontAlgn="auto">
              <a:spcBef>
                <a:spcPct val="0"/>
              </a:spcBef>
              <a:spcAft>
                <a:spcPct val="0"/>
              </a:spcAft>
              <a:defRPr>
                <a:latin typeface="+mn-lt"/>
              </a:defRPr>
            </a:lvl1pPr>
          </a:lstStyle>
          <a:p>
            <a:pPr>
              <a:defRPr/>
            </a:pPr>
            <a:fld id="{F5CEEA83-6938-47E7-B37D-E31CCB4E4613}" type="datetimeFigureOut">
              <a:rPr lang="fr-FR"/>
              <a:pPr>
                <a:defRPr/>
              </a:pPr>
              <a:t>01/12/2015</a:t>
            </a:fld>
          </a:p>
        </p:txBody>
      </p:sp>
      <p:sp>
        <p:nvSpPr>
          <p:cNvPr id="4" name="Espace réservé du pied de page 3"/>
          <p:cNvSpPr>
            <a:spLocks noGrp="1"/>
          </p:cNvSpPr>
          <p:nvPr>
            <p:ph type="ftr" sz="quarter" idx="11"/>
          </p:nvPr>
        </p:nvSpPr>
        <p:spPr>
          <a:xfrm>
            <a:off x="3124200" y="6356350"/>
            <a:ext cx="2895600" cy="365125"/>
          </a:xfrm>
          <a:prstGeom prst="rect">
            <a:avLst/>
          </a:prstGeom>
        </p:spPr>
        <p:txBody>
          <a:bodyPr/>
          <a:lstStyle>
            <a:defPPr>
              <a:defRPr kern="1200" smtId="4294967295"/>
            </a:defPPr>
            <a:lvl1pPr fontAlgn="auto">
              <a:spcBef>
                <a:spcPct val="0"/>
              </a:spcBef>
              <a:spcAft>
                <a:spcPct val="0"/>
              </a:spcAft>
              <a:defRPr>
                <a:latin typeface="+mn-lt"/>
              </a:defRPr>
            </a:lvl1pPr>
          </a:lstStyle>
          <a:p>
            <a:pPr>
              <a:defRPr/>
            </a:pPr>
            <a:endParaRPr lang="fr-FR"/>
          </a:p>
        </p:txBody>
      </p:sp>
      <p:sp>
        <p:nvSpPr>
          <p:cNvPr id="5" name="Espace réservé du numéro de diapositive 4"/>
          <p:cNvSpPr>
            <a:spLocks noGrp="1"/>
          </p:cNvSpPr>
          <p:nvPr>
            <p:ph type="sldNum" sz="quarter" idx="12"/>
          </p:nvPr>
        </p:nvSpPr>
        <p:spPr>
          <a:xfrm>
            <a:off x="6553200" y="6356350"/>
            <a:ext cx="2133600" cy="365125"/>
          </a:xfrm>
          <a:prstGeom prst="rect">
            <a:avLst/>
          </a:prstGeom>
        </p:spPr>
        <p:txBody>
          <a:bodyPr/>
          <a:lstStyle>
            <a:defPPr>
              <a:defRPr kern="1200" smtId="4294967295"/>
            </a:defPPr>
            <a:lvl1pPr fontAlgn="auto">
              <a:spcBef>
                <a:spcPct val="0"/>
              </a:spcBef>
              <a:spcAft>
                <a:spcPct val="0"/>
              </a:spcAft>
              <a:defRPr>
                <a:latin typeface="+mn-lt"/>
              </a:defRPr>
            </a:lvl1pPr>
          </a:lstStyle>
          <a:p>
            <a:pPr>
              <a:defRPr/>
            </a:pPr>
            <a:fld id="{E7C8B6ED-A412-491B-AC03-CB8A5FAF05B9}" type="slidenum">
              <a:rPr lang="fr-FR"/>
              <a:pPr>
                <a:defRPr/>
              </a:pPr>
              <a:t>‹#›</a:t>
            </a:fld>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blank" preserve="1">
  <p:cSld name="Vide">
    <p:spTree>
      <p:nvGrpSpPr>
        <p:cNvPr id="1" name=""/>
        <p:cNvGrpSpPr/>
        <p:nvPr/>
      </p:nvGrpSpPr>
      <p:grpSpPr>
        <a:xfrm>
          <a:off x="0" y="0"/>
          <a:ext cx="0" cy="0"/>
        </a:xfrm>
      </p:grpSpPr>
      <p:sp>
        <p:nvSpPr>
          <p:cNvPr id="2" name="Espace réservé de la date 1"/>
          <p:cNvSpPr>
            <a:spLocks noGrp="1"/>
          </p:cNvSpPr>
          <p:nvPr>
            <p:ph type="dt" sz="half" idx="10"/>
          </p:nvPr>
        </p:nvSpPr>
        <p:spPr>
          <a:xfrm>
            <a:off x="457200" y="6356350"/>
            <a:ext cx="2133600" cy="365125"/>
          </a:xfrm>
          <a:prstGeom prst="rect">
            <a:avLst/>
          </a:prstGeom>
        </p:spPr>
        <p:txBody>
          <a:bodyPr/>
          <a:lstStyle>
            <a:defPPr>
              <a:defRPr kern="1200" smtId="4294967295"/>
            </a:defPPr>
            <a:lvl1pPr fontAlgn="auto">
              <a:spcBef>
                <a:spcPct val="0"/>
              </a:spcBef>
              <a:spcAft>
                <a:spcPct val="0"/>
              </a:spcAft>
              <a:defRPr>
                <a:latin typeface="+mn-lt"/>
              </a:defRPr>
            </a:lvl1pPr>
          </a:lstStyle>
          <a:p>
            <a:pPr>
              <a:defRPr/>
            </a:pPr>
            <a:fld id="{F162D234-23A2-43C6-AEA3-FF9C32F4C0A6}" type="datetimeFigureOut">
              <a:rPr lang="fr-FR"/>
              <a:pPr>
                <a:defRPr/>
              </a:pPr>
              <a:t>01/12/2015</a:t>
            </a:fld>
          </a:p>
        </p:txBody>
      </p:sp>
      <p:sp>
        <p:nvSpPr>
          <p:cNvPr id="3" name="Espace réservé du pied de page 2"/>
          <p:cNvSpPr>
            <a:spLocks noGrp="1"/>
          </p:cNvSpPr>
          <p:nvPr>
            <p:ph type="ftr" sz="quarter" idx="11"/>
          </p:nvPr>
        </p:nvSpPr>
        <p:spPr>
          <a:xfrm>
            <a:off x="3124200" y="6356350"/>
            <a:ext cx="2895600" cy="365125"/>
          </a:xfrm>
          <a:prstGeom prst="rect">
            <a:avLst/>
          </a:prstGeom>
        </p:spPr>
        <p:txBody>
          <a:bodyPr/>
          <a:lstStyle>
            <a:defPPr>
              <a:defRPr kern="1200" smtId="4294967295"/>
            </a:defPPr>
            <a:lvl1pPr fontAlgn="auto">
              <a:spcBef>
                <a:spcPct val="0"/>
              </a:spcBef>
              <a:spcAft>
                <a:spcPct val="0"/>
              </a:spcAft>
              <a:defRPr>
                <a:latin typeface="+mn-lt"/>
              </a:defRPr>
            </a:lvl1pPr>
          </a:lstStyle>
          <a:p>
            <a:pPr>
              <a:defRPr/>
            </a:pPr>
            <a:endParaRPr lang="fr-FR"/>
          </a:p>
        </p:txBody>
      </p:sp>
      <p:sp>
        <p:nvSpPr>
          <p:cNvPr id="4" name="Espace réservé du numéro de diapositive 3"/>
          <p:cNvSpPr>
            <a:spLocks noGrp="1"/>
          </p:cNvSpPr>
          <p:nvPr>
            <p:ph type="sldNum" sz="quarter" idx="12"/>
          </p:nvPr>
        </p:nvSpPr>
        <p:spPr>
          <a:xfrm>
            <a:off x="6553200" y="6356350"/>
            <a:ext cx="2133600" cy="365125"/>
          </a:xfrm>
          <a:prstGeom prst="rect">
            <a:avLst/>
          </a:prstGeom>
        </p:spPr>
        <p:txBody>
          <a:bodyPr/>
          <a:lstStyle>
            <a:defPPr>
              <a:defRPr kern="1200" smtId="4294967295"/>
            </a:defPPr>
            <a:lvl1pPr fontAlgn="auto">
              <a:spcBef>
                <a:spcPct val="0"/>
              </a:spcBef>
              <a:spcAft>
                <a:spcPct val="0"/>
              </a:spcAft>
              <a:defRPr>
                <a:latin typeface="+mn-lt"/>
              </a:defRPr>
            </a:lvl1pPr>
          </a:lstStyle>
          <a:p>
            <a:pPr>
              <a:defRPr/>
            </a:pPr>
            <a:fld id="{F7220256-E0BE-4748-B626-158B7B203234}" type="slidenum">
              <a:rPr lang="fr-FR"/>
              <a:pPr>
                <a:defRPr/>
              </a:pPr>
              <a:t>‹#›</a:t>
            </a:fld>
          </a:p>
        </p:txBody>
      </p:sp>
    </p:spTree>
  </p:cSld>
  <p:clrMapOvr>
    <a:masterClrMapping/>
  </p:clrMapOvr>
  <p:transition/>
  <p:timing/>
</p:sldLayout>
</file>

<file path=ppt/slideLayouts/slideLayout13.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objTx" preserve="1">
  <p:cSld name="Contenu avec légende">
    <p:spTree>
      <p:nvGrpSpPr>
        <p:cNvPr id="1" name=""/>
        <p:cNvGrpSpPr/>
        <p:nvPr/>
      </p:nvGrpSpPr>
      <p:grpSpPr>
        <a:xfrm>
          <a:off x="0" y="0"/>
          <a:ext cx="0" cy="0"/>
        </a:xfrm>
      </p:grpSpPr>
      <p:sp>
        <p:nvSpPr>
          <p:cNvPr id="2" name="Titre 1"/>
          <p:cNvSpPr>
            <a:spLocks noGrp="1"/>
          </p:cNvSpPr>
          <p:nvPr>
            <p:ph type="title"/>
          </p:nvPr>
        </p:nvSpPr>
        <p:spPr>
          <a:xfrm>
            <a:off x="457200" y="273050"/>
            <a:ext cx="3008313" cy="1162050"/>
          </a:xfrm>
          <a:prstGeom prst="rect">
            <a:avLst/>
          </a:prstGeom>
        </p:spPr>
        <p:txBody>
          <a:bodyPr anchor="b"/>
          <a:lstStyle>
            <a:defPPr>
              <a:defRPr kern="1200" smtId="4294967295"/>
            </a:defPPr>
            <a:lvl1pPr algn="l">
              <a:defRPr sz="2000" b="1"/>
            </a:lvl1pPr>
          </a:lstStyle>
          <a:p>
            <a:r>
              <a:rPr lang="fr-FR" smtClean="0"/>
              <a:t>Cliquez et modifiez le titre</a:t>
            </a:r>
            <a:endParaRPr lang="fr-FR"/>
          </a:p>
        </p:txBody>
      </p:sp>
      <p:sp>
        <p:nvSpPr>
          <p:cNvPr id="3" name="Espace réservé du contenu 2"/>
          <p:cNvSpPr>
            <a:spLocks noGrp="1"/>
          </p:cNvSpPr>
          <p:nvPr>
            <p:ph idx="1"/>
          </p:nvPr>
        </p:nvSpPr>
        <p:spPr>
          <a:xfrm>
            <a:off x="3575050" y="273050"/>
            <a:ext cx="5111750" cy="5853113"/>
          </a:xfrm>
          <a:prstGeom prst="rect">
            <a:avLst/>
          </a:prstGeom>
        </p:spPr>
        <p:txBody>
          <a:bodyPr/>
          <a:lstStyle>
            <a:defPPr>
              <a:defRPr kern="1200" smtId="4294967295"/>
            </a:defPPr>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u texte 3"/>
          <p:cNvSpPr>
            <a:spLocks noGrp="1"/>
          </p:cNvSpPr>
          <p:nvPr>
            <p:ph type="body" sz="half" idx="2"/>
          </p:nvPr>
        </p:nvSpPr>
        <p:spPr>
          <a:xfrm>
            <a:off x="457200" y="1435100"/>
            <a:ext cx="3008313" cy="4691063"/>
          </a:xfrm>
          <a:prstGeom prst="rect">
            <a:avLst/>
          </a:prstGeom>
        </p:spPr>
        <p:txBody>
          <a:bodyPr/>
          <a:lstStyle>
            <a:defPPr>
              <a:defRPr kern="1200" smtId="4294967295"/>
            </a:defPPr>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Cliquez pour modifier les styles du texte du masque</a:t>
            </a:r>
          </a:p>
        </p:txBody>
      </p:sp>
      <p:sp>
        <p:nvSpPr>
          <p:cNvPr id="5" name="Espace réservé de la date 4"/>
          <p:cNvSpPr>
            <a:spLocks noGrp="1"/>
          </p:cNvSpPr>
          <p:nvPr>
            <p:ph type="dt" sz="half" idx="10"/>
          </p:nvPr>
        </p:nvSpPr>
        <p:spPr>
          <a:xfrm>
            <a:off x="457200" y="6356350"/>
            <a:ext cx="2133600" cy="365125"/>
          </a:xfrm>
          <a:prstGeom prst="rect">
            <a:avLst/>
          </a:prstGeom>
        </p:spPr>
        <p:txBody>
          <a:bodyPr/>
          <a:lstStyle>
            <a:defPPr>
              <a:defRPr kern="1200" smtId="4294967295"/>
            </a:defPPr>
            <a:lvl1pPr fontAlgn="auto">
              <a:spcBef>
                <a:spcPct val="0"/>
              </a:spcBef>
              <a:spcAft>
                <a:spcPct val="0"/>
              </a:spcAft>
              <a:defRPr>
                <a:latin typeface="+mn-lt"/>
              </a:defRPr>
            </a:lvl1pPr>
          </a:lstStyle>
          <a:p>
            <a:pPr>
              <a:defRPr/>
            </a:pPr>
            <a:fld id="{9BA78708-BFAA-4DE0-AD29-9D0D54E73097}" type="datetimeFigureOut">
              <a:rPr lang="fr-FR"/>
              <a:pPr>
                <a:defRPr/>
              </a:pPr>
              <a:t>01/12/2015</a:t>
            </a:fld>
          </a:p>
        </p:txBody>
      </p:sp>
      <p:sp>
        <p:nvSpPr>
          <p:cNvPr id="6" name="Espace réservé du pied de page 5"/>
          <p:cNvSpPr>
            <a:spLocks noGrp="1"/>
          </p:cNvSpPr>
          <p:nvPr>
            <p:ph type="ftr" sz="quarter" idx="11"/>
          </p:nvPr>
        </p:nvSpPr>
        <p:spPr>
          <a:xfrm>
            <a:off x="3124200" y="6356350"/>
            <a:ext cx="2895600" cy="365125"/>
          </a:xfrm>
          <a:prstGeom prst="rect">
            <a:avLst/>
          </a:prstGeom>
        </p:spPr>
        <p:txBody>
          <a:bodyPr/>
          <a:lstStyle>
            <a:defPPr>
              <a:defRPr kern="1200" smtId="4294967295"/>
            </a:defPPr>
            <a:lvl1pPr fontAlgn="auto">
              <a:spcBef>
                <a:spcPct val="0"/>
              </a:spcBef>
              <a:spcAft>
                <a:spcPct val="0"/>
              </a:spcAft>
              <a:defRPr>
                <a:latin typeface="+mn-lt"/>
              </a:defRPr>
            </a:lvl1pPr>
          </a:lstStyle>
          <a:p>
            <a:pPr>
              <a:defRPr/>
            </a:pPr>
            <a:endParaRPr lang="fr-FR"/>
          </a:p>
        </p:txBody>
      </p:sp>
      <p:sp>
        <p:nvSpPr>
          <p:cNvPr id="7" name="Espace réservé du numéro de diapositive 6"/>
          <p:cNvSpPr>
            <a:spLocks noGrp="1"/>
          </p:cNvSpPr>
          <p:nvPr>
            <p:ph type="sldNum" sz="quarter" idx="12"/>
          </p:nvPr>
        </p:nvSpPr>
        <p:spPr>
          <a:xfrm>
            <a:off x="6553200" y="6356350"/>
            <a:ext cx="2133600" cy="365125"/>
          </a:xfrm>
          <a:prstGeom prst="rect">
            <a:avLst/>
          </a:prstGeom>
        </p:spPr>
        <p:txBody>
          <a:bodyPr/>
          <a:lstStyle>
            <a:defPPr>
              <a:defRPr kern="1200" smtId="4294967295"/>
            </a:defPPr>
            <a:lvl1pPr fontAlgn="auto">
              <a:spcBef>
                <a:spcPct val="0"/>
              </a:spcBef>
              <a:spcAft>
                <a:spcPct val="0"/>
              </a:spcAft>
              <a:defRPr>
                <a:latin typeface="+mn-lt"/>
              </a:defRPr>
            </a:lvl1pPr>
          </a:lstStyle>
          <a:p>
            <a:pPr>
              <a:defRPr/>
            </a:pPr>
            <a:fld id="{66F5BBBA-CF90-4DAD-B69F-82EE7893F2EF}" type="slidenum">
              <a:rPr lang="fr-FR"/>
              <a:pPr>
                <a:defRPr/>
              </a:pPr>
              <a:t>‹#›</a:t>
            </a:fld>
          </a:p>
        </p:txBody>
      </p:sp>
    </p:spTree>
  </p:cSld>
  <p:clrMapOvr>
    <a:masterClrMapping/>
  </p:clrMapOvr>
  <p:transition/>
  <p:timing/>
</p:sldLayout>
</file>

<file path=ppt/slideLayouts/slideLayout14.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picTx" preserve="1">
  <p:cSld name="Image avec légende">
    <p:spTree>
      <p:nvGrpSpPr>
        <p:cNvPr id="1" name=""/>
        <p:cNvGrpSpPr/>
        <p:nvPr/>
      </p:nvGrpSpPr>
      <p:grpSpPr>
        <a:xfrm>
          <a:off x="0" y="0"/>
          <a:ext cx="0" cy="0"/>
        </a:xfrm>
      </p:grpSpPr>
      <p:sp>
        <p:nvSpPr>
          <p:cNvPr id="2" name="Titre 1"/>
          <p:cNvSpPr>
            <a:spLocks noGrp="1"/>
          </p:cNvSpPr>
          <p:nvPr>
            <p:ph type="title"/>
          </p:nvPr>
        </p:nvSpPr>
        <p:spPr>
          <a:xfrm>
            <a:off x="1792288" y="4800600"/>
            <a:ext cx="5486400" cy="566738"/>
          </a:xfrm>
          <a:prstGeom prst="rect">
            <a:avLst/>
          </a:prstGeom>
        </p:spPr>
        <p:txBody>
          <a:bodyPr anchor="b"/>
          <a:lstStyle>
            <a:defPPr>
              <a:defRPr kern="1200" smtId="4294967295"/>
            </a:defPPr>
            <a:lvl1pPr algn="l">
              <a:defRPr sz="2000" b="1"/>
            </a:lvl1pPr>
          </a:lstStyle>
          <a:p>
            <a:r>
              <a:rPr lang="fr-FR" smtClean="0"/>
              <a:t>Cliquez et modifiez le titre</a:t>
            </a:r>
            <a:endParaRPr lang="fr-FR"/>
          </a:p>
        </p:txBody>
      </p:sp>
      <p:sp>
        <p:nvSpPr>
          <p:cNvPr id="3" name="Espace réservé pour une image  2"/>
          <p:cNvSpPr>
            <a:spLocks noGrp="1"/>
          </p:cNvSpPr>
          <p:nvPr>
            <p:ph type="pic" idx="1"/>
          </p:nvPr>
        </p:nvSpPr>
        <p:spPr>
          <a:xfrm>
            <a:off x="1792288" y="612775"/>
            <a:ext cx="5486400" cy="4114800"/>
          </a:xfrm>
          <a:prstGeom prst="rect">
            <a:avLst/>
          </a:prstGeom>
        </p:spPr>
        <p:txBody>
          <a:bodyPr/>
          <a:lstStyle>
            <a:defPPr>
              <a:defRPr kern="1200" smtId="4294967295"/>
            </a:defPPr>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fr-FR" noProof="0"/>
          </a:p>
        </p:txBody>
      </p:sp>
      <p:sp>
        <p:nvSpPr>
          <p:cNvPr id="4" name="Espace réservé du texte 3"/>
          <p:cNvSpPr>
            <a:spLocks noGrp="1"/>
          </p:cNvSpPr>
          <p:nvPr>
            <p:ph type="body" sz="half" idx="2"/>
          </p:nvPr>
        </p:nvSpPr>
        <p:spPr>
          <a:xfrm>
            <a:off x="1792288" y="5367338"/>
            <a:ext cx="5486400" cy="804862"/>
          </a:xfrm>
          <a:prstGeom prst="rect">
            <a:avLst/>
          </a:prstGeom>
        </p:spPr>
        <p:txBody>
          <a:bodyPr/>
          <a:lstStyle>
            <a:defPPr>
              <a:defRPr kern="1200" smtId="4294967295"/>
            </a:defPPr>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Cliquez pour modifier les styles du texte du masque</a:t>
            </a:r>
          </a:p>
        </p:txBody>
      </p:sp>
      <p:sp>
        <p:nvSpPr>
          <p:cNvPr id="5" name="Espace réservé de la date 4"/>
          <p:cNvSpPr>
            <a:spLocks noGrp="1"/>
          </p:cNvSpPr>
          <p:nvPr>
            <p:ph type="dt" sz="half" idx="10"/>
          </p:nvPr>
        </p:nvSpPr>
        <p:spPr>
          <a:xfrm>
            <a:off x="457200" y="6356350"/>
            <a:ext cx="2133600" cy="365125"/>
          </a:xfrm>
          <a:prstGeom prst="rect">
            <a:avLst/>
          </a:prstGeom>
        </p:spPr>
        <p:txBody>
          <a:bodyPr/>
          <a:lstStyle>
            <a:defPPr>
              <a:defRPr kern="1200" smtId="4294967295"/>
            </a:defPPr>
            <a:lvl1pPr fontAlgn="auto">
              <a:spcBef>
                <a:spcPct val="0"/>
              </a:spcBef>
              <a:spcAft>
                <a:spcPct val="0"/>
              </a:spcAft>
              <a:defRPr>
                <a:latin typeface="+mn-lt"/>
              </a:defRPr>
            </a:lvl1pPr>
          </a:lstStyle>
          <a:p>
            <a:pPr>
              <a:defRPr/>
            </a:pPr>
            <a:fld id="{DD53F33A-E5A5-44EC-BEFD-4BB6A8139C91}" type="datetimeFigureOut">
              <a:rPr lang="fr-FR"/>
              <a:pPr>
                <a:defRPr/>
              </a:pPr>
              <a:t>01/12/2015</a:t>
            </a:fld>
          </a:p>
        </p:txBody>
      </p:sp>
      <p:sp>
        <p:nvSpPr>
          <p:cNvPr id="6" name="Espace réservé du pied de page 5"/>
          <p:cNvSpPr>
            <a:spLocks noGrp="1"/>
          </p:cNvSpPr>
          <p:nvPr>
            <p:ph type="ftr" sz="quarter" idx="11"/>
          </p:nvPr>
        </p:nvSpPr>
        <p:spPr>
          <a:xfrm>
            <a:off x="3124200" y="6356350"/>
            <a:ext cx="2895600" cy="365125"/>
          </a:xfrm>
          <a:prstGeom prst="rect">
            <a:avLst/>
          </a:prstGeom>
        </p:spPr>
        <p:txBody>
          <a:bodyPr/>
          <a:lstStyle>
            <a:defPPr>
              <a:defRPr kern="1200" smtId="4294967295"/>
            </a:defPPr>
            <a:lvl1pPr fontAlgn="auto">
              <a:spcBef>
                <a:spcPct val="0"/>
              </a:spcBef>
              <a:spcAft>
                <a:spcPct val="0"/>
              </a:spcAft>
              <a:defRPr>
                <a:latin typeface="+mn-lt"/>
              </a:defRPr>
            </a:lvl1pPr>
          </a:lstStyle>
          <a:p>
            <a:pPr>
              <a:defRPr/>
            </a:pPr>
            <a:endParaRPr lang="fr-FR"/>
          </a:p>
        </p:txBody>
      </p:sp>
      <p:sp>
        <p:nvSpPr>
          <p:cNvPr id="7" name="Espace réservé du numéro de diapositive 6"/>
          <p:cNvSpPr>
            <a:spLocks noGrp="1"/>
          </p:cNvSpPr>
          <p:nvPr>
            <p:ph type="sldNum" sz="quarter" idx="12"/>
          </p:nvPr>
        </p:nvSpPr>
        <p:spPr>
          <a:xfrm>
            <a:off x="6553200" y="6356350"/>
            <a:ext cx="2133600" cy="365125"/>
          </a:xfrm>
          <a:prstGeom prst="rect">
            <a:avLst/>
          </a:prstGeom>
        </p:spPr>
        <p:txBody>
          <a:bodyPr/>
          <a:lstStyle>
            <a:defPPr>
              <a:defRPr kern="1200" smtId="4294967295"/>
            </a:defPPr>
            <a:lvl1pPr fontAlgn="auto">
              <a:spcBef>
                <a:spcPct val="0"/>
              </a:spcBef>
              <a:spcAft>
                <a:spcPct val="0"/>
              </a:spcAft>
              <a:defRPr>
                <a:latin typeface="+mn-lt"/>
              </a:defRPr>
            </a:lvl1pPr>
          </a:lstStyle>
          <a:p>
            <a:pPr>
              <a:defRPr/>
            </a:pPr>
            <a:fld id="{6A6309B4-057B-471A-8EB1-ECB4F05BDBA9}" type="slidenum">
              <a:rPr lang="fr-FR"/>
              <a:pPr>
                <a:defRPr/>
              </a:pPr>
              <a:t>‹#›</a:t>
            </a:fld>
          </a:p>
        </p:txBody>
      </p:sp>
    </p:spTree>
  </p:cSld>
  <p:clrMapOvr>
    <a:masterClrMapping/>
  </p:clrMapOvr>
  <p:transition/>
  <p:timing/>
</p:sldLayout>
</file>

<file path=ppt/slideLayouts/slideLayout15.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vertTx" preserve="1">
  <p:cSld name="Titre et texte vertical">
    <p:spTree>
      <p:nvGrpSpPr>
        <p:cNvPr id="1" name=""/>
        <p:cNvGrpSpPr/>
        <p:nvPr/>
      </p:nvGrpSpPr>
      <p:grpSpPr>
        <a:xfrm>
          <a:off x="0" y="0"/>
          <a:ext cx="0" cy="0"/>
        </a:xfrm>
      </p:grpSpPr>
      <p:sp>
        <p:nvSpPr>
          <p:cNvPr id="2" name="Titre 1"/>
          <p:cNvSpPr>
            <a:spLocks noGrp="1"/>
          </p:cNvSpPr>
          <p:nvPr>
            <p:ph type="title"/>
          </p:nvPr>
        </p:nvSpPr>
        <p:spPr>
          <a:xfrm>
            <a:off x="457200" y="274638"/>
            <a:ext cx="8229600" cy="1143000"/>
          </a:xfrm>
          <a:prstGeom prst="rect">
            <a:avLst/>
          </a:prstGeom>
        </p:spPr>
        <p:txBody>
          <a:bodyPr/>
          <a:lstStyle>
            <a:defPPr>
              <a:defRPr kern="1200" smtId="4294967295"/>
            </a:defPPr>
          </a:lstStyle>
          <a:p>
            <a:r>
              <a:rPr lang="fr-FR" smtClean="0"/>
              <a:t>Cliquez et modifiez le titre</a:t>
            </a:r>
            <a:endParaRPr lang="fr-FR"/>
          </a:p>
        </p:txBody>
      </p:sp>
      <p:sp>
        <p:nvSpPr>
          <p:cNvPr id="3" name="Espace réservé du texte vertical 2"/>
          <p:cNvSpPr>
            <a:spLocks noGrp="1"/>
          </p:cNvSpPr>
          <p:nvPr>
            <p:ph type="body" orient="vert" idx="1"/>
          </p:nvPr>
        </p:nvSpPr>
        <p:spPr>
          <a:xfrm>
            <a:off x="457200" y="1600200"/>
            <a:ext cx="8229600" cy="4525963"/>
          </a:xfrm>
          <a:prstGeom prst="rect">
            <a:avLst/>
          </a:prstGeom>
        </p:spPr>
        <p:txBody>
          <a:bodyPr vert="eaVert"/>
          <a:lstStyle>
            <a:defPPr>
              <a:defRPr kern="1200" smtId="4294967295"/>
            </a:def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a:xfrm>
            <a:off x="457200" y="6356350"/>
            <a:ext cx="2133600" cy="365125"/>
          </a:xfrm>
          <a:prstGeom prst="rect">
            <a:avLst/>
          </a:prstGeom>
        </p:spPr>
        <p:txBody>
          <a:bodyPr/>
          <a:lstStyle>
            <a:defPPr>
              <a:defRPr kern="1200" smtId="4294967295"/>
            </a:defPPr>
            <a:lvl1pPr fontAlgn="auto">
              <a:spcBef>
                <a:spcPct val="0"/>
              </a:spcBef>
              <a:spcAft>
                <a:spcPct val="0"/>
              </a:spcAft>
              <a:defRPr>
                <a:latin typeface="+mn-lt"/>
              </a:defRPr>
            </a:lvl1pPr>
          </a:lstStyle>
          <a:p>
            <a:pPr>
              <a:defRPr/>
            </a:pPr>
            <a:fld id="{8C80451E-C596-4285-96E2-74CDC7B485EC}" type="datetimeFigureOut">
              <a:rPr lang="fr-FR"/>
              <a:pPr>
                <a:defRPr/>
              </a:pPr>
              <a:t>01/12/2015</a:t>
            </a:fld>
          </a:p>
        </p:txBody>
      </p:sp>
      <p:sp>
        <p:nvSpPr>
          <p:cNvPr id="5" name="Espace réservé du pied de page 4"/>
          <p:cNvSpPr>
            <a:spLocks noGrp="1"/>
          </p:cNvSpPr>
          <p:nvPr>
            <p:ph type="ftr" sz="quarter" idx="11"/>
          </p:nvPr>
        </p:nvSpPr>
        <p:spPr>
          <a:xfrm>
            <a:off x="3124200" y="6356350"/>
            <a:ext cx="2895600" cy="365125"/>
          </a:xfrm>
          <a:prstGeom prst="rect">
            <a:avLst/>
          </a:prstGeom>
        </p:spPr>
        <p:txBody>
          <a:bodyPr/>
          <a:lstStyle>
            <a:defPPr>
              <a:defRPr kern="1200" smtId="4294967295"/>
            </a:defPPr>
            <a:lvl1pPr fontAlgn="auto">
              <a:spcBef>
                <a:spcPct val="0"/>
              </a:spcBef>
              <a:spcAft>
                <a:spcPct val="0"/>
              </a:spcAft>
              <a:defRPr>
                <a:latin typeface="+mn-lt"/>
              </a:defRPr>
            </a:lvl1pPr>
          </a:lstStyle>
          <a:p>
            <a:pPr>
              <a:defRPr/>
            </a:pPr>
            <a:endParaRPr lang="fr-FR"/>
          </a:p>
        </p:txBody>
      </p:sp>
      <p:sp>
        <p:nvSpPr>
          <p:cNvPr id="6" name="Espace réservé du numéro de diapositive 5"/>
          <p:cNvSpPr>
            <a:spLocks noGrp="1"/>
          </p:cNvSpPr>
          <p:nvPr>
            <p:ph type="sldNum" sz="quarter" idx="12"/>
          </p:nvPr>
        </p:nvSpPr>
        <p:spPr>
          <a:xfrm>
            <a:off x="6553200" y="6356350"/>
            <a:ext cx="2133600" cy="365125"/>
          </a:xfrm>
          <a:prstGeom prst="rect">
            <a:avLst/>
          </a:prstGeom>
        </p:spPr>
        <p:txBody>
          <a:bodyPr/>
          <a:lstStyle>
            <a:defPPr>
              <a:defRPr kern="1200" smtId="4294967295"/>
            </a:defPPr>
            <a:lvl1pPr fontAlgn="auto">
              <a:spcBef>
                <a:spcPct val="0"/>
              </a:spcBef>
              <a:spcAft>
                <a:spcPct val="0"/>
              </a:spcAft>
              <a:defRPr>
                <a:latin typeface="+mn-lt"/>
              </a:defRPr>
            </a:lvl1pPr>
          </a:lstStyle>
          <a:p>
            <a:pPr>
              <a:defRPr/>
            </a:pPr>
            <a:fld id="{135FD757-E6BF-41BD-8268-E025CBE93A17}" type="slidenum">
              <a:rPr lang="fr-FR"/>
              <a:pPr>
                <a:defRPr/>
              </a:pPr>
              <a:t>‹#›</a:t>
            </a:fld>
          </a:p>
        </p:txBody>
      </p:sp>
    </p:spTree>
  </p:cSld>
  <p:clrMapOvr>
    <a:masterClrMapping/>
  </p:clrMapOvr>
  <p:transition/>
  <p:timing/>
</p:sldLayout>
</file>

<file path=ppt/slideLayouts/slideLayout16.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vertTitleAndTx" preserve="1">
  <p:cSld name="Titre vertical et texte">
    <p:spTree>
      <p:nvGrpSpPr>
        <p:cNvPr id="1" name=""/>
        <p:cNvGrpSpPr/>
        <p:nvPr/>
      </p:nvGrpSpPr>
      <p:grpSpPr>
        <a:xfrm>
          <a:off x="0" y="0"/>
          <a:ext cx="0" cy="0"/>
        </a:xfrm>
      </p:grpSpPr>
      <p:sp>
        <p:nvSpPr>
          <p:cNvPr id="2" name="Titre vertical 1"/>
          <p:cNvSpPr>
            <a:spLocks noGrp="1"/>
          </p:cNvSpPr>
          <p:nvPr>
            <p:ph type="title" orient="vert"/>
          </p:nvPr>
        </p:nvSpPr>
        <p:spPr>
          <a:xfrm>
            <a:off x="6629400" y="274638"/>
            <a:ext cx="2057400" cy="5851525"/>
          </a:xfrm>
          <a:prstGeom prst="rect">
            <a:avLst/>
          </a:prstGeom>
        </p:spPr>
        <p:txBody>
          <a:bodyPr vert="eaVert"/>
          <a:lstStyle>
            <a:defPPr>
              <a:defRPr kern="1200" smtId="4294967295"/>
            </a:defPPr>
          </a:lstStyle>
          <a:p>
            <a:r>
              <a:rPr lang="fr-FR" smtClean="0"/>
              <a:t>Cliquez et modifiez le titre</a:t>
            </a:r>
            <a:endParaRPr lang="fr-FR"/>
          </a:p>
        </p:txBody>
      </p:sp>
      <p:sp>
        <p:nvSpPr>
          <p:cNvPr id="3" name="Espace réservé du texte vertical 2"/>
          <p:cNvSpPr>
            <a:spLocks noGrp="1"/>
          </p:cNvSpPr>
          <p:nvPr>
            <p:ph type="body" orient="vert" idx="1"/>
          </p:nvPr>
        </p:nvSpPr>
        <p:spPr>
          <a:xfrm>
            <a:off x="457200" y="274638"/>
            <a:ext cx="6019800" cy="5851525"/>
          </a:xfrm>
          <a:prstGeom prst="rect">
            <a:avLst/>
          </a:prstGeom>
        </p:spPr>
        <p:txBody>
          <a:bodyPr vert="eaVert"/>
          <a:lstStyle>
            <a:defPPr>
              <a:defRPr kern="1200" smtId="4294967295"/>
            </a:def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a:xfrm>
            <a:off x="457200" y="6356350"/>
            <a:ext cx="2133600" cy="365125"/>
          </a:xfrm>
          <a:prstGeom prst="rect">
            <a:avLst/>
          </a:prstGeom>
        </p:spPr>
        <p:txBody>
          <a:bodyPr/>
          <a:lstStyle>
            <a:defPPr>
              <a:defRPr kern="1200" smtId="4294967295"/>
            </a:defPPr>
            <a:lvl1pPr fontAlgn="auto">
              <a:spcBef>
                <a:spcPct val="0"/>
              </a:spcBef>
              <a:spcAft>
                <a:spcPct val="0"/>
              </a:spcAft>
              <a:defRPr>
                <a:latin typeface="+mn-lt"/>
              </a:defRPr>
            </a:lvl1pPr>
          </a:lstStyle>
          <a:p>
            <a:pPr>
              <a:defRPr/>
            </a:pPr>
            <a:fld id="{B466972C-2AA9-44DC-91D8-797F6F249D21}" type="datetimeFigureOut">
              <a:rPr lang="fr-FR"/>
              <a:pPr>
                <a:defRPr/>
              </a:pPr>
              <a:t>01/12/2015</a:t>
            </a:fld>
          </a:p>
        </p:txBody>
      </p:sp>
      <p:sp>
        <p:nvSpPr>
          <p:cNvPr id="5" name="Espace réservé du pied de page 4"/>
          <p:cNvSpPr>
            <a:spLocks noGrp="1"/>
          </p:cNvSpPr>
          <p:nvPr>
            <p:ph type="ftr" sz="quarter" idx="11"/>
          </p:nvPr>
        </p:nvSpPr>
        <p:spPr>
          <a:xfrm>
            <a:off x="3124200" y="6356350"/>
            <a:ext cx="2895600" cy="365125"/>
          </a:xfrm>
          <a:prstGeom prst="rect">
            <a:avLst/>
          </a:prstGeom>
        </p:spPr>
        <p:txBody>
          <a:bodyPr/>
          <a:lstStyle>
            <a:defPPr>
              <a:defRPr kern="1200" smtId="4294967295"/>
            </a:defPPr>
            <a:lvl1pPr fontAlgn="auto">
              <a:spcBef>
                <a:spcPct val="0"/>
              </a:spcBef>
              <a:spcAft>
                <a:spcPct val="0"/>
              </a:spcAft>
              <a:defRPr>
                <a:latin typeface="+mn-lt"/>
              </a:defRPr>
            </a:lvl1pPr>
          </a:lstStyle>
          <a:p>
            <a:pPr>
              <a:defRPr/>
            </a:pPr>
            <a:endParaRPr lang="fr-FR"/>
          </a:p>
        </p:txBody>
      </p:sp>
      <p:sp>
        <p:nvSpPr>
          <p:cNvPr id="6" name="Espace réservé du numéro de diapositive 5"/>
          <p:cNvSpPr>
            <a:spLocks noGrp="1"/>
          </p:cNvSpPr>
          <p:nvPr>
            <p:ph type="sldNum" sz="quarter" idx="12"/>
          </p:nvPr>
        </p:nvSpPr>
        <p:spPr>
          <a:xfrm>
            <a:off x="6553200" y="6356350"/>
            <a:ext cx="2133600" cy="365125"/>
          </a:xfrm>
          <a:prstGeom prst="rect">
            <a:avLst/>
          </a:prstGeom>
        </p:spPr>
        <p:txBody>
          <a:bodyPr/>
          <a:lstStyle>
            <a:defPPr>
              <a:defRPr kern="1200" smtId="4294967295"/>
            </a:defPPr>
            <a:lvl1pPr fontAlgn="auto">
              <a:spcBef>
                <a:spcPct val="0"/>
              </a:spcBef>
              <a:spcAft>
                <a:spcPct val="0"/>
              </a:spcAft>
              <a:defRPr>
                <a:latin typeface="+mn-lt"/>
              </a:defRPr>
            </a:lvl1pPr>
          </a:lstStyle>
          <a:p>
            <a:pPr>
              <a:defRPr/>
            </a:pPr>
            <a:fld id="{B437C014-D915-4BDC-AA74-46F1B65BFE50}" type="slidenum">
              <a:rPr lang="fr-FR"/>
              <a:pPr>
                <a:defRPr/>
              </a:pPr>
              <a:t>‹#›</a:t>
            </a:fld>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image" Target="../media/image1.gif" /><Relationship Id="rId7" Type="http://schemas.openxmlformats.org/officeDocument/2006/relationships/image" Target="../media/image2.gif" /><Relationship Id="rId8" Type="http://schemas.openxmlformats.org/officeDocument/2006/relationships/theme" Target="../theme/theme1.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6.xml" /><Relationship Id="rId10" Type="http://schemas.openxmlformats.org/officeDocument/2006/relationships/slideLayout" Target="../slideLayouts/slideLayout15.xml" /><Relationship Id="rId11" Type="http://schemas.openxmlformats.org/officeDocument/2006/relationships/slideLayout" Target="../slideLayouts/slideLayout16.xml" /><Relationship Id="rId12" Type="http://schemas.openxmlformats.org/officeDocument/2006/relationships/image" Target="../media/image1.gif" /><Relationship Id="rId13" Type="http://schemas.openxmlformats.org/officeDocument/2006/relationships/theme" Target="../theme/theme2.xml" /><Relationship Id="rId2" Type="http://schemas.openxmlformats.org/officeDocument/2006/relationships/slideLayout" Target="../slideLayouts/slideLayout7.xml" /><Relationship Id="rId3" Type="http://schemas.openxmlformats.org/officeDocument/2006/relationships/slideLayout" Target="../slideLayouts/slideLayout8.xml" /><Relationship Id="rId4" Type="http://schemas.openxmlformats.org/officeDocument/2006/relationships/slideLayout" Target="../slideLayouts/slideLayout9.xml" /><Relationship Id="rId5" Type="http://schemas.openxmlformats.org/officeDocument/2006/relationships/slideLayout" Target="../slideLayouts/slideLayout10.xml" /><Relationship Id="rId6" Type="http://schemas.openxmlformats.org/officeDocument/2006/relationships/slideLayout" Target="../slideLayouts/slideLayout11.xml" /><Relationship Id="rId7" Type="http://schemas.openxmlformats.org/officeDocument/2006/relationships/slideLayout" Target="../slideLayouts/slideLayout12.xml" /><Relationship Id="rId8" Type="http://schemas.openxmlformats.org/officeDocument/2006/relationships/slideLayout" Target="../slideLayouts/slideLayout13.xml" /><Relationship Id="rId9" Type="http://schemas.openxmlformats.org/officeDocument/2006/relationships/slideLayout" Target="../slideLayouts/slideLayout14.xml" /></Relationships>
</file>

<file path=ppt/slideMasters/slideMaster1.xml><?xml version="1.0" encoding="utf-8"?>
<p:sldMaster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bg>
      <p:bgRef idx="1001">
        <a:schemeClr val="bg1"/>
      </p:bgRef>
    </p:bg>
    <p:spTree>
      <p:nvGrpSpPr>
        <p:cNvPr id="1" name=""/>
        <p:cNvGrpSpPr/>
        <p:nvPr/>
      </p:nvGrpSpPr>
      <p:grpSpPr>
        <a:xfrm>
          <a:off x="0" y="0"/>
          <a:ext cx="0" cy="0"/>
        </a:xfrm>
      </p:grpSpPr>
      <p:pic>
        <p:nvPicPr>
          <p:cNvPr id="3" name="Image 2" descr="fond_carte_logoGRAND.gif"/>
          <p:cNvPicPr>
            <a:picLocks noChangeAspect="1"/>
          </p:cNvPicPr>
          <p:nvPr userDrawn="1"/>
        </p:nvPicPr>
        <p:blipFill>
          <a:blip r:embed="rId6">
            <a:extLst>
              <a:ext uri="{28A0092B-C50C-407E-A947-70E740481C1C}">
                <a14:useLocalDpi xmlns="" xmlns:a14="http://schemas.microsoft.com/office/drawing/2010/main" val="0"/>
              </a:ext>
            </a:extLst>
          </a:blip>
          <a:stretch>
            <a:fillRect/>
          </a:stretch>
        </p:blipFill>
        <p:spPr>
          <a:xfrm>
            <a:off x="0" y="0"/>
            <a:ext cx="9144000" cy="6858000"/>
          </a:xfrm>
          <a:prstGeom prst="rect">
            <a:avLst/>
          </a:prstGeom>
        </p:spPr>
      </p:pic>
      <p:pic>
        <p:nvPicPr>
          <p:cNvPr id="2" name="Image 1" descr="fond_carte_logoGRAND_2.gif"/>
          <p:cNvPicPr>
            <a:picLocks noChangeAspect="1"/>
          </p:cNvPicPr>
          <p:nvPr userDrawn="1"/>
        </p:nvPicPr>
        <p:blipFill>
          <a:blip r:embed="rId7">
            <a:extLst>
              <a:ext uri="{28A0092B-C50C-407E-A947-70E740481C1C}">
                <a14:useLocalDpi xmlns="" xmlns:a14="http://schemas.microsoft.com/office/drawing/2010/main" val="0"/>
              </a:ext>
            </a:extLst>
          </a:blip>
          <a:stretch>
            <a:fillRect/>
          </a:stretch>
        </p:blipFill>
        <p:spPr>
          <a:xfrm>
            <a:off x="0" y="0"/>
            <a:ext cx="9144000" cy="6858000"/>
          </a:xfrm>
          <a:prstGeom prst="rect">
            <a:avLst/>
          </a:prstGeom>
        </p:spPr>
      </p:pic>
    </p:spTree>
  </p:cSld>
  <p:clrMap bg1="lt1" tx1="dk1" bg2="lt2" tx2="dk2" accent1="accent1" accent2="accent2" accent3="accent3" accent4="accent4" accent5="accent5" accent6="accent6" hlink="hlink" folHlink="folHlink"/>
  <p:sldLayoutIdLst>
    <p:sldLayoutId id="2147483683" r:id="rId1"/>
    <p:sldLayoutId id="2147483682" r:id="rId2"/>
    <p:sldLayoutId id="2147483684" r:id="rId3"/>
    <p:sldLayoutId id="2147483681" r:id="rId4"/>
    <p:sldLayoutId id="2147483680" r:id="rId5"/>
  </p:sldLayoutIdLst>
  <p:transition/>
  <p:timing/>
  <p:txStyles>
    <p:titleStyle>
      <a:defPPr>
        <a:defRPr kern="1200" smtId="4294967295"/>
      </a:defPPr>
      <a:lvl1pPr algn="ctr" defTabSz="457200" rtl="0" fontAlgn="base">
        <a:spcBef>
          <a:spcPct val="0"/>
        </a:spcBef>
        <a:spcAft>
          <a:spcPct val="0"/>
        </a:spcAft>
        <a:defRPr sz="4400" kern="1200">
          <a:solidFill>
            <a:schemeClr val="tx1"/>
          </a:solidFill>
          <a:latin typeface="+mj-lt"/>
          <a:ea typeface="+mj-ea"/>
          <a:cs typeface="+mj-cs"/>
        </a:defRPr>
      </a:lvl1pPr>
      <a:lvl2pPr algn="ctr" defTabSz="457200" rtl="0" fontAlgn="base">
        <a:spcBef>
          <a:spcPct val="0"/>
        </a:spcBef>
        <a:spcAft>
          <a:spcPct val="0"/>
        </a:spcAft>
        <a:defRPr sz="4400">
          <a:solidFill>
            <a:schemeClr val="tx1"/>
          </a:solidFill>
          <a:latin typeface="Calibri" pitchFamily="34" charset="0"/>
        </a:defRPr>
      </a:lvl2pPr>
      <a:lvl3pPr algn="ctr" defTabSz="457200" rtl="0" fontAlgn="base">
        <a:spcBef>
          <a:spcPct val="0"/>
        </a:spcBef>
        <a:spcAft>
          <a:spcPct val="0"/>
        </a:spcAft>
        <a:defRPr sz="4400">
          <a:solidFill>
            <a:schemeClr val="tx1"/>
          </a:solidFill>
          <a:latin typeface="Calibri" pitchFamily="34" charset="0"/>
        </a:defRPr>
      </a:lvl3pPr>
      <a:lvl4pPr algn="ctr" defTabSz="457200" rtl="0" fontAlgn="base">
        <a:spcBef>
          <a:spcPct val="0"/>
        </a:spcBef>
        <a:spcAft>
          <a:spcPct val="0"/>
        </a:spcAft>
        <a:defRPr sz="4400">
          <a:solidFill>
            <a:schemeClr val="tx1"/>
          </a:solidFill>
          <a:latin typeface="Calibri" pitchFamily="34" charset="0"/>
        </a:defRPr>
      </a:lvl4pPr>
      <a:lvl5pPr algn="ctr" defTabSz="457200" rtl="0" fontAlgn="base">
        <a:spcBef>
          <a:spcPct val="0"/>
        </a:spcBef>
        <a:spcAft>
          <a:spcPct val="0"/>
        </a:spcAft>
        <a:defRPr sz="4400">
          <a:solidFill>
            <a:schemeClr val="tx1"/>
          </a:solidFill>
          <a:latin typeface="Calibri" pitchFamily="34" charset="0"/>
        </a:defRPr>
      </a:lvl5pPr>
      <a:lvl6pPr marL="457200" algn="ctr" defTabSz="457200" rtl="0" fontAlgn="base">
        <a:spcBef>
          <a:spcPct val="0"/>
        </a:spcBef>
        <a:spcAft>
          <a:spcPct val="0"/>
        </a:spcAft>
        <a:defRPr sz="4400">
          <a:solidFill>
            <a:schemeClr val="tx1"/>
          </a:solidFill>
          <a:latin typeface="Calibri" pitchFamily="34" charset="0"/>
        </a:defRPr>
      </a:lvl6pPr>
      <a:lvl7pPr marL="914400" algn="ctr" defTabSz="457200" rtl="0" fontAlgn="base">
        <a:spcBef>
          <a:spcPct val="0"/>
        </a:spcBef>
        <a:spcAft>
          <a:spcPct val="0"/>
        </a:spcAft>
        <a:defRPr sz="4400">
          <a:solidFill>
            <a:schemeClr val="tx1"/>
          </a:solidFill>
          <a:latin typeface="Calibri" pitchFamily="34" charset="0"/>
        </a:defRPr>
      </a:lvl7pPr>
      <a:lvl8pPr marL="1371600" algn="ctr" defTabSz="457200" rtl="0" fontAlgn="base">
        <a:spcBef>
          <a:spcPct val="0"/>
        </a:spcBef>
        <a:spcAft>
          <a:spcPct val="0"/>
        </a:spcAft>
        <a:defRPr sz="4400">
          <a:solidFill>
            <a:schemeClr val="tx1"/>
          </a:solidFill>
          <a:latin typeface="Calibri" pitchFamily="34" charset="0"/>
        </a:defRPr>
      </a:lvl8pPr>
      <a:lvl9pPr marL="1828800" algn="ctr" defTabSz="457200" rtl="0" fontAlgn="base">
        <a:spcBef>
          <a:spcPct val="0"/>
        </a:spcBef>
        <a:spcAft>
          <a:spcPct val="0"/>
        </a:spcAft>
        <a:defRPr sz="4400">
          <a:solidFill>
            <a:schemeClr val="tx1"/>
          </a:solidFill>
          <a:latin typeface="Calibri" pitchFamily="34" charset="0"/>
        </a:defRPr>
      </a:lvl9pPr>
    </p:titleStyle>
    <p:bodyStyle>
      <a:defPPr>
        <a:defRPr kern="1200" smtId="4294967295"/>
      </a:defPPr>
      <a:lvl1pPr marL="342900" indent="-342900" algn="l" defTabSz="457200" rtl="0" fontAlgn="base">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defTabSz="457200" rtl="0" fontAlgn="base">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defTabSz="457200" rtl="0" fontAlgn="base">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defTabSz="457200" rtl="0" fontAlgn="base">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defTabSz="457200" rtl="0" fontAlgn="base">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fr-FR"/>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bg>
      <p:bgRef idx="1001">
        <a:schemeClr val="bg1"/>
      </p:bgRef>
    </p:bg>
    <p:spTree>
      <p:nvGrpSpPr>
        <p:cNvPr id="1" name=""/>
        <p:cNvGrpSpPr/>
        <p:nvPr/>
      </p:nvGrpSpPr>
      <p:grpSpPr>
        <a:xfrm>
          <a:off x="0" y="0"/>
          <a:ext cx="0" cy="0"/>
        </a:xfrm>
      </p:grpSpPr>
      <p:pic>
        <p:nvPicPr>
          <p:cNvPr id="4" name="Image 3" descr="fond_carte_logoGRAND.gif"/>
          <p:cNvPicPr>
            <a:picLocks noChangeAspect="1"/>
          </p:cNvPicPr>
          <p:nvPr userDrawn="1"/>
        </p:nvPicPr>
        <p:blipFill>
          <a:blip r:embed="rId12">
            <a:extLst>
              <a:ext uri="{28A0092B-C50C-407E-A947-70E740481C1C}">
                <a14:useLocalDpi xmlns="" xmlns:a14="http://schemas.microsoft.com/office/drawing/2010/main" val="0"/>
              </a:ext>
            </a:extLst>
          </a:blip>
          <a:stretch>
            <a:fillRect/>
          </a:stretch>
        </p:blipFill>
        <p:spPr>
          <a:xfrm>
            <a:off x="0" y="0"/>
            <a:ext cx="9144000" cy="6858000"/>
          </a:xfrm>
          <a:prstGeom prst="rect">
            <a:avLst/>
          </a:prstGeom>
        </p:spPr>
      </p:pic>
    </p:spTree>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ransition/>
  <p:timing/>
  <p:txStyles>
    <p:titleStyle>
      <a:defPPr>
        <a:defRPr kern="1200" smtId="4294967295"/>
      </a:defPPr>
      <a:lvl1pPr algn="ctr" defTabSz="457200" rtl="0" fontAlgn="base">
        <a:spcBef>
          <a:spcPct val="0"/>
        </a:spcBef>
        <a:spcAft>
          <a:spcPct val="0"/>
        </a:spcAft>
        <a:defRPr sz="4400" kern="1200">
          <a:solidFill>
            <a:schemeClr val="tx1"/>
          </a:solidFill>
          <a:latin typeface="+mj-lt"/>
          <a:ea typeface="+mj-ea"/>
          <a:cs typeface="+mj-cs"/>
        </a:defRPr>
      </a:lvl1pPr>
      <a:lvl2pPr algn="ctr" defTabSz="457200" rtl="0" fontAlgn="base">
        <a:spcBef>
          <a:spcPct val="0"/>
        </a:spcBef>
        <a:spcAft>
          <a:spcPct val="0"/>
        </a:spcAft>
        <a:defRPr sz="4400">
          <a:solidFill>
            <a:schemeClr val="tx1"/>
          </a:solidFill>
          <a:latin typeface="Calibri" pitchFamily="34" charset="0"/>
        </a:defRPr>
      </a:lvl2pPr>
      <a:lvl3pPr algn="ctr" defTabSz="457200" rtl="0" fontAlgn="base">
        <a:spcBef>
          <a:spcPct val="0"/>
        </a:spcBef>
        <a:spcAft>
          <a:spcPct val="0"/>
        </a:spcAft>
        <a:defRPr sz="4400">
          <a:solidFill>
            <a:schemeClr val="tx1"/>
          </a:solidFill>
          <a:latin typeface="Calibri" pitchFamily="34" charset="0"/>
        </a:defRPr>
      </a:lvl3pPr>
      <a:lvl4pPr algn="ctr" defTabSz="457200" rtl="0" fontAlgn="base">
        <a:spcBef>
          <a:spcPct val="0"/>
        </a:spcBef>
        <a:spcAft>
          <a:spcPct val="0"/>
        </a:spcAft>
        <a:defRPr sz="4400">
          <a:solidFill>
            <a:schemeClr val="tx1"/>
          </a:solidFill>
          <a:latin typeface="Calibri" pitchFamily="34" charset="0"/>
        </a:defRPr>
      </a:lvl4pPr>
      <a:lvl5pPr algn="ctr" defTabSz="457200" rtl="0" fontAlgn="base">
        <a:spcBef>
          <a:spcPct val="0"/>
        </a:spcBef>
        <a:spcAft>
          <a:spcPct val="0"/>
        </a:spcAft>
        <a:defRPr sz="4400">
          <a:solidFill>
            <a:schemeClr val="tx1"/>
          </a:solidFill>
          <a:latin typeface="Calibri" pitchFamily="34" charset="0"/>
        </a:defRPr>
      </a:lvl5pPr>
      <a:lvl6pPr marL="457200" algn="ctr" defTabSz="457200" rtl="0" fontAlgn="base">
        <a:spcBef>
          <a:spcPct val="0"/>
        </a:spcBef>
        <a:spcAft>
          <a:spcPct val="0"/>
        </a:spcAft>
        <a:defRPr sz="4400">
          <a:solidFill>
            <a:schemeClr val="tx1"/>
          </a:solidFill>
          <a:latin typeface="Calibri" pitchFamily="34" charset="0"/>
        </a:defRPr>
      </a:lvl6pPr>
      <a:lvl7pPr marL="914400" algn="ctr" defTabSz="457200" rtl="0" fontAlgn="base">
        <a:spcBef>
          <a:spcPct val="0"/>
        </a:spcBef>
        <a:spcAft>
          <a:spcPct val="0"/>
        </a:spcAft>
        <a:defRPr sz="4400">
          <a:solidFill>
            <a:schemeClr val="tx1"/>
          </a:solidFill>
          <a:latin typeface="Calibri" pitchFamily="34" charset="0"/>
        </a:defRPr>
      </a:lvl7pPr>
      <a:lvl8pPr marL="1371600" algn="ctr" defTabSz="457200" rtl="0" fontAlgn="base">
        <a:spcBef>
          <a:spcPct val="0"/>
        </a:spcBef>
        <a:spcAft>
          <a:spcPct val="0"/>
        </a:spcAft>
        <a:defRPr sz="4400">
          <a:solidFill>
            <a:schemeClr val="tx1"/>
          </a:solidFill>
          <a:latin typeface="Calibri" pitchFamily="34" charset="0"/>
        </a:defRPr>
      </a:lvl8pPr>
      <a:lvl9pPr marL="1828800" algn="ctr" defTabSz="457200" rtl="0" fontAlgn="base">
        <a:spcBef>
          <a:spcPct val="0"/>
        </a:spcBef>
        <a:spcAft>
          <a:spcPct val="0"/>
        </a:spcAft>
        <a:defRPr sz="4400">
          <a:solidFill>
            <a:schemeClr val="tx1"/>
          </a:solidFill>
          <a:latin typeface="Calibri" pitchFamily="34" charset="0"/>
        </a:defRPr>
      </a:lvl9pPr>
    </p:titleStyle>
    <p:bodyStyle>
      <a:defPPr>
        <a:defRPr kern="1200" smtId="4294967295"/>
      </a:defPPr>
      <a:lvl1pPr marL="342900" indent="-342900" algn="l" defTabSz="457200" rtl="0" fontAlgn="base">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defTabSz="457200" rtl="0" fontAlgn="base">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defTabSz="457200" rtl="0" fontAlgn="base">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defTabSz="457200" rtl="0" fontAlgn="base">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defTabSz="457200" rtl="0" fontAlgn="base">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fr-FR"/>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6.xml"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2.xml"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2.xml"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image" Target="../media/image3.jpe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image" Target="../media/image4.jpe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image" Target="../media/image5.jpe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image" Target="../media/image6.jpe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themeOverride" Target="../theme/themeOverride1.xml" /><Relationship Id="rId3" Type="http://schemas.openxmlformats.org/officeDocument/2006/relationships/image" Target="../media/image7.jpeg" /><Relationship Id="rId4" Type="http://schemas.openxmlformats.org/officeDocument/2006/relationships/image" Target="../media/image8.jpe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image" Target="../media/image9.jpeg" /><Relationship Id="rId3" Type="http://schemas.openxmlformats.org/officeDocument/2006/relationships/image" Target="../media/image10.png"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image" Target="../media/image11.jpeg" /><Relationship Id="rId3" Type="http://schemas.openxmlformats.org/officeDocument/2006/relationships/image" Target="../media/image12.jpeg"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image" Target="../media/image13.jpeg" /><Relationship Id="rId3" Type="http://schemas.openxmlformats.org/officeDocument/2006/relationships/image" Target="../media/image14.jpeg"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tags" Target="../tags/tag1.xml" /><Relationship Id="rId3" Type="http://schemas.openxmlformats.org/officeDocument/2006/relationships/tags" Target="../tags/tag2.xml" /><Relationship Id="rId4" Type="http://schemas.openxmlformats.org/officeDocument/2006/relationships/image" Target="../media/image15.jpeg" /><Relationship Id="rId5" Type="http://schemas.openxmlformats.org/officeDocument/2006/relationships/tags" Target="../tags/tag3.xml" /><Relationship Id="rId6" Type="http://schemas.openxmlformats.org/officeDocument/2006/relationships/tags" Target="../tags/tag4.xml" /><Relationship Id="rId7" Type="http://schemas.openxmlformats.org/officeDocument/2006/relationships/tags" Target="../tags/tag5.xml" /></Relationships>
</file>

<file path=ppt/slides/_rels/slide13.xml.rels>&#65279;<?xml version="1.0" encoding="utf-8" standalone="yes"?><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tags" Target="../tags/tag6.xml" /><Relationship Id="rId3" Type="http://schemas.openxmlformats.org/officeDocument/2006/relationships/tags" Target="../tags/tag7.xml" /><Relationship Id="rId4" Type="http://schemas.openxmlformats.org/officeDocument/2006/relationships/tags" Target="../tags/tag8.xml" /></Relationships>
</file>

<file path=ppt/slides/_rels/slide14.xml.rels>&#65279;<?xml version="1.0" encoding="utf-8" standalone="yes"?><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tags" Target="../tags/tag9.xml" /><Relationship Id="rId3" Type="http://schemas.openxmlformats.org/officeDocument/2006/relationships/tags" Target="../tags/tag10.xml" /><Relationship Id="rId4" Type="http://schemas.openxmlformats.org/officeDocument/2006/relationships/hyperlink" Target="http://eeagrants.org/News/2014/Saving-Cypriot-lives-over-a-cup-of-coffee" TargetMode="External" /><Relationship Id="rId5" Type="http://schemas.openxmlformats.org/officeDocument/2006/relationships/hyperlink" Target="http://karaiskakio.org.cy/" TargetMode="External" /><Relationship Id="rId6" Type="http://schemas.openxmlformats.org/officeDocument/2006/relationships/hyperlink" Target="http://www.cing.ac.cy/" TargetMode="External" /><Relationship Id="rId7" Type="http://schemas.openxmlformats.org/officeDocument/2006/relationships/tags" Target="../tags/tag11.xml" /></Relationships>
</file>

<file path=ppt/slides/slide1.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5" name="Titre 1"/>
          <p:cNvSpPr txBox="1"/>
          <p:nvPr/>
        </p:nvSpPr>
        <p:spPr>
          <a:xfrm>
            <a:off x="736600" y="1949571"/>
            <a:ext cx="7838057" cy="2254130"/>
          </a:xfrm>
          <a:prstGeom prst="rect">
            <a:avLst/>
          </a:prstGeom>
          <a:effectLst>
            <a:outerShdw blurRad="76200" dir="13500000" sy="23000" kx="1200000" algn="br" rotWithShape="0">
              <a:prstClr val="black">
                <a:alpha val="20000"/>
              </a:prstClr>
            </a:outerShdw>
          </a:effectLst>
        </p:spPr>
        <p:txBody>
          <a:bodyPr anchor="ctr"/>
          <a:lstStyle>
            <a:defPPr>
              <a:defRPr kern="1200" smtId="4294967295"/>
            </a:defPPr>
          </a:lstStyle>
          <a:p>
            <a:r>
              <a:rPr lang="en-US" sz="3200" smtClean="0">
                <a:latin typeface="Verdana" pitchFamily="34" charset="0"/>
              </a:rPr>
              <a:t>CY04-Norway Grants </a:t>
            </a:r>
          </a:p>
          <a:p>
            <a:r>
              <a:rPr lang="en-US" sz="3200" smtClean="0">
                <a:solidFill>
                  <a:schemeClr val="tx2"/>
                </a:solidFill>
                <a:latin typeface="Verdana" pitchFamily="34" charset="0"/>
              </a:rPr>
              <a:t>Public Health Projects</a:t>
            </a:r>
            <a:r>
              <a:rPr lang="fr-FR" sz="3200" smtClean="0">
                <a:solidFill>
                  <a:schemeClr val="tx2"/>
                </a:solidFill>
                <a:latin typeface="Verdana" pitchFamily="34" charset="0"/>
              </a:rPr>
              <a:t> </a:t>
            </a:r>
            <a:r>
              <a:rPr lang="en-US" sz="3200" smtClean="0">
                <a:solidFill>
                  <a:schemeClr val="tx2"/>
                </a:solidFill>
                <a:latin typeface="Verdana" pitchFamily="34" charset="0"/>
              </a:rPr>
              <a:t>Cyprus</a:t>
            </a:r>
            <a:endParaRPr lang="fr-FR" sz="3200">
              <a:solidFill>
                <a:schemeClr val="tx2"/>
              </a:solidFill>
              <a:latin typeface="Verdana" pitchFamily="34" charset="0"/>
            </a:endParaRPr>
          </a:p>
        </p:txBody>
      </p:sp>
      <p:sp>
        <p:nvSpPr>
          <p:cNvPr id="2" name="Titre 1"/>
          <p:cNvSpPr txBox="1"/>
          <p:nvPr/>
        </p:nvSpPr>
        <p:spPr>
          <a:xfrm>
            <a:off x="736600" y="4622800"/>
            <a:ext cx="8191740" cy="954088"/>
          </a:xfrm>
          <a:prstGeom prst="rect">
            <a:avLst/>
          </a:prstGeom>
          <a:effectLst>
            <a:outerShdw blurRad="76200" dir="13500000" sy="23000" kx="1200000" algn="br" rotWithShape="0">
              <a:prstClr val="black">
                <a:alpha val="20000"/>
              </a:prstClr>
            </a:outerShdw>
          </a:effectLst>
        </p:spPr>
        <p:txBody>
          <a:bodyPr anchor="ctr"/>
          <a:lstStyle>
            <a:defPPr>
              <a:defRPr kern="1200" smtId="4294967295"/>
            </a:defPPr>
          </a:lstStyle>
          <a:p>
            <a:r>
              <a:rPr lang="fr-FR" smtClean="0">
                <a:latin typeface="Verdana" pitchFamily="34" charset="0"/>
              </a:rPr>
              <a:t>Petros Attas, Directorate General for European Programmes, Coordination and Development</a:t>
            </a:r>
            <a:endParaRPr lang="cs-CZ" smtClean="0">
              <a:latin typeface="Verdana" pitchFamily="34" charset="0"/>
            </a:endParaRPr>
          </a:p>
          <a:p>
            <a:endParaRPr lang="fr-FR">
              <a:latin typeface="Verdana" pitchFamily="34" charset="0"/>
            </a:endParaRPr>
          </a:p>
          <a:p>
            <a:r>
              <a:rPr lang="cs-CZ" smtClean="0">
                <a:solidFill>
                  <a:schemeClr val="tx1">
                    <a:lumMod val="75000"/>
                    <a:lumOff val="25000"/>
                  </a:schemeClr>
                </a:solidFill>
                <a:latin typeface="Verdana" pitchFamily="34" charset="0"/>
              </a:rPr>
              <a:t>Overview of the programmes in PA27, Norway Grants 2009-2014</a:t>
            </a:r>
            <a:endParaRPr lang="fr-FR">
              <a:solidFill>
                <a:schemeClr val="tx1">
                  <a:lumMod val="75000"/>
                  <a:lumOff val="25000"/>
                </a:schemeClr>
              </a:solidFill>
              <a:latin typeface="Verdana" pitchFamily="34" charset="0"/>
            </a:endParaRPr>
          </a:p>
        </p:txBody>
      </p:sp>
    </p:spTree>
  </p:cSld>
  <p:clrMapOvr>
    <a:masterClrMapping/>
  </p:clrMapOvr>
  <p:transition/>
  <p:timing/>
</p:sld>
</file>

<file path=ppt/slides/slide2.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ZoneTexte 8"/>
          <p:cNvSpPr txBox="1">
            <a:spLocks noChangeArrowheads="1"/>
          </p:cNvSpPr>
          <p:nvPr/>
        </p:nvSpPr>
        <p:spPr bwMode="auto">
          <a:xfrm>
            <a:off x="543464" y="1785670"/>
            <a:ext cx="7500399" cy="4801314"/>
          </a:xfrm>
          <a:prstGeom prst="rect">
            <a:avLst/>
          </a:prstGeom>
          <a:noFill/>
          <a:ln w="9525">
            <a:noFill/>
            <a:miter lim="800000"/>
          </a:ln>
        </p:spPr>
        <p:txBody>
          <a:bodyPr wrap="square">
            <a:spAutoFit/>
          </a:bodyPr>
          <a:lstStyle>
            <a:defPPr>
              <a:defRPr kern="1200" smtId="4294967295"/>
            </a:defPPr>
          </a:lstStyle>
          <a:p>
            <a:pPr marL="342900" indent="-342900"/>
            <a:r>
              <a:rPr lang="en-US" sz="1600" b="1" smtClean="0">
                <a:solidFill>
                  <a:schemeClr val="tx1">
                    <a:lumMod val="75000"/>
                    <a:lumOff val="25000"/>
                  </a:schemeClr>
                </a:solidFill>
                <a:latin typeface="Verdana" pitchFamily="34" charset="0"/>
              </a:rPr>
              <a:t>Outcome: Reduced inequalities between user groups</a:t>
            </a:r>
          </a:p>
          <a:p>
            <a:pPr marL="342900" indent="-342900"/>
            <a:endParaRPr lang="en-US" sz="1600" b="1" smtClean="0">
              <a:solidFill>
                <a:schemeClr val="tx1">
                  <a:lumMod val="75000"/>
                  <a:lumOff val="25000"/>
                </a:schemeClr>
              </a:solidFill>
              <a:latin typeface="Verdana" pitchFamily="34" charset="0"/>
            </a:endParaRPr>
          </a:p>
          <a:p>
            <a:pPr marL="342900" indent="-342900">
              <a:buFont typeface="Arial" charset="0"/>
              <a:buChar char="•"/>
            </a:pPr>
            <a:r>
              <a:rPr lang="en-US" sz="1600" smtClean="0">
                <a:solidFill>
                  <a:schemeClr val="tx1">
                    <a:lumMod val="75000"/>
                    <a:lumOff val="25000"/>
                  </a:schemeClr>
                </a:solidFill>
                <a:latin typeface="Verdana" pitchFamily="34" charset="0"/>
              </a:rPr>
              <a:t>The Cyprus Bone Marrow Registry</a:t>
            </a:r>
          </a:p>
          <a:p>
            <a:pPr marL="800100" lvl="1" indent="-342900">
              <a:buFont typeface="Courier New" pitchFamily="49" charset="0"/>
              <a:buChar char="o"/>
            </a:pPr>
            <a:r>
              <a:rPr lang="en-US" sz="1600" smtClean="0">
                <a:solidFill>
                  <a:schemeClr val="tx1">
                    <a:lumMod val="75000"/>
                    <a:lumOff val="25000"/>
                  </a:schemeClr>
                </a:solidFill>
                <a:latin typeface="Verdana" pitchFamily="34" charset="0"/>
              </a:rPr>
              <a:t>Upgrading Infrastructure </a:t>
            </a:r>
            <a:r>
              <a:rPr lang="en-US" sz="1400" smtClean="0">
                <a:solidFill>
                  <a:schemeClr val="accent1"/>
                </a:solidFill>
                <a:latin typeface="Verdana" pitchFamily="34" charset="0"/>
              </a:rPr>
              <a:t>(IT and Laboratory Equipment)</a:t>
            </a:r>
          </a:p>
          <a:p>
            <a:pPr marL="800100" lvl="1" indent="-342900">
              <a:buFont typeface="Courier New" pitchFamily="49" charset="0"/>
              <a:buChar char="o"/>
            </a:pPr>
            <a:r>
              <a:rPr lang="en-US" sz="1600" smtClean="0">
                <a:solidFill>
                  <a:schemeClr val="tx1">
                    <a:lumMod val="75000"/>
                    <a:lumOff val="25000"/>
                  </a:schemeClr>
                </a:solidFill>
                <a:latin typeface="Verdana" pitchFamily="34" charset="0"/>
              </a:rPr>
              <a:t>Facilitate Tissue Typing Process </a:t>
            </a:r>
            <a:r>
              <a:rPr lang="en-US" sz="1400" smtClean="0">
                <a:solidFill>
                  <a:schemeClr val="accent1"/>
                </a:solidFill>
                <a:latin typeface="Verdana" pitchFamily="34" charset="0"/>
              </a:rPr>
              <a:t>(↓ cost ,↑ analyses speed and volume =&gt; ↑ public health benefits)</a:t>
            </a:r>
          </a:p>
          <a:p>
            <a:pPr marL="800100" lvl="1" indent="-342900">
              <a:buFont typeface="Courier New" pitchFamily="49" charset="0"/>
              <a:buChar char="o"/>
            </a:pPr>
            <a:r>
              <a:rPr lang="en-US" sz="1600" smtClean="0">
                <a:solidFill>
                  <a:schemeClr val="tx1">
                    <a:lumMod val="75000"/>
                    <a:lumOff val="25000"/>
                  </a:schemeClr>
                </a:solidFill>
                <a:latin typeface="Verdana" pitchFamily="34" charset="0"/>
              </a:rPr>
              <a:t>Update Bone Marrow Donor Registry </a:t>
            </a:r>
            <a:r>
              <a:rPr lang="en-US" sz="1400" smtClean="0">
                <a:solidFill>
                  <a:schemeClr val="accent1"/>
                </a:solidFill>
                <a:latin typeface="Verdana" pitchFamily="34" charset="0"/>
              </a:rPr>
              <a:t>(renew aging samples)</a:t>
            </a:r>
          </a:p>
          <a:p>
            <a:pPr marL="342900" indent="-342900">
              <a:buFont typeface="Arial" charset="0"/>
              <a:buChar char="•"/>
            </a:pPr>
            <a:endParaRPr lang="en-US" sz="1600" smtClean="0">
              <a:solidFill>
                <a:schemeClr val="tx1">
                  <a:lumMod val="75000"/>
                  <a:lumOff val="25000"/>
                </a:schemeClr>
              </a:solidFill>
              <a:latin typeface="Verdana" pitchFamily="34" charset="0"/>
            </a:endParaRPr>
          </a:p>
          <a:p>
            <a:pPr marL="342900" indent="-342900">
              <a:buFont typeface="Arial" charset="0"/>
              <a:buChar char="•"/>
            </a:pPr>
            <a:r>
              <a:rPr lang="en-US" sz="1600" smtClean="0">
                <a:solidFill>
                  <a:schemeClr val="tx1">
                    <a:lumMod val="75000"/>
                    <a:lumOff val="25000"/>
                  </a:schemeClr>
                </a:solidFill>
                <a:latin typeface="Verdana" pitchFamily="34" charset="0"/>
              </a:rPr>
              <a:t>Translational Facility at the Cyprus Institute of Neurology and Genetics</a:t>
            </a:r>
          </a:p>
          <a:p>
            <a:pPr marL="800100" lvl="1" indent="-342900">
              <a:buFont typeface="Courier New" pitchFamily="49" charset="0"/>
              <a:buChar char="o"/>
            </a:pPr>
            <a:r>
              <a:rPr lang="en-US" sz="1600" smtClean="0">
                <a:solidFill>
                  <a:schemeClr val="tx1">
                    <a:lumMod val="75000"/>
                    <a:lumOff val="25000"/>
                  </a:schemeClr>
                </a:solidFill>
                <a:latin typeface="Verdana" pitchFamily="34" charset="0"/>
              </a:rPr>
              <a:t>Purchase and Installation of Proteomics and Genomics Facilities </a:t>
            </a:r>
            <a:r>
              <a:rPr lang="en-US" sz="1400" smtClean="0">
                <a:solidFill>
                  <a:schemeClr val="accent1"/>
                </a:solidFill>
                <a:latin typeface="Verdana" pitchFamily="34" charset="0"/>
              </a:rPr>
              <a:t>(Introduction of new technology =&gt; ↓ cost, ↑ analyses speed and volume =&gt; ↑ public health benefits)</a:t>
            </a:r>
          </a:p>
          <a:p>
            <a:pPr marL="800100" lvl="1" indent="-342900">
              <a:buFont typeface="Courier New" pitchFamily="49" charset="0"/>
              <a:buChar char="o"/>
            </a:pPr>
            <a:r>
              <a:rPr lang="en-US" sz="1600" smtClean="0">
                <a:solidFill>
                  <a:schemeClr val="tx1">
                    <a:lumMod val="75000"/>
                    <a:lumOff val="25000"/>
                  </a:schemeClr>
                </a:solidFill>
                <a:latin typeface="Verdana" pitchFamily="34" charset="0"/>
              </a:rPr>
              <a:t>Research </a:t>
            </a:r>
            <a:r>
              <a:rPr lang="en-US" sz="1400" smtClean="0">
                <a:solidFill>
                  <a:schemeClr val="accent1"/>
                </a:solidFill>
                <a:latin typeface="Verdana" pitchFamily="34" charset="0"/>
              </a:rPr>
              <a:t>(i. evaluation</a:t>
            </a:r>
            <a:r>
              <a:rPr lang="cs-CZ" sz="1400" smtClean="0">
                <a:solidFill>
                  <a:schemeClr val="accent1"/>
                </a:solidFill>
                <a:latin typeface="Verdana" pitchFamily="34" charset="0"/>
              </a:rPr>
              <a:t> </a:t>
            </a:r>
            <a:r>
              <a:rPr lang="en-US" sz="1400" smtClean="0">
                <a:solidFill>
                  <a:schemeClr val="accent1"/>
                </a:solidFill>
                <a:latin typeface="Verdana" pitchFamily="34" charset="0"/>
              </a:rPr>
              <a:t>of new biomarkers for early detection and diagnosis, ii. protein analysis [products of genes] to discover molecules important in the development of complex diseases like cancer, iii. identify genetic causes)</a:t>
            </a:r>
          </a:p>
          <a:p>
            <a:pPr marL="800100" lvl="1" indent="-342900">
              <a:buFont typeface="Courier New" pitchFamily="49" charset="0"/>
              <a:buChar char="o"/>
            </a:pPr>
            <a:r>
              <a:rPr lang="en-US" sz="1600" smtClean="0">
                <a:solidFill>
                  <a:schemeClr val="tx1">
                    <a:lumMod val="75000"/>
                    <a:lumOff val="25000"/>
                  </a:schemeClr>
                </a:solidFill>
                <a:latin typeface="Verdana" pitchFamily="34" charset="0"/>
              </a:rPr>
              <a:t>Evaluation of new diagnostic criteria </a:t>
            </a:r>
            <a:r>
              <a:rPr lang="en-US" sz="1400" smtClean="0">
                <a:solidFill>
                  <a:schemeClr val="accent1"/>
                </a:solidFill>
                <a:latin typeface="Verdana" pitchFamily="34" charset="0"/>
              </a:rPr>
              <a:t>(identifying the exact genetic causes of disorders)</a:t>
            </a:r>
            <a:endParaRPr lang="cs-CZ" sz="1400" smtClean="0">
              <a:solidFill>
                <a:schemeClr val="accent1"/>
              </a:solidFill>
              <a:latin typeface="Verdana" pitchFamily="34" charset="0"/>
            </a:endParaRPr>
          </a:p>
          <a:p>
            <a:pPr marL="342900" indent="-342900">
              <a:buFont typeface="Arial" charset="0"/>
              <a:buChar char="•"/>
            </a:pPr>
            <a:endParaRPr lang="cs-CZ" sz="1600">
              <a:solidFill>
                <a:schemeClr val="tx1">
                  <a:lumMod val="75000"/>
                  <a:lumOff val="25000"/>
                </a:schemeClr>
              </a:solidFill>
              <a:latin typeface="Verdana" pitchFamily="34" charset="0"/>
            </a:endParaRPr>
          </a:p>
        </p:txBody>
      </p:sp>
      <p:sp>
        <p:nvSpPr>
          <p:cNvPr id="3" name="ZoneTexte 8"/>
          <p:cNvSpPr txBox="1">
            <a:spLocks noChangeArrowheads="1"/>
          </p:cNvSpPr>
          <p:nvPr/>
        </p:nvSpPr>
        <p:spPr bwMode="auto">
          <a:xfrm>
            <a:off x="914400" y="625339"/>
            <a:ext cx="5495026" cy="830997"/>
          </a:xfrm>
          <a:prstGeom prst="rect">
            <a:avLst/>
          </a:prstGeom>
          <a:noFill/>
          <a:ln w="9525">
            <a:noFill/>
            <a:miter lim="800000"/>
          </a:ln>
        </p:spPr>
        <p:txBody>
          <a:bodyPr wrap="square">
            <a:spAutoFit/>
          </a:bodyPr>
          <a:lstStyle>
            <a:defPPr>
              <a:defRPr kern="1200" smtId="4294967295"/>
            </a:defPPr>
          </a:lstStyle>
          <a:p>
            <a:pPr marL="342900" indent="-342900"/>
            <a:r>
              <a:rPr lang="en-GB" sz="2400" b="1">
                <a:latin typeface="Verdana" pitchFamily="34" charset="0"/>
                <a:ea typeface="Verdana" panose="020b0604030504040204" pitchFamily="34" charset="0"/>
                <a:cs typeface="Verdana" panose="020b0604030504040204" pitchFamily="34" charset="0"/>
              </a:rPr>
              <a:t>Supported </a:t>
            </a:r>
            <a:r>
              <a:rPr lang="en-GB" sz="2400" b="1" smtClean="0">
                <a:latin typeface="Verdana" pitchFamily="34" charset="0"/>
                <a:ea typeface="Verdana" panose="020b0604030504040204" pitchFamily="34" charset="0"/>
                <a:cs typeface="Verdana" panose="020b0604030504040204" pitchFamily="34" charset="0"/>
              </a:rPr>
              <a:t>activities</a:t>
            </a:r>
            <a:endParaRPr lang="en-US" i="1">
              <a:latin typeface="Verdana" pitchFamily="34" charset="0"/>
              <a:ea typeface="Verdana" panose="020b0604030504040204" pitchFamily="34" charset="0"/>
              <a:cs typeface="Verdana" panose="020b0604030504040204" pitchFamily="34" charset="0"/>
            </a:endParaRPr>
          </a:p>
          <a:p>
            <a:pPr marL="342900" indent="-342900">
              <a:buFont typeface="Arial" charset="0"/>
              <a:buNone/>
            </a:pPr>
            <a:endParaRPr lang="fr-FR" sz="2400">
              <a:latin typeface="Verdana" pitchFamily="34" charset="0"/>
              <a:ea typeface="Verdana" panose="020b0604030504040204" pitchFamily="34" charset="0"/>
              <a:cs typeface="Verdana" panose="020b0604030504040204" pitchFamily="34" charset="0"/>
            </a:endParaRPr>
          </a:p>
        </p:txBody>
      </p:sp>
    </p:spTree>
  </p:cSld>
  <p:clrMapOvr>
    <a:masterClrMapping/>
  </p:clrMapOvr>
  <p:transition/>
  <p:timing/>
</p:sld>
</file>

<file path=ppt/slides/slide3.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ZoneTexte 8"/>
          <p:cNvSpPr txBox="1">
            <a:spLocks noChangeArrowheads="1"/>
          </p:cNvSpPr>
          <p:nvPr/>
        </p:nvSpPr>
        <p:spPr bwMode="auto">
          <a:xfrm>
            <a:off x="914399" y="2224521"/>
            <a:ext cx="7129463" cy="3477875"/>
          </a:xfrm>
          <a:prstGeom prst="rect">
            <a:avLst/>
          </a:prstGeom>
          <a:noFill/>
          <a:ln w="9525">
            <a:noFill/>
            <a:miter lim="800000"/>
          </a:ln>
        </p:spPr>
        <p:txBody>
          <a:bodyPr>
            <a:spAutoFit/>
          </a:bodyPr>
          <a:lstStyle>
            <a:defPPr>
              <a:defRPr kern="1200" smtId="4294967295"/>
            </a:defPPr>
          </a:lstStyle>
          <a:p>
            <a:pPr marL="457200" indent="-457200">
              <a:lnSpc>
                <a:spcPct val="150000"/>
              </a:lnSpc>
              <a:buFont typeface="+mj-lt"/>
              <a:buAutoNum type="arabicPeriod"/>
            </a:pPr>
            <a:r>
              <a:rPr lang="en-US" sz="2000" smtClean="0">
                <a:solidFill>
                  <a:schemeClr val="tx1">
                    <a:lumMod val="75000"/>
                    <a:lumOff val="25000"/>
                  </a:schemeClr>
                </a:solidFill>
                <a:latin typeface="Verdana" pitchFamily="34" charset="0"/>
              </a:rPr>
              <a:t>Improve Public Health</a:t>
            </a:r>
          </a:p>
          <a:p>
            <a:pPr marL="457200" indent="-457200">
              <a:lnSpc>
                <a:spcPct val="150000"/>
              </a:lnSpc>
              <a:buFont typeface="+mj-lt"/>
              <a:buAutoNum type="arabicPeriod"/>
            </a:pPr>
            <a:r>
              <a:rPr lang="en-US" sz="2000" smtClean="0">
                <a:solidFill>
                  <a:schemeClr val="tx1">
                    <a:lumMod val="75000"/>
                    <a:lumOff val="25000"/>
                  </a:schemeClr>
                </a:solidFill>
                <a:latin typeface="Verdana" pitchFamily="34" charset="0"/>
              </a:rPr>
              <a:t>Reduce inequalities in health through increased access</a:t>
            </a:r>
          </a:p>
          <a:p>
            <a:pPr marL="457200" indent="-457200">
              <a:lnSpc>
                <a:spcPct val="150000"/>
              </a:lnSpc>
              <a:buFont typeface="+mj-lt"/>
              <a:buAutoNum type="arabicPeriod"/>
            </a:pPr>
            <a:r>
              <a:rPr lang="en-US" sz="2000" smtClean="0">
                <a:solidFill>
                  <a:schemeClr val="tx1">
                    <a:lumMod val="75000"/>
                    <a:lumOff val="25000"/>
                  </a:schemeClr>
                </a:solidFill>
                <a:latin typeface="Verdana" pitchFamily="34" charset="0"/>
              </a:rPr>
              <a:t>Bi-communal inclusion (increased access for patients and scientists from all communities)</a:t>
            </a:r>
          </a:p>
          <a:p>
            <a:pPr marL="457200" indent="-457200">
              <a:lnSpc>
                <a:spcPct val="150000"/>
              </a:lnSpc>
              <a:buFont typeface="+mj-lt"/>
              <a:buAutoNum type="arabicPeriod"/>
            </a:pPr>
            <a:r>
              <a:rPr lang="en-US" sz="2000" smtClean="0">
                <a:solidFill>
                  <a:schemeClr val="tx1">
                    <a:lumMod val="75000"/>
                    <a:lumOff val="25000"/>
                  </a:schemeClr>
                </a:solidFill>
                <a:latin typeface="Verdana" pitchFamily="34" charset="0"/>
              </a:rPr>
              <a:t>Bi-lateral cooperation (knowledge transfer)</a:t>
            </a:r>
            <a:endParaRPr lang="cs-CZ" sz="2000" smtClean="0">
              <a:solidFill>
                <a:schemeClr val="tx1">
                  <a:lumMod val="75000"/>
                  <a:lumOff val="25000"/>
                </a:schemeClr>
              </a:solidFill>
              <a:latin typeface="Verdana" pitchFamily="34" charset="0"/>
            </a:endParaRPr>
          </a:p>
          <a:p>
            <a:pPr marL="342900" indent="-342900">
              <a:buFont typeface="Arial" charset="0"/>
              <a:buChar char="•"/>
            </a:pPr>
            <a:endParaRPr lang="cs-CZ" sz="2000">
              <a:solidFill>
                <a:schemeClr val="tx1">
                  <a:lumMod val="75000"/>
                  <a:lumOff val="25000"/>
                </a:schemeClr>
              </a:solidFill>
              <a:latin typeface="Verdana" pitchFamily="34" charset="0"/>
            </a:endParaRPr>
          </a:p>
          <a:p>
            <a:pPr marL="342900" indent="-342900">
              <a:buFont typeface="Arial" charset="0"/>
              <a:buChar char="•"/>
            </a:pPr>
            <a:endParaRPr lang="fr-FR" sz="2000">
              <a:solidFill>
                <a:srgbClr val="4D4D4D"/>
              </a:solidFill>
              <a:latin typeface="Verdana" pitchFamily="34" charset="0"/>
            </a:endParaRPr>
          </a:p>
        </p:txBody>
      </p:sp>
      <p:sp>
        <p:nvSpPr>
          <p:cNvPr id="3" name="ZoneTexte 8"/>
          <p:cNvSpPr txBox="1">
            <a:spLocks noChangeArrowheads="1"/>
          </p:cNvSpPr>
          <p:nvPr/>
        </p:nvSpPr>
        <p:spPr bwMode="auto">
          <a:xfrm>
            <a:off x="914398" y="418306"/>
            <a:ext cx="5305245" cy="1200329"/>
          </a:xfrm>
          <a:prstGeom prst="rect">
            <a:avLst/>
          </a:prstGeom>
          <a:noFill/>
          <a:ln w="9525">
            <a:noFill/>
            <a:miter lim="800000"/>
          </a:ln>
        </p:spPr>
        <p:txBody>
          <a:bodyPr wrap="square" rIns="0">
            <a:spAutoFit/>
          </a:bodyPr>
          <a:lstStyle>
            <a:defPPr>
              <a:defRPr kern="1200" smtId="4294967295"/>
            </a:defPPr>
          </a:lstStyle>
          <a:p>
            <a:pPr marL="342900" indent="-342900">
              <a:buFont typeface="Arial" charset="0"/>
              <a:buNone/>
            </a:pPr>
            <a:r>
              <a:rPr lang="en-US" sz="2400" b="1">
                <a:latin typeface="Verdana" pitchFamily="34" charset="0"/>
                <a:ea typeface="Verdana" panose="020b0604030504040204" pitchFamily="34" charset="0"/>
                <a:cs typeface="Verdana" panose="020b0604030504040204" pitchFamily="34" charset="0"/>
              </a:rPr>
              <a:t>Specific selection criteria</a:t>
            </a:r>
          </a:p>
          <a:p>
            <a:pPr marL="342900" indent="-342900"/>
            <a:r>
              <a:rPr lang="en-US" sz="2400" b="1">
                <a:latin typeface="Verdana" pitchFamily="34" charset="0"/>
                <a:ea typeface="Verdana" panose="020b0604030504040204" pitchFamily="34" charset="0"/>
                <a:cs typeface="Verdana" panose="020b0604030504040204" pitchFamily="34" charset="0"/>
              </a:rPr>
              <a:t>(in the area of </a:t>
            </a:r>
            <a:r>
              <a:rPr lang="cs-CZ" sz="2400" b="1" smtClean="0">
                <a:latin typeface="Verdana" pitchFamily="34" charset="0"/>
                <a:ea typeface="Verdana" panose="020b0604030504040204" pitchFamily="34" charset="0"/>
                <a:cs typeface="Verdana" panose="020b0604030504040204" pitchFamily="34" charset="0"/>
              </a:rPr>
              <a:t>public </a:t>
            </a:r>
            <a:r>
              <a:rPr lang="en-US" sz="2400" b="1" smtClean="0">
                <a:latin typeface="Verdana" pitchFamily="34" charset="0"/>
                <a:ea typeface="Verdana" panose="020b0604030504040204" pitchFamily="34" charset="0"/>
                <a:cs typeface="Verdana" panose="020b0604030504040204" pitchFamily="34" charset="0"/>
              </a:rPr>
              <a:t>health</a:t>
            </a:r>
          </a:p>
          <a:p>
            <a:pPr marL="342900" indent="-342900"/>
            <a:r>
              <a:rPr lang="en-US" sz="2400" b="1" smtClean="0">
                <a:latin typeface="Verdana" pitchFamily="34" charset="0"/>
                <a:ea typeface="Verdana" panose="020b0604030504040204" pitchFamily="34" charset="0"/>
                <a:cs typeface="Verdana" panose="020b0604030504040204" pitchFamily="34" charset="0"/>
              </a:rPr>
              <a:t>Initiatives)</a:t>
            </a:r>
            <a:endParaRPr lang="en-US" b="1">
              <a:latin typeface="Verdana" pitchFamily="34" charset="0"/>
              <a:ea typeface="Verdana" panose="020b0604030504040204" pitchFamily="34" charset="0"/>
              <a:cs typeface="Verdana" panose="020b0604030504040204" pitchFamily="34" charset="0"/>
            </a:endParaRPr>
          </a:p>
        </p:txBody>
      </p:sp>
    </p:spTree>
    <p:extLst>
      <p:ext uri="{BB962C8B-B14F-4D97-AF65-F5344CB8AC3E}">
        <p14:creationId xmlns="" xmlns:p14="http://schemas.microsoft.com/office/powerpoint/2010/main" val="571244691"/>
      </p:ext>
    </p:extLst>
  </p:cSld>
  <p:clrMapOvr>
    <a:masterClrMapping/>
  </p:clrMapOvr>
  <p:transition/>
  <p:timing/>
</p:sld>
</file>

<file path=ppt/slides/slide4.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ZoneTexte 8"/>
          <p:cNvSpPr txBox="1">
            <a:spLocks noChangeArrowheads="1"/>
          </p:cNvSpPr>
          <p:nvPr/>
        </p:nvSpPr>
        <p:spPr bwMode="auto">
          <a:xfrm>
            <a:off x="517586" y="1820174"/>
            <a:ext cx="8298610" cy="3662541"/>
          </a:xfrm>
          <a:prstGeom prst="rect">
            <a:avLst/>
          </a:prstGeom>
          <a:noFill/>
          <a:ln w="9525">
            <a:noFill/>
            <a:miter lim="800000"/>
          </a:ln>
        </p:spPr>
        <p:txBody>
          <a:bodyPr wrap="square">
            <a:spAutoFit/>
          </a:bodyPr>
          <a:lstStyle>
            <a:defPPr>
              <a:defRPr kern="1200" smtId="4294967295"/>
            </a:defPPr>
          </a:lstStyle>
          <a:p>
            <a:pPr marL="342900" indent="-342900">
              <a:buFont typeface="Wingdings" pitchFamily="2" charset="2"/>
              <a:buChar char="Ø"/>
            </a:pPr>
            <a:r>
              <a:rPr lang="en-US" smtClean="0">
                <a:solidFill>
                  <a:schemeClr val="tx1">
                    <a:lumMod val="75000"/>
                    <a:lumOff val="25000"/>
                  </a:schemeClr>
                </a:solidFill>
                <a:latin typeface="Verdana" pitchFamily="34" charset="0"/>
              </a:rPr>
              <a:t>Where does the name come from? What does it mean? </a:t>
            </a:r>
          </a:p>
          <a:p>
            <a:pPr marL="342900" indent="-342900">
              <a:buFont typeface="Wingdings" pitchFamily="2" charset="2"/>
              <a:buChar char="Ø"/>
            </a:pPr>
            <a:endParaRPr lang="en-US" smtClean="0">
              <a:solidFill>
                <a:schemeClr val="tx1">
                  <a:lumMod val="75000"/>
                  <a:lumOff val="25000"/>
                </a:schemeClr>
              </a:solidFill>
              <a:latin typeface="Verdana" pitchFamily="34" charset="0"/>
            </a:endParaRPr>
          </a:p>
          <a:p>
            <a:pPr marL="342900" indent="-342900">
              <a:buFont typeface="Wingdings" pitchFamily="2" charset="2"/>
              <a:buChar char="Ø"/>
            </a:pPr>
            <a:r>
              <a:rPr lang="en-US" smtClean="0">
                <a:solidFill>
                  <a:schemeClr val="tx1">
                    <a:lumMod val="75000"/>
                    <a:lumOff val="25000"/>
                  </a:schemeClr>
                </a:solidFill>
                <a:latin typeface="Verdana" pitchFamily="34" charset="0"/>
              </a:rPr>
              <a:t>Is it from this man? A famous military commander and hero rebel of the Greek War of Independence?</a:t>
            </a:r>
          </a:p>
          <a:p>
            <a:pPr marL="342900" indent="-342900">
              <a:buFont typeface="Arial" charset="0"/>
              <a:buChar char="•"/>
            </a:pPr>
            <a:endParaRPr lang="en-US" sz="2000" smtClean="0">
              <a:solidFill>
                <a:schemeClr val="tx1">
                  <a:lumMod val="75000"/>
                  <a:lumOff val="25000"/>
                </a:schemeClr>
              </a:solidFill>
              <a:latin typeface="Verdana" pitchFamily="34" charset="0"/>
            </a:endParaRPr>
          </a:p>
          <a:p>
            <a:pPr marL="342900" indent="-342900">
              <a:buFont typeface="Arial" charset="0"/>
              <a:buChar char="•"/>
            </a:pPr>
            <a:endParaRPr lang="en-US" sz="2000" smtClean="0">
              <a:solidFill>
                <a:schemeClr val="tx1">
                  <a:lumMod val="75000"/>
                  <a:lumOff val="25000"/>
                </a:schemeClr>
              </a:solidFill>
              <a:latin typeface="Verdana" pitchFamily="34" charset="0"/>
            </a:endParaRPr>
          </a:p>
          <a:p>
            <a:pPr marL="342900" indent="-342900">
              <a:buFont typeface="Arial" charset="0"/>
              <a:buChar char="•"/>
            </a:pPr>
            <a:endParaRPr lang="en-US" sz="2000" smtClean="0">
              <a:solidFill>
                <a:schemeClr val="tx1">
                  <a:lumMod val="75000"/>
                  <a:lumOff val="25000"/>
                </a:schemeClr>
              </a:solidFill>
              <a:latin typeface="Verdana" pitchFamily="34" charset="0"/>
            </a:endParaRPr>
          </a:p>
          <a:p>
            <a:pPr marL="342900" indent="-342900">
              <a:buFont typeface="Arial" charset="0"/>
              <a:buChar char="•"/>
            </a:pPr>
            <a:endParaRPr lang="en-US" sz="2000" smtClean="0">
              <a:solidFill>
                <a:schemeClr val="tx1">
                  <a:lumMod val="75000"/>
                  <a:lumOff val="25000"/>
                </a:schemeClr>
              </a:solidFill>
              <a:latin typeface="Verdana" pitchFamily="34" charset="0"/>
            </a:endParaRPr>
          </a:p>
          <a:p>
            <a:pPr marL="342900" indent="-342900">
              <a:buFont typeface="Arial" charset="0"/>
              <a:buChar char="•"/>
            </a:pPr>
            <a:endParaRPr lang="en-US" sz="2000" smtClean="0">
              <a:solidFill>
                <a:schemeClr val="tx1">
                  <a:lumMod val="75000"/>
                  <a:lumOff val="25000"/>
                </a:schemeClr>
              </a:solidFill>
              <a:latin typeface="Verdana" pitchFamily="34" charset="0"/>
            </a:endParaRPr>
          </a:p>
          <a:p>
            <a:pPr marL="342900" indent="-342900">
              <a:buFont typeface="Arial" charset="0"/>
              <a:buChar char="•"/>
            </a:pPr>
            <a:endParaRPr lang="en-US" sz="2000" smtClean="0">
              <a:solidFill>
                <a:schemeClr val="tx1">
                  <a:lumMod val="75000"/>
                  <a:lumOff val="25000"/>
                </a:schemeClr>
              </a:solidFill>
              <a:latin typeface="Verdana" pitchFamily="34" charset="0"/>
            </a:endParaRPr>
          </a:p>
          <a:p>
            <a:pPr marL="342900" indent="-342900">
              <a:buFont typeface="Arial" charset="0"/>
              <a:buChar char="•"/>
            </a:pPr>
            <a:endParaRPr lang="en-US" sz="2000" smtClean="0">
              <a:solidFill>
                <a:schemeClr val="tx1">
                  <a:lumMod val="75000"/>
                  <a:lumOff val="25000"/>
                </a:schemeClr>
              </a:solidFill>
              <a:latin typeface="Verdana" pitchFamily="34" charset="0"/>
            </a:endParaRPr>
          </a:p>
          <a:p>
            <a:pPr marL="342900" indent="-342900">
              <a:buFont typeface="Arial" charset="0"/>
              <a:buChar char="•"/>
            </a:pPr>
            <a:endParaRPr lang="en-US" sz="2000" smtClean="0">
              <a:solidFill>
                <a:schemeClr val="tx1">
                  <a:lumMod val="75000"/>
                  <a:lumOff val="25000"/>
                </a:schemeClr>
              </a:solidFill>
              <a:latin typeface="Verdana" pitchFamily="34" charset="0"/>
            </a:endParaRPr>
          </a:p>
        </p:txBody>
      </p:sp>
      <p:sp>
        <p:nvSpPr>
          <p:cNvPr id="3" name="ZoneTexte 8"/>
          <p:cNvSpPr txBox="1">
            <a:spLocks noChangeArrowheads="1"/>
          </p:cNvSpPr>
          <p:nvPr/>
        </p:nvSpPr>
        <p:spPr bwMode="auto">
          <a:xfrm>
            <a:off x="517586" y="508958"/>
            <a:ext cx="5591114" cy="1015663"/>
          </a:xfrm>
          <a:prstGeom prst="rect">
            <a:avLst/>
          </a:prstGeom>
          <a:noFill/>
          <a:ln w="9525">
            <a:noFill/>
            <a:miter lim="800000"/>
          </a:ln>
        </p:spPr>
        <p:txBody>
          <a:bodyPr wrap="square">
            <a:spAutoFit/>
          </a:bodyPr>
          <a:lstStyle>
            <a:defPPr>
              <a:defRPr kern="1200" smtId="4294967295"/>
            </a:defPPr>
          </a:lstStyle>
          <a:p>
            <a:pPr marL="342900" indent="-342900"/>
            <a:r>
              <a:rPr lang="cs-CZ" sz="2000" b="1" smtClean="0">
                <a:latin typeface="Verdana" pitchFamily="34" charset="0"/>
                <a:ea typeface="Verdana" panose="020b0604030504040204" pitchFamily="34" charset="0"/>
                <a:cs typeface="Verdana" panose="020b0604030504040204" pitchFamily="34" charset="0"/>
              </a:rPr>
              <a:t>Story</a:t>
            </a:r>
            <a:r>
              <a:rPr lang="en-US" sz="2000" b="1" smtClean="0">
                <a:latin typeface="Verdana" pitchFamily="34" charset="0"/>
                <a:ea typeface="Verdana" panose="020b0604030504040204" pitchFamily="34" charset="0"/>
                <a:cs typeface="Verdana" panose="020b0604030504040204" pitchFamily="34" charset="0"/>
              </a:rPr>
              <a:t>:</a:t>
            </a:r>
            <a:r>
              <a:rPr lang="en-US" sz="2000" smtClean="0">
                <a:solidFill>
                  <a:schemeClr val="tx1">
                    <a:lumMod val="75000"/>
                    <a:lumOff val="25000"/>
                  </a:schemeClr>
                </a:solidFill>
                <a:latin typeface="Verdana" pitchFamily="34" charset="0"/>
              </a:rPr>
              <a:t> </a:t>
            </a:r>
            <a:r>
              <a:rPr lang="en-US" sz="2000" b="1" smtClean="0">
                <a:solidFill>
                  <a:schemeClr val="accent1"/>
                </a:solidFill>
                <a:latin typeface="Verdana" pitchFamily="34" charset="0"/>
              </a:rPr>
              <a:t>The Evolution of the Cyprus Bone Marrow Registry: “Karaiskakio Foundation”</a:t>
            </a:r>
            <a:endParaRPr lang="en-US" sz="2000" b="1" i="1">
              <a:solidFill>
                <a:schemeClr val="accent1"/>
              </a:solidFill>
              <a:latin typeface="Verdana" pitchFamily="34" charset="0"/>
              <a:ea typeface="Verdana" panose="020b0604030504040204" pitchFamily="34" charset="0"/>
              <a:cs typeface="Verdana" panose="020b0604030504040204" pitchFamily="34" charset="0"/>
            </a:endParaRPr>
          </a:p>
        </p:txBody>
      </p:sp>
      <p:pic>
        <p:nvPicPr>
          <p:cNvPr id="6" name="Picture 5" descr="Karaiskakis_Annotated.jpg"/>
          <p:cNvPicPr>
            <a:picLocks noChangeAspect="1"/>
          </p:cNvPicPr>
          <p:nvPr/>
        </p:nvPicPr>
        <p:blipFill>
          <a:blip r:embed="rId2"/>
          <a:stretch>
            <a:fillRect/>
          </a:stretch>
        </p:blipFill>
        <p:spPr>
          <a:xfrm>
            <a:off x="2605177" y="3159147"/>
            <a:ext cx="4017538" cy="2948355"/>
          </a:xfrm>
          <a:prstGeom prst="rect">
            <a:avLst/>
          </a:prstGeom>
          <a:scene3d>
            <a:camera prst="orthographicFront"/>
            <a:lightRig rig="balanced" dir="t"/>
          </a:scene3d>
          <a:sp3d extrusionH="63500" prstMaterial="plastic">
            <a:bevelT w="63500"/>
            <a:bevelB w="63500"/>
            <a:extrusionClr>
              <a:schemeClr val="tx1"/>
            </a:extrusionClr>
            <a:contourClr>
              <a:schemeClr val="bg1">
                <a:lumMod val="65000"/>
              </a:schemeClr>
            </a:contourClr>
          </a:sp3d>
        </p:spPr>
      </p:pic>
    </p:spTree>
    <p:extLst>
      <p:ext uri="{BB962C8B-B14F-4D97-AF65-F5344CB8AC3E}">
        <p14:creationId xmlns="" xmlns:p14="http://schemas.microsoft.com/office/powerpoint/2010/main" val="199777690"/>
      </p:ext>
    </p:extLst>
  </p:cSld>
  <p:clrMapOvr>
    <a:masterClrMapping/>
  </p:clrMapOvr>
  <p:transition/>
  <p:timing/>
</p:sld>
</file>

<file path=ppt/slides/slide5.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ZoneTexte 8"/>
          <p:cNvSpPr txBox="1">
            <a:spLocks noChangeArrowheads="1"/>
          </p:cNvSpPr>
          <p:nvPr/>
        </p:nvSpPr>
        <p:spPr bwMode="auto">
          <a:xfrm>
            <a:off x="517586" y="1820174"/>
            <a:ext cx="8298610" cy="5324535"/>
          </a:xfrm>
          <a:prstGeom prst="rect">
            <a:avLst/>
          </a:prstGeom>
          <a:noFill/>
          <a:ln w="9525">
            <a:noFill/>
            <a:miter lim="800000"/>
          </a:ln>
        </p:spPr>
        <p:txBody>
          <a:bodyPr wrap="square">
            <a:spAutoFit/>
          </a:bodyPr>
          <a:lstStyle>
            <a:defPPr>
              <a:defRPr kern="1200" smtId="4294967295"/>
            </a:defPPr>
          </a:lstStyle>
          <a:p>
            <a:pPr marL="342900" indent="-342900">
              <a:buFont typeface="Arial" charset="0"/>
              <a:buChar char="•"/>
            </a:pPr>
            <a:r>
              <a:rPr lang="en-US" sz="2000" smtClean="0">
                <a:solidFill>
                  <a:schemeClr val="tx1">
                    <a:lumMod val="75000"/>
                    <a:lumOff val="25000"/>
                  </a:schemeClr>
                </a:solidFill>
                <a:latin typeface="Verdana" pitchFamily="34" charset="0"/>
              </a:rPr>
              <a:t>How did the Cyprus Bone Marrow Registry evolve?</a:t>
            </a:r>
          </a:p>
          <a:p>
            <a:pPr marL="342900" indent="-342900">
              <a:buFont typeface="Arial" charset="0"/>
              <a:buChar char="•"/>
            </a:pPr>
            <a:endParaRPr lang="en-US" sz="2000" smtClean="0">
              <a:solidFill>
                <a:schemeClr val="tx1">
                  <a:lumMod val="75000"/>
                  <a:lumOff val="25000"/>
                </a:schemeClr>
              </a:solidFill>
              <a:latin typeface="Verdana" pitchFamily="34" charset="0"/>
            </a:endParaRPr>
          </a:p>
          <a:p>
            <a:pPr marL="342900" indent="-342900">
              <a:buFont typeface="Arial" charset="0"/>
              <a:buChar char="•"/>
            </a:pPr>
            <a:r>
              <a:rPr lang="en-US" sz="2000" smtClean="0">
                <a:solidFill>
                  <a:schemeClr val="tx1">
                    <a:lumMod val="75000"/>
                    <a:lumOff val="25000"/>
                  </a:schemeClr>
                </a:solidFill>
                <a:latin typeface="Verdana" pitchFamily="34" charset="0"/>
              </a:rPr>
              <a:t>1993 – Momentum for addressing the need for a Cyprus Bone Marrow Registry by the cases of three leukemia patients:</a:t>
            </a:r>
          </a:p>
          <a:p>
            <a:pPr marL="342900" indent="-342900">
              <a:buFont typeface="Arial" charset="0"/>
              <a:buChar char="•"/>
            </a:pPr>
            <a:endParaRPr lang="en-US" sz="2000" smtClean="0">
              <a:solidFill>
                <a:schemeClr val="tx1">
                  <a:lumMod val="75000"/>
                  <a:lumOff val="25000"/>
                </a:schemeClr>
              </a:solidFill>
              <a:latin typeface="Verdana" pitchFamily="34" charset="0"/>
            </a:endParaRPr>
          </a:p>
          <a:p>
            <a:pPr marL="342900" indent="-342900">
              <a:buFont typeface="Arial" charset="0"/>
              <a:buChar char="•"/>
            </a:pPr>
            <a:r>
              <a:rPr lang="en-US" sz="2000" smtClean="0">
                <a:solidFill>
                  <a:schemeClr val="tx1">
                    <a:lumMod val="75000"/>
                    <a:lumOff val="25000"/>
                  </a:schemeClr>
                </a:solidFill>
                <a:latin typeface="Verdana" pitchFamily="34" charset="0"/>
              </a:rPr>
              <a:t>Yiannis Triteos </a:t>
            </a:r>
          </a:p>
          <a:p>
            <a:pPr marL="342900" indent="-342900"/>
            <a:r>
              <a:rPr lang="en-US" sz="2000" smtClean="0">
                <a:solidFill>
                  <a:schemeClr val="tx1">
                    <a:lumMod val="75000"/>
                    <a:lumOff val="25000"/>
                  </a:schemeClr>
                </a:solidFill>
                <a:latin typeface="Verdana" pitchFamily="34" charset="0"/>
              </a:rPr>
              <a:t>(UK expatriate)</a:t>
            </a:r>
          </a:p>
          <a:p>
            <a:pPr marL="342900" indent="-342900"/>
            <a:endParaRPr lang="en-US" sz="2000" smtClean="0">
              <a:solidFill>
                <a:schemeClr val="tx1">
                  <a:lumMod val="75000"/>
                  <a:lumOff val="25000"/>
                </a:schemeClr>
              </a:solidFill>
              <a:latin typeface="Verdana" pitchFamily="34" charset="0"/>
            </a:endParaRPr>
          </a:p>
          <a:p>
            <a:pPr marL="342900" indent="-342900">
              <a:buFont typeface="Arial" charset="0"/>
              <a:buChar char="•"/>
            </a:pPr>
            <a:r>
              <a:rPr lang="en-US" sz="2000" smtClean="0">
                <a:solidFill>
                  <a:schemeClr val="tx1">
                    <a:lumMod val="75000"/>
                    <a:lumOff val="25000"/>
                  </a:schemeClr>
                </a:solidFill>
                <a:latin typeface="Verdana" pitchFamily="34" charset="0"/>
              </a:rPr>
              <a:t>Anna Georgiou </a:t>
            </a:r>
          </a:p>
          <a:p>
            <a:pPr marL="342900" indent="-342900"/>
            <a:r>
              <a:rPr lang="en-US" sz="2000" smtClean="0">
                <a:solidFill>
                  <a:schemeClr val="tx1">
                    <a:lumMod val="75000"/>
                    <a:lumOff val="25000"/>
                  </a:schemeClr>
                </a:solidFill>
                <a:latin typeface="Verdana" pitchFamily="34" charset="0"/>
              </a:rPr>
              <a:t>(UK expatriate)</a:t>
            </a:r>
          </a:p>
          <a:p>
            <a:pPr marL="342900" indent="-342900">
              <a:buFont typeface="Arial" charset="0"/>
              <a:buChar char="•"/>
            </a:pPr>
            <a:endParaRPr lang="en-US" sz="2000" smtClean="0">
              <a:solidFill>
                <a:schemeClr val="tx1">
                  <a:lumMod val="75000"/>
                  <a:lumOff val="25000"/>
                </a:schemeClr>
              </a:solidFill>
              <a:latin typeface="Verdana" pitchFamily="34" charset="0"/>
            </a:endParaRPr>
          </a:p>
          <a:p>
            <a:pPr marL="342900" indent="-342900">
              <a:buFont typeface="Arial" charset="0"/>
              <a:buChar char="•"/>
            </a:pPr>
            <a:r>
              <a:rPr lang="en-US" sz="2000" smtClean="0">
                <a:solidFill>
                  <a:schemeClr val="tx1">
                    <a:lumMod val="75000"/>
                    <a:lumOff val="25000"/>
                  </a:schemeClr>
                </a:solidFill>
                <a:latin typeface="Verdana" pitchFamily="34" charset="0"/>
              </a:rPr>
              <a:t>Andreas Karaiskakis </a:t>
            </a:r>
          </a:p>
          <a:p>
            <a:pPr marL="342900" indent="-342900"/>
            <a:r>
              <a:rPr lang="en-US" sz="2000" smtClean="0">
                <a:solidFill>
                  <a:schemeClr val="tx1">
                    <a:lumMod val="75000"/>
                    <a:lumOff val="25000"/>
                  </a:schemeClr>
                </a:solidFill>
                <a:latin typeface="Verdana" pitchFamily="34" charset="0"/>
              </a:rPr>
              <a:t>(5-year old son of Michalis and Katerina Karaiskaki)</a:t>
            </a:r>
          </a:p>
          <a:p>
            <a:pPr marL="342900" indent="-342900">
              <a:buFont typeface="Arial" charset="0"/>
              <a:buChar char="•"/>
            </a:pPr>
            <a:endParaRPr lang="en-US" sz="2000" smtClean="0">
              <a:solidFill>
                <a:schemeClr val="tx1">
                  <a:lumMod val="75000"/>
                  <a:lumOff val="25000"/>
                </a:schemeClr>
              </a:solidFill>
              <a:latin typeface="Verdana" pitchFamily="34" charset="0"/>
            </a:endParaRPr>
          </a:p>
          <a:p>
            <a:pPr marL="342900" indent="-342900">
              <a:buFont typeface="Arial" charset="0"/>
              <a:buChar char="•"/>
            </a:pPr>
            <a:endParaRPr lang="en-US" sz="2000" smtClean="0">
              <a:solidFill>
                <a:schemeClr val="tx1">
                  <a:lumMod val="75000"/>
                  <a:lumOff val="25000"/>
                </a:schemeClr>
              </a:solidFill>
              <a:latin typeface="Verdana" pitchFamily="34" charset="0"/>
            </a:endParaRPr>
          </a:p>
          <a:p>
            <a:pPr marL="342900" indent="-342900">
              <a:buFont typeface="Arial" charset="0"/>
              <a:buChar char="•"/>
            </a:pPr>
            <a:endParaRPr lang="en-US" sz="2000" smtClean="0">
              <a:solidFill>
                <a:schemeClr val="tx1">
                  <a:lumMod val="75000"/>
                  <a:lumOff val="25000"/>
                </a:schemeClr>
              </a:solidFill>
              <a:latin typeface="Verdana" pitchFamily="34" charset="0"/>
            </a:endParaRPr>
          </a:p>
        </p:txBody>
      </p:sp>
      <p:sp>
        <p:nvSpPr>
          <p:cNvPr id="3" name="ZoneTexte 8"/>
          <p:cNvSpPr txBox="1">
            <a:spLocks noChangeArrowheads="1"/>
          </p:cNvSpPr>
          <p:nvPr/>
        </p:nvSpPr>
        <p:spPr bwMode="auto">
          <a:xfrm>
            <a:off x="517586" y="625339"/>
            <a:ext cx="5591114" cy="830997"/>
          </a:xfrm>
          <a:prstGeom prst="rect">
            <a:avLst/>
          </a:prstGeom>
          <a:noFill/>
          <a:ln w="9525">
            <a:noFill/>
            <a:miter lim="800000"/>
          </a:ln>
        </p:spPr>
        <p:txBody>
          <a:bodyPr wrap="square">
            <a:spAutoFit/>
          </a:bodyPr>
          <a:lstStyle>
            <a:defPPr>
              <a:defRPr kern="1200" smtId="4294967295"/>
            </a:defPPr>
          </a:lstStyle>
          <a:p>
            <a:pPr>
              <a:buFont typeface="Arial" charset="0"/>
              <a:buNone/>
            </a:pPr>
            <a:r>
              <a:rPr lang="en-US" sz="2400" b="1" smtClean="0">
                <a:latin typeface="Verdana" pitchFamily="34" charset="0"/>
                <a:ea typeface="Verdana" panose="020b0604030504040204" pitchFamily="34" charset="0"/>
                <a:cs typeface="Verdana" panose="020b0604030504040204" pitchFamily="34" charset="0"/>
              </a:rPr>
              <a:t>No more lives lost due to leukemia…need to take action</a:t>
            </a:r>
            <a:endParaRPr lang="en-US" i="1">
              <a:latin typeface="Verdana" pitchFamily="34" charset="0"/>
              <a:ea typeface="Verdana" panose="020b0604030504040204" pitchFamily="34" charset="0"/>
              <a:cs typeface="Verdana" panose="020b0604030504040204" pitchFamily="34" charset="0"/>
            </a:endParaRPr>
          </a:p>
        </p:txBody>
      </p:sp>
      <p:pic>
        <p:nvPicPr>
          <p:cNvPr id="4" name="Picture 3" descr="20151201_094334_resized.jpg"/>
          <p:cNvPicPr>
            <a:picLocks noChangeAspect="1"/>
          </p:cNvPicPr>
          <p:nvPr/>
        </p:nvPicPr>
        <p:blipFill>
          <a:blip r:embed="rId2"/>
          <a:stretch>
            <a:fillRect/>
          </a:stretch>
        </p:blipFill>
        <p:spPr>
          <a:xfrm>
            <a:off x="3890513" y="3199726"/>
            <a:ext cx="4382219" cy="2464998"/>
          </a:xfrm>
          <a:prstGeom prst="rect">
            <a:avLst/>
          </a:prstGeom>
          <a:scene3d>
            <a:camera prst="orthographicFront"/>
            <a:lightRig rig="balanced" dir="t"/>
          </a:scene3d>
          <a:sp3d extrusionH="63500" prstMaterial="plastic">
            <a:bevelT w="63500"/>
            <a:bevelB w="63500"/>
            <a:extrusionClr>
              <a:schemeClr val="tx1"/>
            </a:extrusionClr>
            <a:contourClr>
              <a:schemeClr val="bg1">
                <a:lumMod val="65000"/>
              </a:schemeClr>
            </a:contourClr>
          </a:sp3d>
        </p:spPr>
      </p:pic>
    </p:spTree>
    <p:extLst>
      <p:ext uri="{BB962C8B-B14F-4D97-AF65-F5344CB8AC3E}">
        <p14:creationId xmlns="" xmlns:p14="http://schemas.microsoft.com/office/powerpoint/2010/main" val="199777690"/>
      </p:ext>
    </p:extLst>
  </p:cSld>
  <p:clrMapOvr>
    <a:masterClrMapping/>
  </p:clrMapOvr>
  <p:transition/>
  <p:timing/>
</p:sld>
</file>

<file path=ppt/slides/slide6.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ZoneTexte 8"/>
          <p:cNvSpPr txBox="1">
            <a:spLocks noChangeArrowheads="1"/>
          </p:cNvSpPr>
          <p:nvPr/>
        </p:nvSpPr>
        <p:spPr bwMode="auto">
          <a:xfrm>
            <a:off x="517586" y="1699404"/>
            <a:ext cx="8448614" cy="1569660"/>
          </a:xfrm>
          <a:prstGeom prst="rect">
            <a:avLst/>
          </a:prstGeom>
          <a:noFill/>
          <a:ln w="9525">
            <a:noFill/>
            <a:miter lim="800000"/>
          </a:ln>
        </p:spPr>
        <p:txBody>
          <a:bodyPr wrap="square">
            <a:spAutoFit/>
          </a:bodyPr>
          <a:lstStyle>
            <a:defPPr>
              <a:defRPr kern="1200" smtId="4294967295"/>
            </a:defPPr>
          </a:lstStyle>
          <a:p>
            <a:pPr marL="342900" indent="-342900">
              <a:buFont typeface="Wingdings" pitchFamily="2" charset="2"/>
              <a:buChar char="Ø"/>
            </a:pPr>
            <a:r>
              <a:rPr lang="en-US" sz="1600" smtClean="0">
                <a:solidFill>
                  <a:schemeClr val="tx1">
                    <a:lumMod val="75000"/>
                    <a:lumOff val="25000"/>
                  </a:schemeClr>
                </a:solidFill>
                <a:latin typeface="Verdana" pitchFamily="34" charset="0"/>
              </a:rPr>
              <a:t>Family of Andreas Karaiskakis, donates the money gathered for their son’s bone marrow transplant (£60.000), towards the cause of organizing a bone marrow donor registry in Cyprus. The Foundation which undertook to implement this was thus named "Karaiskakio Foundation" in memory of Andreas Karaiskakis.</a:t>
            </a:r>
          </a:p>
          <a:p>
            <a:pPr marL="342900" indent="-342900">
              <a:buFont typeface="Arial" charset="0"/>
              <a:buChar char="•"/>
            </a:pPr>
            <a:endParaRPr lang="en-US" sz="1600" smtClean="0">
              <a:solidFill>
                <a:schemeClr val="tx1">
                  <a:lumMod val="75000"/>
                  <a:lumOff val="25000"/>
                </a:schemeClr>
              </a:solidFill>
              <a:latin typeface="Verdana" pitchFamily="34" charset="0"/>
            </a:endParaRPr>
          </a:p>
        </p:txBody>
      </p:sp>
      <p:sp>
        <p:nvSpPr>
          <p:cNvPr id="3" name="ZoneTexte 8"/>
          <p:cNvSpPr txBox="1">
            <a:spLocks noChangeArrowheads="1"/>
          </p:cNvSpPr>
          <p:nvPr/>
        </p:nvSpPr>
        <p:spPr bwMode="auto">
          <a:xfrm>
            <a:off x="914400" y="625339"/>
            <a:ext cx="5194300" cy="461665"/>
          </a:xfrm>
          <a:prstGeom prst="rect">
            <a:avLst/>
          </a:prstGeom>
          <a:noFill/>
          <a:ln w="9525">
            <a:noFill/>
            <a:miter lim="800000"/>
          </a:ln>
        </p:spPr>
        <p:txBody>
          <a:bodyPr>
            <a:spAutoFit/>
          </a:bodyPr>
          <a:lstStyle>
            <a:defPPr>
              <a:defRPr kern="1200" smtId="4294967295"/>
            </a:defPPr>
          </a:lstStyle>
          <a:p>
            <a:pPr marL="342900" indent="-342900">
              <a:buFont typeface="Arial" charset="0"/>
              <a:buNone/>
            </a:pPr>
            <a:r>
              <a:rPr lang="en-US" sz="2400" b="1" smtClean="0">
                <a:latin typeface="Verdana" pitchFamily="34" charset="0"/>
                <a:ea typeface="Verdana" panose="020b0604030504040204" pitchFamily="34" charset="0"/>
                <a:cs typeface="Verdana" panose="020b0604030504040204" pitchFamily="34" charset="0"/>
              </a:rPr>
              <a:t>From this small House…</a:t>
            </a:r>
            <a:endParaRPr lang="en-US" i="1">
              <a:latin typeface="Verdana" pitchFamily="34" charset="0"/>
              <a:ea typeface="Verdana" panose="020b0604030504040204" pitchFamily="34" charset="0"/>
              <a:cs typeface="Verdana" panose="020b0604030504040204" pitchFamily="34" charset="0"/>
            </a:endParaRPr>
          </a:p>
        </p:txBody>
      </p:sp>
      <p:pic>
        <p:nvPicPr>
          <p:cNvPr id="4" name="Picture 3" descr="Karaiskakio_First_Building.jpg"/>
          <p:cNvPicPr>
            <a:picLocks noChangeAspect="1"/>
          </p:cNvPicPr>
          <p:nvPr/>
        </p:nvPicPr>
        <p:blipFill>
          <a:blip r:embed="rId2"/>
          <a:stretch>
            <a:fillRect/>
          </a:stretch>
        </p:blipFill>
        <p:spPr>
          <a:xfrm>
            <a:off x="4882552" y="3641980"/>
            <a:ext cx="3907766" cy="2618202"/>
          </a:xfrm>
          <a:prstGeom prst="rect">
            <a:avLst/>
          </a:prstGeom>
          <a:scene3d>
            <a:camera prst="orthographicFront"/>
            <a:lightRig rig="balanced" dir="t"/>
          </a:scene3d>
          <a:sp3d extrusionH="63500" prstMaterial="plastic">
            <a:bevelT w="63500"/>
            <a:bevelB w="63500"/>
            <a:extrusionClr>
              <a:schemeClr val="tx1"/>
            </a:extrusionClr>
            <a:contourClr>
              <a:schemeClr val="bg1">
                <a:lumMod val="65000"/>
              </a:schemeClr>
            </a:contourClr>
          </a:sp3d>
        </p:spPr>
      </p:pic>
      <p:sp>
        <p:nvSpPr>
          <p:cNvPr id="5" name="TextBox 4"/>
          <p:cNvSpPr txBox="1"/>
          <p:nvPr/>
        </p:nvSpPr>
        <p:spPr>
          <a:xfrm>
            <a:off x="517586" y="3577257"/>
            <a:ext cx="4166559" cy="2800767"/>
          </a:xfrm>
          <a:prstGeom prst="rect">
            <a:avLst/>
          </a:prstGeom>
          <a:noFill/>
        </p:spPr>
        <p:txBody>
          <a:bodyPr wrap="square" rtlCol="0">
            <a:spAutoFit/>
          </a:bodyPr>
          <a:lstStyle>
            <a:defPPr>
              <a:defRPr kern="1200" smtId="4294967295"/>
            </a:defPPr>
          </a:lstStyle>
          <a:p>
            <a:pPr marL="342900" indent="-342900">
              <a:buFont typeface="Wingdings" pitchFamily="2" charset="2"/>
              <a:buChar char="Ø"/>
            </a:pPr>
            <a:r>
              <a:rPr lang="en-US" sz="1600" smtClean="0">
                <a:solidFill>
                  <a:schemeClr val="tx1">
                    <a:lumMod val="75000"/>
                    <a:lumOff val="25000"/>
                  </a:schemeClr>
                </a:solidFill>
                <a:latin typeface="Verdana" pitchFamily="34" charset="0"/>
              </a:rPr>
              <a:t>1995: Foundation accommodated in an old house used by the British forces back in the 1950s, with three people employed initially, who, accompanied by doctors of the hematological department of the General Hospital, were travelling through towns and villages in an effort to create public awareness and to register volunteer bone marrow donors.</a:t>
            </a:r>
          </a:p>
        </p:txBody>
      </p:sp>
    </p:spTree>
    <p:extLst>
      <p:ext uri="{BB962C8B-B14F-4D97-AF65-F5344CB8AC3E}">
        <p14:creationId xmlns="" xmlns:p14="http://schemas.microsoft.com/office/powerpoint/2010/main" val="199777690"/>
      </p:ext>
    </p:extLst>
  </p:cSld>
  <p:clrMapOvr>
    <a:masterClrMapping/>
  </p:clrMapOvr>
  <p:transition/>
  <p:timing/>
</p:sld>
</file>

<file path=ppt/slides/slide7.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ZoneTexte 8"/>
          <p:cNvSpPr txBox="1">
            <a:spLocks noChangeArrowheads="1"/>
          </p:cNvSpPr>
          <p:nvPr/>
        </p:nvSpPr>
        <p:spPr bwMode="auto">
          <a:xfrm>
            <a:off x="517586" y="1820174"/>
            <a:ext cx="8298610" cy="2554545"/>
          </a:xfrm>
          <a:prstGeom prst="rect">
            <a:avLst/>
          </a:prstGeom>
          <a:noFill/>
          <a:ln w="9525">
            <a:noFill/>
            <a:miter lim="800000"/>
          </a:ln>
        </p:spPr>
        <p:txBody>
          <a:bodyPr wrap="square">
            <a:spAutoFit/>
          </a:bodyPr>
          <a:lstStyle>
            <a:defPPr>
              <a:defRPr kern="1200" smtId="4294967295"/>
            </a:defPPr>
          </a:lstStyle>
          <a:p>
            <a:pPr marL="342900" indent="-342900">
              <a:buFont typeface="Arial" charset="0"/>
              <a:buChar char="•"/>
            </a:pPr>
            <a:endParaRPr lang="en-US" sz="2000" smtClean="0">
              <a:solidFill>
                <a:schemeClr val="tx1">
                  <a:lumMod val="75000"/>
                  <a:lumOff val="25000"/>
                </a:schemeClr>
              </a:solidFill>
              <a:latin typeface="Verdana" pitchFamily="34" charset="0"/>
            </a:endParaRPr>
          </a:p>
          <a:p>
            <a:pPr marL="342900" indent="-342900">
              <a:buFont typeface="Arial" charset="0"/>
              <a:buChar char="•"/>
            </a:pPr>
            <a:endParaRPr lang="en-US" sz="2000" smtClean="0">
              <a:solidFill>
                <a:schemeClr val="tx1">
                  <a:lumMod val="75000"/>
                  <a:lumOff val="25000"/>
                </a:schemeClr>
              </a:solidFill>
              <a:latin typeface="Verdana" pitchFamily="34" charset="0"/>
            </a:endParaRPr>
          </a:p>
          <a:p>
            <a:pPr marL="342900" indent="-342900">
              <a:buFont typeface="Arial" charset="0"/>
              <a:buChar char="•"/>
            </a:pPr>
            <a:endParaRPr lang="en-US" sz="2000" smtClean="0">
              <a:solidFill>
                <a:schemeClr val="tx1">
                  <a:lumMod val="75000"/>
                  <a:lumOff val="25000"/>
                </a:schemeClr>
              </a:solidFill>
              <a:latin typeface="Verdana" pitchFamily="34" charset="0"/>
            </a:endParaRPr>
          </a:p>
          <a:p>
            <a:pPr marL="342900" indent="-342900">
              <a:buFont typeface="Arial" charset="0"/>
              <a:buChar char="•"/>
            </a:pPr>
            <a:endParaRPr lang="en-US" sz="2000" smtClean="0">
              <a:solidFill>
                <a:schemeClr val="tx1">
                  <a:lumMod val="75000"/>
                  <a:lumOff val="25000"/>
                </a:schemeClr>
              </a:solidFill>
              <a:latin typeface="Verdana" pitchFamily="34" charset="0"/>
            </a:endParaRPr>
          </a:p>
          <a:p>
            <a:pPr marL="342900" indent="-342900">
              <a:buFont typeface="Arial" charset="0"/>
              <a:buChar char="•"/>
            </a:pPr>
            <a:endParaRPr lang="en-US" sz="2000" smtClean="0">
              <a:solidFill>
                <a:schemeClr val="tx1">
                  <a:lumMod val="75000"/>
                  <a:lumOff val="25000"/>
                </a:schemeClr>
              </a:solidFill>
              <a:latin typeface="Verdana" pitchFamily="34" charset="0"/>
            </a:endParaRPr>
          </a:p>
          <a:p>
            <a:pPr marL="342900" indent="-342900">
              <a:buFont typeface="Arial" charset="0"/>
              <a:buChar char="•"/>
            </a:pPr>
            <a:endParaRPr lang="en-US" sz="2000" smtClean="0">
              <a:solidFill>
                <a:schemeClr val="tx1">
                  <a:lumMod val="75000"/>
                  <a:lumOff val="25000"/>
                </a:schemeClr>
              </a:solidFill>
              <a:latin typeface="Verdana" pitchFamily="34" charset="0"/>
            </a:endParaRPr>
          </a:p>
          <a:p>
            <a:pPr marL="342900" indent="-342900">
              <a:buFont typeface="Arial" charset="0"/>
              <a:buChar char="•"/>
            </a:pPr>
            <a:endParaRPr lang="en-US" sz="2000" smtClean="0">
              <a:solidFill>
                <a:schemeClr val="tx1">
                  <a:lumMod val="75000"/>
                  <a:lumOff val="25000"/>
                </a:schemeClr>
              </a:solidFill>
              <a:latin typeface="Verdana" pitchFamily="34" charset="0"/>
            </a:endParaRPr>
          </a:p>
          <a:p>
            <a:pPr marL="342900" indent="-342900">
              <a:buFont typeface="Arial" charset="0"/>
              <a:buChar char="•"/>
            </a:pPr>
            <a:endParaRPr lang="en-US" sz="2000" smtClean="0">
              <a:solidFill>
                <a:schemeClr val="tx1">
                  <a:lumMod val="75000"/>
                  <a:lumOff val="25000"/>
                </a:schemeClr>
              </a:solidFill>
              <a:latin typeface="Verdana" pitchFamily="34" charset="0"/>
            </a:endParaRPr>
          </a:p>
        </p:txBody>
      </p:sp>
      <p:sp>
        <p:nvSpPr>
          <p:cNvPr id="3" name="ZoneTexte 8"/>
          <p:cNvSpPr txBox="1">
            <a:spLocks noChangeArrowheads="1"/>
          </p:cNvSpPr>
          <p:nvPr/>
        </p:nvSpPr>
        <p:spPr bwMode="auto">
          <a:xfrm>
            <a:off x="232913" y="713911"/>
            <a:ext cx="5875787" cy="461665"/>
          </a:xfrm>
          <a:prstGeom prst="rect">
            <a:avLst/>
          </a:prstGeom>
          <a:noFill/>
          <a:ln w="9525">
            <a:noFill/>
            <a:miter lim="800000"/>
          </a:ln>
        </p:spPr>
        <p:txBody>
          <a:bodyPr wrap="square">
            <a:spAutoFit/>
          </a:bodyPr>
          <a:lstStyle>
            <a:defPPr>
              <a:defRPr kern="1200" smtId="4294967295"/>
            </a:defPPr>
          </a:lstStyle>
          <a:p>
            <a:pPr marL="342900" indent="-342900">
              <a:buFont typeface="Arial" charset="0"/>
              <a:buNone/>
            </a:pPr>
            <a:r>
              <a:rPr lang="en-US" sz="2400" b="1" smtClean="0">
                <a:latin typeface="Verdana" pitchFamily="34" charset="0"/>
                <a:ea typeface="Verdana" panose="020b0604030504040204" pitchFamily="34" charset="0"/>
                <a:cs typeface="Verdana" panose="020b0604030504040204" pitchFamily="34" charset="0"/>
              </a:rPr>
              <a:t>With the courage of this family…</a:t>
            </a:r>
            <a:endParaRPr lang="en-US" i="1">
              <a:latin typeface="Verdana" pitchFamily="34" charset="0"/>
              <a:ea typeface="Verdana" panose="020b0604030504040204" pitchFamily="34" charset="0"/>
              <a:cs typeface="Verdana" panose="020b0604030504040204" pitchFamily="34" charset="0"/>
            </a:endParaRPr>
          </a:p>
        </p:txBody>
      </p:sp>
      <p:pic>
        <p:nvPicPr>
          <p:cNvPr id="4" name="Picture 3" descr="Michalis_Karaiskakis.jpg"/>
          <p:cNvPicPr>
            <a:picLocks noChangeAspect="1"/>
          </p:cNvPicPr>
          <p:nvPr/>
        </p:nvPicPr>
        <p:blipFill>
          <a:blip r:embed="rId2"/>
          <a:stretch>
            <a:fillRect/>
          </a:stretch>
        </p:blipFill>
        <p:spPr>
          <a:xfrm>
            <a:off x="2528738" y="2342918"/>
            <a:ext cx="3579962" cy="3684378"/>
          </a:xfrm>
          <a:prstGeom prst="rect">
            <a:avLst/>
          </a:prstGeom>
          <a:scene3d>
            <a:camera prst="orthographicFront"/>
            <a:lightRig rig="balanced" dir="t"/>
          </a:scene3d>
          <a:sp3d extrusionH="63500" prstMaterial="plastic">
            <a:bevelT w="63500"/>
            <a:bevelB w="63500"/>
            <a:extrusionClr>
              <a:schemeClr val="tx1"/>
            </a:extrusionClr>
            <a:contourClr>
              <a:schemeClr val="bg1">
                <a:lumMod val="65000"/>
              </a:schemeClr>
            </a:contourClr>
          </a:sp3d>
        </p:spPr>
      </p:pic>
      <p:sp>
        <p:nvSpPr>
          <p:cNvPr id="5" name="TextBox 4"/>
          <p:cNvSpPr txBox="1"/>
          <p:nvPr/>
        </p:nvSpPr>
        <p:spPr>
          <a:xfrm>
            <a:off x="690115" y="1820174"/>
            <a:ext cx="7530859" cy="384721"/>
          </a:xfrm>
          <a:prstGeom prst="rect">
            <a:avLst/>
          </a:prstGeom>
          <a:noFill/>
        </p:spPr>
        <p:txBody>
          <a:bodyPr wrap="square" rtlCol="0">
            <a:spAutoFit/>
          </a:bodyPr>
          <a:lstStyle>
            <a:defPPr>
              <a:defRPr kern="1200" smtId="4294967295"/>
            </a:defPPr>
          </a:lstStyle>
          <a:p>
            <a:r>
              <a:rPr lang="en-US" sz="1900" smtClean="0">
                <a:solidFill>
                  <a:schemeClr val="tx1">
                    <a:lumMod val="75000"/>
                    <a:lumOff val="25000"/>
                  </a:schemeClr>
                </a:solidFill>
                <a:latin typeface="Verdana" pitchFamily="34" charset="0"/>
              </a:rPr>
              <a:t>Michalis Karaiskakis: The Referee who “favored” humanity </a:t>
            </a:r>
          </a:p>
        </p:txBody>
      </p:sp>
    </p:spTree>
    <p:extLst>
      <p:ext uri="{BB962C8B-B14F-4D97-AF65-F5344CB8AC3E}">
        <p14:creationId xmlns="" xmlns:p14="http://schemas.microsoft.com/office/powerpoint/2010/main" val="199777690"/>
      </p:ext>
    </p:extLst>
  </p:cSld>
  <p:clrMapOvr>
    <a:masterClrMapping/>
  </p:clrMapOvr>
  <p:transition/>
  <p:timing/>
</p:sld>
</file>

<file path=ppt/slides/slide8.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bg>
      <p:bgRef idx="1001">
        <a:schemeClr val="bg1"/>
      </p:bgRef>
    </p:bg>
    <p:spTree>
      <p:nvGrpSpPr>
        <p:cNvPr id="1" name=""/>
        <p:cNvGrpSpPr/>
        <p:nvPr/>
      </p:nvGrpSpPr>
      <p:grpSpPr>
        <a:xfrm>
          <a:off x="0" y="0"/>
          <a:ext cx="0" cy="0"/>
        </a:xfrm>
      </p:grpSpPr>
      <p:sp>
        <p:nvSpPr>
          <p:cNvPr id="2" name="ZoneTexte 8"/>
          <p:cNvSpPr txBox="1">
            <a:spLocks noChangeArrowheads="1"/>
          </p:cNvSpPr>
          <p:nvPr/>
        </p:nvSpPr>
        <p:spPr bwMode="auto">
          <a:xfrm>
            <a:off x="517586" y="1820174"/>
            <a:ext cx="8298610" cy="2554545"/>
          </a:xfrm>
          <a:prstGeom prst="rect">
            <a:avLst/>
          </a:prstGeom>
          <a:noFill/>
          <a:ln w="9525">
            <a:noFill/>
            <a:miter lim="800000"/>
          </a:ln>
        </p:spPr>
        <p:txBody>
          <a:bodyPr wrap="square">
            <a:spAutoFit/>
          </a:bodyPr>
          <a:lstStyle>
            <a:defPPr>
              <a:defRPr kern="1200" smtId="4294967295"/>
            </a:defPPr>
          </a:lstStyle>
          <a:p>
            <a:pPr marL="342900" indent="-342900">
              <a:buFont typeface="Arial" charset="0"/>
              <a:buChar char="•"/>
            </a:pPr>
            <a:endParaRPr lang="en-US" sz="2000" smtClean="0">
              <a:solidFill>
                <a:schemeClr val="tx1">
                  <a:lumMod val="75000"/>
                  <a:lumOff val="25000"/>
                </a:schemeClr>
              </a:solidFill>
              <a:latin typeface="Verdana" pitchFamily="34" charset="0"/>
            </a:endParaRPr>
          </a:p>
          <a:p>
            <a:pPr marL="342900" indent="-342900">
              <a:buFont typeface="Arial" charset="0"/>
              <a:buChar char="•"/>
            </a:pPr>
            <a:endParaRPr lang="en-US" sz="2000" smtClean="0">
              <a:solidFill>
                <a:schemeClr val="tx1">
                  <a:lumMod val="75000"/>
                  <a:lumOff val="25000"/>
                </a:schemeClr>
              </a:solidFill>
              <a:latin typeface="Verdana" pitchFamily="34" charset="0"/>
            </a:endParaRPr>
          </a:p>
          <a:p>
            <a:pPr marL="342900" indent="-342900">
              <a:buFont typeface="Arial" charset="0"/>
              <a:buChar char="•"/>
            </a:pPr>
            <a:endParaRPr lang="en-US" sz="2000" smtClean="0">
              <a:solidFill>
                <a:schemeClr val="tx1">
                  <a:lumMod val="75000"/>
                  <a:lumOff val="25000"/>
                </a:schemeClr>
              </a:solidFill>
              <a:latin typeface="Verdana" pitchFamily="34" charset="0"/>
            </a:endParaRPr>
          </a:p>
          <a:p>
            <a:pPr marL="342900" indent="-342900">
              <a:buFont typeface="Arial" charset="0"/>
              <a:buChar char="•"/>
            </a:pPr>
            <a:endParaRPr lang="en-US" sz="2000" smtClean="0">
              <a:solidFill>
                <a:schemeClr val="tx1">
                  <a:lumMod val="75000"/>
                  <a:lumOff val="25000"/>
                </a:schemeClr>
              </a:solidFill>
              <a:latin typeface="Verdana" pitchFamily="34" charset="0"/>
            </a:endParaRPr>
          </a:p>
          <a:p>
            <a:pPr marL="342900" indent="-342900">
              <a:buFont typeface="Arial" charset="0"/>
              <a:buChar char="•"/>
            </a:pPr>
            <a:endParaRPr lang="en-US" sz="2000" smtClean="0">
              <a:solidFill>
                <a:schemeClr val="tx1">
                  <a:lumMod val="75000"/>
                  <a:lumOff val="25000"/>
                </a:schemeClr>
              </a:solidFill>
              <a:latin typeface="Verdana" pitchFamily="34" charset="0"/>
            </a:endParaRPr>
          </a:p>
          <a:p>
            <a:pPr marL="342900" indent="-342900">
              <a:buFont typeface="Arial" charset="0"/>
              <a:buChar char="•"/>
            </a:pPr>
            <a:endParaRPr lang="en-US" sz="2000" smtClean="0">
              <a:solidFill>
                <a:schemeClr val="tx1">
                  <a:lumMod val="75000"/>
                  <a:lumOff val="25000"/>
                </a:schemeClr>
              </a:solidFill>
              <a:latin typeface="Verdana" pitchFamily="34" charset="0"/>
            </a:endParaRPr>
          </a:p>
          <a:p>
            <a:pPr marL="342900" indent="-342900">
              <a:buFont typeface="Arial" charset="0"/>
              <a:buChar char="•"/>
            </a:pPr>
            <a:endParaRPr lang="en-US" sz="2000" smtClean="0">
              <a:solidFill>
                <a:schemeClr val="tx1">
                  <a:lumMod val="75000"/>
                  <a:lumOff val="25000"/>
                </a:schemeClr>
              </a:solidFill>
              <a:latin typeface="Verdana" pitchFamily="34" charset="0"/>
            </a:endParaRPr>
          </a:p>
          <a:p>
            <a:pPr marL="342900" indent="-342900">
              <a:buFont typeface="Arial" charset="0"/>
              <a:buChar char="•"/>
            </a:pPr>
            <a:endParaRPr lang="en-US" sz="2000" smtClean="0">
              <a:solidFill>
                <a:schemeClr val="tx1">
                  <a:lumMod val="75000"/>
                  <a:lumOff val="25000"/>
                </a:schemeClr>
              </a:solidFill>
              <a:latin typeface="Verdana" pitchFamily="34" charset="0"/>
            </a:endParaRPr>
          </a:p>
        </p:txBody>
      </p:sp>
      <p:sp>
        <p:nvSpPr>
          <p:cNvPr id="3" name="ZoneTexte 8"/>
          <p:cNvSpPr txBox="1">
            <a:spLocks noChangeArrowheads="1"/>
          </p:cNvSpPr>
          <p:nvPr/>
        </p:nvSpPr>
        <p:spPr bwMode="auto">
          <a:xfrm>
            <a:off x="914400" y="625339"/>
            <a:ext cx="5194300" cy="461665"/>
          </a:xfrm>
          <a:prstGeom prst="rect">
            <a:avLst/>
          </a:prstGeom>
          <a:noFill/>
          <a:ln w="9525">
            <a:noFill/>
            <a:miter lim="800000"/>
          </a:ln>
        </p:spPr>
        <p:txBody>
          <a:bodyPr>
            <a:spAutoFit/>
          </a:bodyPr>
          <a:lstStyle>
            <a:defPPr>
              <a:defRPr kern="1200" smtId="4294967295"/>
            </a:defPPr>
          </a:lstStyle>
          <a:p>
            <a:pPr marL="342900" indent="-342900">
              <a:buFont typeface="Arial" charset="0"/>
              <a:buNone/>
            </a:pPr>
            <a:r>
              <a:rPr lang="en-US" sz="2400" b="1" smtClean="0">
                <a:latin typeface="Verdana" pitchFamily="34" charset="0"/>
                <a:ea typeface="Verdana" panose="020b0604030504040204" pitchFamily="34" charset="0"/>
                <a:cs typeface="Verdana" panose="020b0604030504040204" pitchFamily="34" charset="0"/>
              </a:rPr>
              <a:t>To The New Premises ……</a:t>
            </a:r>
            <a:endParaRPr lang="en-US" sz="2400" i="1">
              <a:latin typeface="Verdana" pitchFamily="34" charset="0"/>
              <a:ea typeface="Verdana" panose="020b0604030504040204" pitchFamily="34" charset="0"/>
              <a:cs typeface="Verdana" panose="020b0604030504040204" pitchFamily="34" charset="0"/>
            </a:endParaRPr>
          </a:p>
        </p:txBody>
      </p:sp>
      <p:sp>
        <p:nvSpPr>
          <p:cNvPr id="5" name="TextBox 4"/>
          <p:cNvSpPr txBox="1"/>
          <p:nvPr/>
        </p:nvSpPr>
        <p:spPr>
          <a:xfrm>
            <a:off x="690115" y="1820174"/>
            <a:ext cx="7530859" cy="384721"/>
          </a:xfrm>
          <a:prstGeom prst="rect">
            <a:avLst/>
          </a:prstGeom>
          <a:noFill/>
        </p:spPr>
        <p:txBody>
          <a:bodyPr wrap="square" rtlCol="0">
            <a:spAutoFit/>
          </a:bodyPr>
          <a:lstStyle>
            <a:defPPr>
              <a:defRPr kern="1200" smtId="4294967295"/>
            </a:defPPr>
          </a:lstStyle>
          <a:p>
            <a:r>
              <a:rPr lang="en-US" sz="1900" smtClean="0">
                <a:solidFill>
                  <a:schemeClr val="tx1">
                    <a:lumMod val="75000"/>
                    <a:lumOff val="25000"/>
                  </a:schemeClr>
                </a:solidFill>
                <a:latin typeface="Verdana" pitchFamily="34" charset="0"/>
              </a:rPr>
              <a:t>2011: New Premises</a:t>
            </a:r>
          </a:p>
        </p:txBody>
      </p:sp>
      <p:pic>
        <p:nvPicPr>
          <p:cNvPr id="6" name="Picture 5" descr="Karaiskakio_New_2.jpeg"/>
          <p:cNvPicPr>
            <a:picLocks noChangeAspect="1"/>
          </p:cNvPicPr>
          <p:nvPr/>
        </p:nvPicPr>
        <p:blipFill>
          <a:blip r:embed="rId3"/>
          <a:stretch>
            <a:fillRect/>
          </a:stretch>
        </p:blipFill>
        <p:spPr>
          <a:xfrm>
            <a:off x="381000" y="2204895"/>
            <a:ext cx="2902438" cy="2539633"/>
          </a:xfrm>
          <a:prstGeom prst="rect">
            <a:avLst/>
          </a:prstGeom>
          <a:scene3d>
            <a:camera prst="orthographicFront"/>
            <a:lightRig rig="balanced" dir="t"/>
          </a:scene3d>
          <a:sp3d extrusionH="63500" prstMaterial="plastic">
            <a:bevelT w="63500"/>
            <a:bevelB w="63500"/>
            <a:extrusionClr>
              <a:schemeClr val="tx1"/>
            </a:extrusionClr>
            <a:contourClr>
              <a:schemeClr val="bg1">
                <a:lumMod val="65000"/>
              </a:schemeClr>
            </a:contourClr>
          </a:sp3d>
        </p:spPr>
      </p:pic>
      <p:pic>
        <p:nvPicPr>
          <p:cNvPr id="8" name="Picture 7" descr="Karaiskakio_atreum_Small.jpg"/>
          <p:cNvPicPr>
            <a:picLocks noChangeAspect="1"/>
          </p:cNvPicPr>
          <p:nvPr/>
        </p:nvPicPr>
        <p:blipFill>
          <a:blip r:embed="rId4"/>
          <a:stretch>
            <a:fillRect/>
          </a:stretch>
        </p:blipFill>
        <p:spPr>
          <a:xfrm>
            <a:off x="3610963" y="2204895"/>
            <a:ext cx="5116351" cy="3410901"/>
          </a:xfrm>
          <a:prstGeom prst="rect">
            <a:avLst/>
          </a:prstGeom>
          <a:scene3d>
            <a:camera prst="orthographicFront"/>
            <a:lightRig rig="balanced" dir="t"/>
          </a:scene3d>
          <a:sp3d extrusionH="63500" prstMaterial="plastic">
            <a:bevelT w="63500"/>
            <a:bevelB w="63500"/>
            <a:extrusionClr>
              <a:schemeClr val="tx1"/>
            </a:extrusionClr>
            <a:contourClr>
              <a:schemeClr val="bg1">
                <a:lumMod val="65000"/>
              </a:schemeClr>
            </a:contourClr>
          </a:sp3d>
        </p:spPr>
      </p:pic>
    </p:spTree>
    <p:extLst>
      <p:ext uri="{BB962C8B-B14F-4D97-AF65-F5344CB8AC3E}">
        <p14:creationId xmlns="" xmlns:p14="http://schemas.microsoft.com/office/powerpoint/2010/main" val="199777690"/>
      </p:ext>
    </p:extLst>
  </p:cSld>
  <p:clrMapOvr>
    <a:overrideClrMapping bg1="lt1" tx1="dk1" bg2="lt2" tx2="dk2" accent1="accent1" accent2="accent2" accent3="accent3" accent4="accent4" accent5="accent5" accent6="accent6" hlink="hlink" folHlink="folHlink"/>
  </p:clrMapOvr>
  <p:transition/>
  <p:timing/>
</p:sld>
</file>

<file path=ppt/slides/slide9.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ZoneTexte 8"/>
          <p:cNvSpPr txBox="1">
            <a:spLocks noChangeArrowheads="1"/>
          </p:cNvSpPr>
          <p:nvPr/>
        </p:nvSpPr>
        <p:spPr bwMode="auto">
          <a:xfrm>
            <a:off x="517586" y="1820174"/>
            <a:ext cx="8298610" cy="2554545"/>
          </a:xfrm>
          <a:prstGeom prst="rect">
            <a:avLst/>
          </a:prstGeom>
          <a:noFill/>
          <a:ln w="9525">
            <a:noFill/>
            <a:miter lim="800000"/>
          </a:ln>
        </p:spPr>
        <p:txBody>
          <a:bodyPr wrap="square">
            <a:spAutoFit/>
          </a:bodyPr>
          <a:lstStyle>
            <a:defPPr>
              <a:defRPr kern="1200" smtId="4294967295"/>
            </a:defPPr>
          </a:lstStyle>
          <a:p>
            <a:pPr marL="342900" indent="-342900">
              <a:buFont typeface="Arial" charset="0"/>
              <a:buChar char="•"/>
            </a:pPr>
            <a:endParaRPr lang="en-US" sz="2000" smtClean="0">
              <a:solidFill>
                <a:schemeClr val="tx1">
                  <a:lumMod val="75000"/>
                  <a:lumOff val="25000"/>
                </a:schemeClr>
              </a:solidFill>
              <a:latin typeface="Verdana" pitchFamily="34" charset="0"/>
            </a:endParaRPr>
          </a:p>
          <a:p>
            <a:pPr marL="342900" indent="-342900">
              <a:buFont typeface="Arial" charset="0"/>
              <a:buChar char="•"/>
            </a:pPr>
            <a:endParaRPr lang="en-US" sz="2000" smtClean="0">
              <a:solidFill>
                <a:schemeClr val="tx1">
                  <a:lumMod val="75000"/>
                  <a:lumOff val="25000"/>
                </a:schemeClr>
              </a:solidFill>
              <a:latin typeface="Verdana" pitchFamily="34" charset="0"/>
            </a:endParaRPr>
          </a:p>
          <a:p>
            <a:pPr marL="342900" indent="-342900">
              <a:buFont typeface="Arial" charset="0"/>
              <a:buChar char="•"/>
            </a:pPr>
            <a:endParaRPr lang="en-US" sz="2000" smtClean="0">
              <a:solidFill>
                <a:schemeClr val="tx1">
                  <a:lumMod val="75000"/>
                  <a:lumOff val="25000"/>
                </a:schemeClr>
              </a:solidFill>
              <a:latin typeface="Verdana" pitchFamily="34" charset="0"/>
            </a:endParaRPr>
          </a:p>
          <a:p>
            <a:pPr marL="342900" indent="-342900">
              <a:buFont typeface="Arial" charset="0"/>
              <a:buChar char="•"/>
            </a:pPr>
            <a:endParaRPr lang="en-US" sz="2000" smtClean="0">
              <a:solidFill>
                <a:schemeClr val="tx1">
                  <a:lumMod val="75000"/>
                  <a:lumOff val="25000"/>
                </a:schemeClr>
              </a:solidFill>
              <a:latin typeface="Verdana" pitchFamily="34" charset="0"/>
            </a:endParaRPr>
          </a:p>
          <a:p>
            <a:pPr marL="342900" indent="-342900">
              <a:buFont typeface="Arial" charset="0"/>
              <a:buChar char="•"/>
            </a:pPr>
            <a:endParaRPr lang="en-US" sz="2000" smtClean="0">
              <a:solidFill>
                <a:schemeClr val="tx1">
                  <a:lumMod val="75000"/>
                  <a:lumOff val="25000"/>
                </a:schemeClr>
              </a:solidFill>
              <a:latin typeface="Verdana" pitchFamily="34" charset="0"/>
            </a:endParaRPr>
          </a:p>
          <a:p>
            <a:pPr marL="342900" indent="-342900">
              <a:buFont typeface="Arial" charset="0"/>
              <a:buChar char="•"/>
            </a:pPr>
            <a:endParaRPr lang="en-US" sz="2000" smtClean="0">
              <a:solidFill>
                <a:schemeClr val="tx1">
                  <a:lumMod val="75000"/>
                  <a:lumOff val="25000"/>
                </a:schemeClr>
              </a:solidFill>
              <a:latin typeface="Verdana" pitchFamily="34" charset="0"/>
            </a:endParaRPr>
          </a:p>
          <a:p>
            <a:pPr marL="342900" indent="-342900">
              <a:buFont typeface="Arial" charset="0"/>
              <a:buChar char="•"/>
            </a:pPr>
            <a:endParaRPr lang="en-US" sz="2000" smtClean="0">
              <a:solidFill>
                <a:schemeClr val="tx1">
                  <a:lumMod val="75000"/>
                  <a:lumOff val="25000"/>
                </a:schemeClr>
              </a:solidFill>
              <a:latin typeface="Verdana" pitchFamily="34" charset="0"/>
            </a:endParaRPr>
          </a:p>
          <a:p>
            <a:pPr marL="342900" indent="-342900">
              <a:buFont typeface="Arial" charset="0"/>
              <a:buChar char="•"/>
            </a:pPr>
            <a:endParaRPr lang="en-US" sz="2000" smtClean="0">
              <a:solidFill>
                <a:schemeClr val="tx1">
                  <a:lumMod val="75000"/>
                  <a:lumOff val="25000"/>
                </a:schemeClr>
              </a:solidFill>
              <a:latin typeface="Verdana" pitchFamily="34" charset="0"/>
            </a:endParaRPr>
          </a:p>
        </p:txBody>
      </p:sp>
      <p:sp>
        <p:nvSpPr>
          <p:cNvPr id="3" name="ZoneTexte 8"/>
          <p:cNvSpPr txBox="1">
            <a:spLocks noChangeArrowheads="1"/>
          </p:cNvSpPr>
          <p:nvPr/>
        </p:nvSpPr>
        <p:spPr bwMode="auto">
          <a:xfrm>
            <a:off x="914400" y="625339"/>
            <a:ext cx="5194300" cy="461665"/>
          </a:xfrm>
          <a:prstGeom prst="rect">
            <a:avLst/>
          </a:prstGeom>
          <a:noFill/>
          <a:ln w="9525">
            <a:noFill/>
            <a:miter lim="800000"/>
          </a:ln>
        </p:spPr>
        <p:txBody>
          <a:bodyPr>
            <a:spAutoFit/>
          </a:bodyPr>
          <a:lstStyle>
            <a:defPPr>
              <a:defRPr kern="1200" smtId="4294967295"/>
            </a:defPPr>
          </a:lstStyle>
          <a:p>
            <a:pPr marL="342900" indent="-342900">
              <a:buFont typeface="Arial" charset="0"/>
              <a:buNone/>
            </a:pPr>
            <a:r>
              <a:rPr lang="en-US" sz="2400" b="1" smtClean="0">
                <a:latin typeface="Verdana" pitchFamily="34" charset="0"/>
                <a:ea typeface="Verdana" panose="020b0604030504040204" pitchFamily="34" charset="0"/>
                <a:cs typeface="Verdana" panose="020b0604030504040204" pitchFamily="34" charset="0"/>
              </a:rPr>
              <a:t>To The New Premises ……</a:t>
            </a:r>
            <a:endParaRPr lang="en-US" sz="2400" i="1">
              <a:latin typeface="Verdana" pitchFamily="34" charset="0"/>
              <a:ea typeface="Verdana" panose="020b0604030504040204" pitchFamily="34" charset="0"/>
              <a:cs typeface="Verdana" panose="020b0604030504040204" pitchFamily="34" charset="0"/>
            </a:endParaRPr>
          </a:p>
        </p:txBody>
      </p:sp>
      <p:sp>
        <p:nvSpPr>
          <p:cNvPr id="5" name="TextBox 4"/>
          <p:cNvSpPr txBox="1"/>
          <p:nvPr/>
        </p:nvSpPr>
        <p:spPr>
          <a:xfrm>
            <a:off x="690115" y="1820174"/>
            <a:ext cx="7530859" cy="384721"/>
          </a:xfrm>
          <a:prstGeom prst="rect">
            <a:avLst/>
          </a:prstGeom>
          <a:noFill/>
        </p:spPr>
        <p:txBody>
          <a:bodyPr wrap="square" rtlCol="0">
            <a:spAutoFit/>
          </a:bodyPr>
          <a:lstStyle>
            <a:defPPr>
              <a:defRPr kern="1200" smtId="4294967295"/>
            </a:defPPr>
          </a:lstStyle>
          <a:p>
            <a:r>
              <a:rPr lang="en-US" sz="1900" smtClean="0">
                <a:solidFill>
                  <a:schemeClr val="tx1">
                    <a:lumMod val="75000"/>
                    <a:lumOff val="25000"/>
                  </a:schemeClr>
                </a:solidFill>
                <a:latin typeface="Verdana" pitchFamily="34" charset="0"/>
              </a:rPr>
              <a:t>2011: New Premises</a:t>
            </a:r>
          </a:p>
        </p:txBody>
      </p:sp>
      <p:pic>
        <p:nvPicPr>
          <p:cNvPr id="7" name="Picture 6" descr="Karaiskakio_Scientists_Small.jpg"/>
          <p:cNvPicPr>
            <a:picLocks noChangeAspect="1"/>
          </p:cNvPicPr>
          <p:nvPr/>
        </p:nvPicPr>
        <p:blipFill>
          <a:blip r:embed="rId2"/>
          <a:stretch>
            <a:fillRect/>
          </a:stretch>
        </p:blipFill>
        <p:spPr>
          <a:xfrm>
            <a:off x="405441" y="2204896"/>
            <a:ext cx="4114801" cy="2744944"/>
          </a:xfrm>
          <a:prstGeom prst="rect">
            <a:avLst/>
          </a:prstGeom>
          <a:scene3d>
            <a:camera prst="orthographicFront"/>
            <a:lightRig rig="balanced" dir="t"/>
          </a:scene3d>
          <a:sp3d extrusionH="63500" prstMaterial="plastic">
            <a:bevelT w="63500"/>
            <a:bevelB w="63500"/>
            <a:extrusionClr>
              <a:schemeClr val="tx1"/>
            </a:extrusionClr>
            <a:contourClr>
              <a:schemeClr val="bg1">
                <a:lumMod val="65000"/>
              </a:schemeClr>
            </a:contourClr>
          </a:sp3d>
        </p:spPr>
      </p:pic>
      <p:pic>
        <p:nvPicPr>
          <p:cNvPr id="9" name="Picture 8" descr="Karaiskakio_Sciantists_Stairs.gif"/>
          <p:cNvPicPr>
            <a:picLocks noChangeAspect="1"/>
          </p:cNvPicPr>
          <p:nvPr/>
        </p:nvPicPr>
        <p:blipFill>
          <a:blip r:embed="rId3"/>
          <a:stretch>
            <a:fillRect/>
          </a:stretch>
        </p:blipFill>
        <p:spPr>
          <a:xfrm>
            <a:off x="4785772" y="2204894"/>
            <a:ext cx="4030424" cy="2686948"/>
          </a:xfrm>
          <a:prstGeom prst="rect">
            <a:avLst/>
          </a:prstGeom>
          <a:scene3d>
            <a:camera prst="orthographicFront"/>
            <a:lightRig rig="balanced" dir="t"/>
          </a:scene3d>
          <a:sp3d extrusionH="63500" prstMaterial="plastic">
            <a:bevelT w="63500"/>
            <a:bevelB w="63500"/>
            <a:extrusionClr>
              <a:schemeClr val="tx1"/>
            </a:extrusionClr>
            <a:contourClr>
              <a:schemeClr val="bg1">
                <a:lumMod val="65000"/>
              </a:schemeClr>
            </a:contourClr>
          </a:sp3d>
        </p:spPr>
      </p:pic>
    </p:spTree>
    <p:extLst>
      <p:ext uri="{BB962C8B-B14F-4D97-AF65-F5344CB8AC3E}">
        <p14:creationId xmlns="" xmlns:p14="http://schemas.microsoft.com/office/powerpoint/2010/main" val="199777690"/>
      </p:ext>
    </p:extLst>
  </p:cSld>
  <p:clrMapOvr>
    <a:masterClrMapping/>
  </p:clrMapOvr>
  <p:transition/>
  <p:timing/>
</p:sld>
</file>

<file path=ppt/slides/slide10.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ZoneTexte 8"/>
          <p:cNvSpPr txBox="1">
            <a:spLocks noChangeArrowheads="1"/>
          </p:cNvSpPr>
          <p:nvPr/>
        </p:nvSpPr>
        <p:spPr bwMode="auto">
          <a:xfrm>
            <a:off x="517586" y="1820174"/>
            <a:ext cx="8298610" cy="4401205"/>
          </a:xfrm>
          <a:prstGeom prst="rect">
            <a:avLst/>
          </a:prstGeom>
          <a:noFill/>
          <a:ln w="9525">
            <a:noFill/>
            <a:miter lim="800000"/>
          </a:ln>
        </p:spPr>
        <p:txBody>
          <a:bodyPr wrap="square">
            <a:spAutoFit/>
          </a:bodyPr>
          <a:lstStyle>
            <a:defPPr>
              <a:defRPr kern="1200" smtId="4294967295"/>
            </a:defPPr>
          </a:lstStyle>
          <a:p>
            <a:pPr marL="342900" indent="-342900">
              <a:buFont typeface="Arial" charset="0"/>
              <a:buChar char="•"/>
            </a:pPr>
            <a:r>
              <a:rPr lang="en-US" sz="1900" smtClean="0">
                <a:solidFill>
                  <a:schemeClr val="tx1">
                    <a:lumMod val="75000"/>
                    <a:lumOff val="25000"/>
                  </a:schemeClr>
                </a:solidFill>
                <a:latin typeface="Verdana" pitchFamily="34" charset="0"/>
              </a:rPr>
              <a:t>2000: Cases of 12-year old Kemal Saracoglou and 6-year old Andreas Vasiliou, two children suffering from leukemia, a  Turkish Cypriot and Greek Cypriot prompted more than 50,000 people, from both communities, to provide blood samples and register as volunteer donors. The two boys became symbols of peace and cooperation.</a:t>
            </a:r>
          </a:p>
          <a:p>
            <a:pPr marL="342900" indent="-342900">
              <a:buFont typeface="Arial" charset="0"/>
              <a:buChar char="•"/>
            </a:pPr>
            <a:endParaRPr lang="en-US" sz="2000" smtClean="0">
              <a:solidFill>
                <a:schemeClr val="tx1">
                  <a:lumMod val="75000"/>
                  <a:lumOff val="25000"/>
                </a:schemeClr>
              </a:solidFill>
              <a:latin typeface="Verdana" pitchFamily="34" charset="0"/>
            </a:endParaRPr>
          </a:p>
          <a:p>
            <a:pPr marL="342900" indent="-342900">
              <a:buFont typeface="Arial" charset="0"/>
              <a:buChar char="•"/>
            </a:pPr>
            <a:endParaRPr lang="en-US" sz="2000" smtClean="0">
              <a:solidFill>
                <a:schemeClr val="tx1">
                  <a:lumMod val="75000"/>
                  <a:lumOff val="25000"/>
                </a:schemeClr>
              </a:solidFill>
              <a:latin typeface="Verdana" pitchFamily="34" charset="0"/>
            </a:endParaRPr>
          </a:p>
          <a:p>
            <a:pPr marL="342900" indent="-342900">
              <a:buFont typeface="Arial" charset="0"/>
              <a:buChar char="•"/>
            </a:pPr>
            <a:endParaRPr lang="en-US" sz="2000" smtClean="0">
              <a:solidFill>
                <a:schemeClr val="tx1">
                  <a:lumMod val="75000"/>
                  <a:lumOff val="25000"/>
                </a:schemeClr>
              </a:solidFill>
              <a:latin typeface="Verdana" pitchFamily="34" charset="0"/>
            </a:endParaRPr>
          </a:p>
          <a:p>
            <a:pPr marL="342900" indent="-342900">
              <a:buFont typeface="Arial" charset="0"/>
              <a:buChar char="•"/>
            </a:pPr>
            <a:endParaRPr lang="en-US" sz="2000" smtClean="0">
              <a:solidFill>
                <a:schemeClr val="tx1">
                  <a:lumMod val="75000"/>
                  <a:lumOff val="25000"/>
                </a:schemeClr>
              </a:solidFill>
              <a:latin typeface="Verdana" pitchFamily="34" charset="0"/>
            </a:endParaRPr>
          </a:p>
          <a:p>
            <a:pPr marL="342900" indent="-342900">
              <a:buFont typeface="Arial" charset="0"/>
              <a:buChar char="•"/>
            </a:pPr>
            <a:endParaRPr lang="en-US" sz="2000" smtClean="0">
              <a:solidFill>
                <a:schemeClr val="tx1">
                  <a:lumMod val="75000"/>
                  <a:lumOff val="25000"/>
                </a:schemeClr>
              </a:solidFill>
              <a:latin typeface="Verdana" pitchFamily="34" charset="0"/>
            </a:endParaRPr>
          </a:p>
          <a:p>
            <a:pPr marL="342900" indent="-342900">
              <a:buFont typeface="Arial" charset="0"/>
              <a:buChar char="•"/>
            </a:pPr>
            <a:endParaRPr lang="en-US" sz="2000" smtClean="0">
              <a:solidFill>
                <a:schemeClr val="tx1">
                  <a:lumMod val="75000"/>
                  <a:lumOff val="25000"/>
                </a:schemeClr>
              </a:solidFill>
              <a:latin typeface="Verdana" pitchFamily="34" charset="0"/>
            </a:endParaRPr>
          </a:p>
          <a:p>
            <a:pPr marL="342900" indent="-342900">
              <a:buFont typeface="Arial" charset="0"/>
              <a:buChar char="•"/>
            </a:pPr>
            <a:endParaRPr lang="en-US" sz="2000" smtClean="0">
              <a:solidFill>
                <a:schemeClr val="tx1">
                  <a:lumMod val="75000"/>
                  <a:lumOff val="25000"/>
                </a:schemeClr>
              </a:solidFill>
              <a:latin typeface="Verdana" pitchFamily="34" charset="0"/>
            </a:endParaRPr>
          </a:p>
          <a:p>
            <a:pPr marL="342900" indent="-342900">
              <a:buFont typeface="Arial" charset="0"/>
              <a:buChar char="•"/>
            </a:pPr>
            <a:endParaRPr lang="en-US" sz="2000" smtClean="0">
              <a:solidFill>
                <a:schemeClr val="tx1">
                  <a:lumMod val="75000"/>
                  <a:lumOff val="25000"/>
                </a:schemeClr>
              </a:solidFill>
              <a:latin typeface="Verdana" pitchFamily="34" charset="0"/>
            </a:endParaRPr>
          </a:p>
        </p:txBody>
      </p:sp>
      <p:sp>
        <p:nvSpPr>
          <p:cNvPr id="3" name="ZoneTexte 8"/>
          <p:cNvSpPr txBox="1">
            <a:spLocks noChangeArrowheads="1"/>
          </p:cNvSpPr>
          <p:nvPr/>
        </p:nvSpPr>
        <p:spPr bwMode="auto">
          <a:xfrm>
            <a:off x="267419" y="388189"/>
            <a:ext cx="5841281" cy="830997"/>
          </a:xfrm>
          <a:prstGeom prst="rect">
            <a:avLst/>
          </a:prstGeom>
          <a:noFill/>
          <a:ln w="9525">
            <a:noFill/>
            <a:miter lim="800000"/>
          </a:ln>
        </p:spPr>
        <p:txBody>
          <a:bodyPr wrap="square">
            <a:spAutoFit/>
          </a:bodyPr>
          <a:lstStyle>
            <a:defPPr>
              <a:defRPr kern="1200" smtId="4294967295"/>
            </a:defPPr>
          </a:lstStyle>
          <a:p>
            <a:pPr>
              <a:buFont typeface="Arial" charset="0"/>
              <a:buNone/>
            </a:pPr>
            <a:r>
              <a:rPr lang="en-US" sz="2400" b="1" smtClean="0">
                <a:latin typeface="Verdana" pitchFamily="34" charset="0"/>
                <a:ea typeface="Verdana" panose="020b0604030504040204" pitchFamily="34" charset="0"/>
                <a:cs typeface="Verdana" panose="020b0604030504040204" pitchFamily="34" charset="0"/>
              </a:rPr>
              <a:t>A series of inspiring stories… humanity overcomes politics</a:t>
            </a:r>
            <a:endParaRPr lang="en-US" sz="2400" i="1">
              <a:latin typeface="Verdana" pitchFamily="34" charset="0"/>
              <a:ea typeface="Verdana" panose="020b0604030504040204" pitchFamily="34" charset="0"/>
              <a:cs typeface="Verdana" panose="020b0604030504040204" pitchFamily="34" charset="0"/>
            </a:endParaRPr>
          </a:p>
        </p:txBody>
      </p:sp>
      <p:pic>
        <p:nvPicPr>
          <p:cNvPr id="4" name="Picture 3" descr="Kemal_Saracoglu_Annotated.jpg"/>
          <p:cNvPicPr>
            <a:picLocks noChangeAspect="1"/>
          </p:cNvPicPr>
          <p:nvPr/>
        </p:nvPicPr>
        <p:blipFill>
          <a:blip r:embed="rId2"/>
          <a:stretch>
            <a:fillRect/>
          </a:stretch>
        </p:blipFill>
        <p:spPr>
          <a:xfrm>
            <a:off x="914400" y="3957277"/>
            <a:ext cx="3810000" cy="1876425"/>
          </a:xfrm>
          <a:prstGeom prst="rect">
            <a:avLst/>
          </a:prstGeom>
          <a:scene3d>
            <a:camera prst="orthographicFront"/>
            <a:lightRig rig="balanced" dir="t"/>
          </a:scene3d>
          <a:sp3d extrusionH="63500" prstMaterial="plastic">
            <a:bevelT w="63500"/>
            <a:bevelB w="63500"/>
            <a:extrusionClr>
              <a:schemeClr val="tx1"/>
            </a:extrusionClr>
            <a:contourClr>
              <a:schemeClr val="bg1">
                <a:lumMod val="65000"/>
              </a:schemeClr>
            </a:contourClr>
          </a:sp3d>
        </p:spPr>
      </p:pic>
      <p:pic>
        <p:nvPicPr>
          <p:cNvPr id="5" name="Picture 4" descr="Andreas_Vasiliou_Young_Annotated.jpg"/>
          <p:cNvPicPr>
            <a:picLocks noChangeAspect="1"/>
          </p:cNvPicPr>
          <p:nvPr/>
        </p:nvPicPr>
        <p:blipFill>
          <a:blip r:embed="rId3"/>
          <a:stretch>
            <a:fillRect/>
          </a:stretch>
        </p:blipFill>
        <p:spPr>
          <a:xfrm>
            <a:off x="5452882" y="3689858"/>
            <a:ext cx="2143125" cy="2457450"/>
          </a:xfrm>
          <a:prstGeom prst="rect">
            <a:avLst/>
          </a:prstGeom>
          <a:scene3d>
            <a:camera prst="orthographicFront"/>
            <a:lightRig rig="balanced" dir="t"/>
          </a:scene3d>
          <a:sp3d extrusionH="63500" prstMaterial="plastic">
            <a:bevelT w="63500"/>
            <a:bevelB w="63500"/>
            <a:extrusionClr>
              <a:schemeClr val="tx1"/>
            </a:extrusionClr>
            <a:contourClr>
              <a:schemeClr val="bg1">
                <a:lumMod val="65000"/>
              </a:schemeClr>
            </a:contourClr>
          </a:sp3d>
        </p:spPr>
      </p:pic>
    </p:spTree>
    <p:extLst>
      <p:ext uri="{BB962C8B-B14F-4D97-AF65-F5344CB8AC3E}">
        <p14:creationId xmlns="" xmlns:p14="http://schemas.microsoft.com/office/powerpoint/2010/main" val="199777690"/>
      </p:ext>
    </p:extLst>
  </p:cSld>
  <p:clrMapOvr>
    <a:masterClrMapping/>
  </p:clrMapOvr>
  <p:transition/>
  <p:timing/>
</p:sld>
</file>

<file path=ppt/slides/slide11.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ZoneTexte 8"/>
          <p:cNvSpPr txBox="1">
            <a:spLocks noChangeArrowheads="1"/>
          </p:cNvSpPr>
          <p:nvPr/>
        </p:nvSpPr>
        <p:spPr bwMode="auto">
          <a:xfrm>
            <a:off x="517586" y="1820175"/>
            <a:ext cx="8298610" cy="1862048"/>
          </a:xfrm>
          <a:prstGeom prst="rect">
            <a:avLst/>
          </a:prstGeom>
          <a:noFill/>
          <a:ln w="9525">
            <a:noFill/>
            <a:miter lim="800000"/>
          </a:ln>
        </p:spPr>
        <p:txBody>
          <a:bodyPr wrap="square">
            <a:spAutoFit/>
          </a:bodyPr>
          <a:lstStyle>
            <a:defPPr>
              <a:defRPr kern="1200" smtId="4294967295"/>
            </a:defPPr>
          </a:lstStyle>
          <a:p>
            <a:pPr marL="342900" indent="-342900">
              <a:buFont typeface="Arial" charset="0"/>
              <a:buChar char="•"/>
            </a:pPr>
            <a:r>
              <a:rPr lang="en-US" sz="1900" smtClean="0">
                <a:solidFill>
                  <a:schemeClr val="tx1">
                    <a:lumMod val="75000"/>
                    <a:lumOff val="25000"/>
                  </a:schemeClr>
                </a:solidFill>
                <a:latin typeface="Verdana" pitchFamily="34" charset="0"/>
              </a:rPr>
              <a:t>2002: case of 5-year old leukemia patient Jale Sakaoğlu sparks another blood sample campaign, with more than 15.000 samples gathered from both communities. </a:t>
            </a:r>
          </a:p>
          <a:p>
            <a:pPr marL="342900" indent="-342900"/>
            <a:endParaRPr lang="en-US" sz="1900" smtClean="0">
              <a:solidFill>
                <a:schemeClr val="tx1">
                  <a:lumMod val="75000"/>
                  <a:lumOff val="25000"/>
                </a:schemeClr>
              </a:solidFill>
              <a:latin typeface="Verdana" pitchFamily="34" charset="0"/>
            </a:endParaRPr>
          </a:p>
          <a:p>
            <a:pPr marL="342900" indent="-342900"/>
            <a:endParaRPr lang="en-US" sz="1900" smtClean="0">
              <a:solidFill>
                <a:schemeClr val="tx1">
                  <a:lumMod val="75000"/>
                  <a:lumOff val="25000"/>
                </a:schemeClr>
              </a:solidFill>
              <a:latin typeface="Verdana" pitchFamily="34" charset="0"/>
            </a:endParaRPr>
          </a:p>
          <a:p>
            <a:pPr marL="342900" indent="-342900">
              <a:buFont typeface="Arial" charset="0"/>
              <a:buChar char="•"/>
            </a:pPr>
            <a:endParaRPr lang="en-US" sz="2000" smtClean="0">
              <a:solidFill>
                <a:schemeClr val="tx1">
                  <a:lumMod val="75000"/>
                  <a:lumOff val="25000"/>
                </a:schemeClr>
              </a:solidFill>
              <a:latin typeface="Verdana" pitchFamily="34" charset="0"/>
            </a:endParaRPr>
          </a:p>
        </p:txBody>
      </p:sp>
      <p:pic>
        <p:nvPicPr>
          <p:cNvPr id="8" name="Picture 7" descr="Jale_Sakaoglu.jpg"/>
          <p:cNvPicPr>
            <a:picLocks noChangeAspect="1"/>
          </p:cNvPicPr>
          <p:nvPr/>
        </p:nvPicPr>
        <p:blipFill>
          <a:blip r:embed="rId2"/>
          <a:stretch>
            <a:fillRect/>
          </a:stretch>
        </p:blipFill>
        <p:spPr>
          <a:xfrm>
            <a:off x="1663818" y="3072260"/>
            <a:ext cx="1961791" cy="2530710"/>
          </a:xfrm>
          <a:prstGeom prst="rect">
            <a:avLst/>
          </a:prstGeom>
          <a:scene3d>
            <a:camera prst="orthographicFront"/>
            <a:lightRig rig="balanced" dir="t"/>
          </a:scene3d>
          <a:sp3d extrusionH="63500" prstMaterial="plastic">
            <a:bevelT w="63500"/>
            <a:bevelB w="63500"/>
            <a:extrusionClr>
              <a:schemeClr val="tx1"/>
            </a:extrusionClr>
            <a:contourClr>
              <a:schemeClr val="bg1">
                <a:lumMod val="65000"/>
              </a:schemeClr>
            </a:contourClr>
          </a:sp3d>
        </p:spPr>
      </p:pic>
      <p:pic>
        <p:nvPicPr>
          <p:cNvPr id="9" name="Picture 8" descr="Jale_Sakaoglu_National_Guard_Donation.jpg"/>
          <p:cNvPicPr>
            <a:picLocks noChangeAspect="1"/>
          </p:cNvPicPr>
          <p:nvPr/>
        </p:nvPicPr>
        <p:blipFill>
          <a:blip r:embed="rId3"/>
          <a:stretch>
            <a:fillRect/>
          </a:stretch>
        </p:blipFill>
        <p:spPr>
          <a:xfrm>
            <a:off x="4203700" y="3403863"/>
            <a:ext cx="3306928" cy="2199107"/>
          </a:xfrm>
          <a:prstGeom prst="rect">
            <a:avLst/>
          </a:prstGeom>
          <a:scene3d>
            <a:camera prst="orthographicFront"/>
            <a:lightRig rig="balanced" dir="t"/>
          </a:scene3d>
          <a:sp3d extrusionH="63500" prstMaterial="plastic">
            <a:bevelT w="63500"/>
            <a:bevelB w="63500"/>
            <a:extrusionClr>
              <a:schemeClr val="tx1"/>
            </a:extrusionClr>
            <a:contourClr>
              <a:schemeClr val="bg1">
                <a:lumMod val="65000"/>
              </a:schemeClr>
            </a:contourClr>
          </a:sp3d>
        </p:spPr>
      </p:pic>
      <p:sp>
        <p:nvSpPr>
          <p:cNvPr id="10" name="TextBox 9"/>
          <p:cNvSpPr txBox="1"/>
          <p:nvPr/>
        </p:nvSpPr>
        <p:spPr>
          <a:xfrm>
            <a:off x="1663818" y="5602970"/>
            <a:ext cx="1961791" cy="292388"/>
          </a:xfrm>
          <a:prstGeom prst="rect">
            <a:avLst/>
          </a:prstGeom>
          <a:noFill/>
        </p:spPr>
        <p:txBody>
          <a:bodyPr wrap="square" rtlCol="0">
            <a:spAutoFit/>
          </a:bodyPr>
          <a:lstStyle>
            <a:defPPr>
              <a:defRPr kern="1200" smtId="4294967295"/>
            </a:defPPr>
          </a:lstStyle>
          <a:p>
            <a:pPr algn="ctr"/>
            <a:r>
              <a:rPr lang="en-US" sz="1300" smtClean="0">
                <a:solidFill>
                  <a:schemeClr val="tx1">
                    <a:lumMod val="75000"/>
                    <a:lumOff val="25000"/>
                  </a:schemeClr>
                </a:solidFill>
                <a:latin typeface="Verdana" pitchFamily="34" charset="0"/>
              </a:rPr>
              <a:t>Jale Sakaoğlu</a:t>
            </a:r>
            <a:endParaRPr lang="en-US" sz="1300"/>
          </a:p>
        </p:txBody>
      </p:sp>
      <p:sp>
        <p:nvSpPr>
          <p:cNvPr id="11" name="TextBox 10"/>
          <p:cNvSpPr txBox="1"/>
          <p:nvPr/>
        </p:nvSpPr>
        <p:spPr>
          <a:xfrm>
            <a:off x="7510628" y="3519577"/>
            <a:ext cx="1305568" cy="1754326"/>
          </a:xfrm>
          <a:prstGeom prst="rect">
            <a:avLst/>
          </a:prstGeom>
          <a:noFill/>
        </p:spPr>
        <p:txBody>
          <a:bodyPr wrap="square" rtlCol="0">
            <a:spAutoFit/>
          </a:bodyPr>
          <a:lstStyle>
            <a:defPPr>
              <a:defRPr kern="1200" smtId="4294967295"/>
            </a:defPPr>
          </a:lstStyle>
          <a:p>
            <a:r>
              <a:rPr lang="en-US" sz="1200" smtClean="0">
                <a:solidFill>
                  <a:schemeClr val="tx1">
                    <a:lumMod val="75000"/>
                    <a:lumOff val="25000"/>
                  </a:schemeClr>
                </a:solidFill>
                <a:latin typeface="Verdana" pitchFamily="34" charset="0"/>
              </a:rPr>
              <a:t>Republic of Cyprus National Guard members providing blood samples for Jale Sakaoğlu</a:t>
            </a:r>
            <a:endParaRPr lang="en-US" sz="1200"/>
          </a:p>
        </p:txBody>
      </p:sp>
      <p:sp>
        <p:nvSpPr>
          <p:cNvPr id="13" name="ZoneTexte 8"/>
          <p:cNvSpPr txBox="1">
            <a:spLocks noChangeArrowheads="1"/>
          </p:cNvSpPr>
          <p:nvPr/>
        </p:nvSpPr>
        <p:spPr bwMode="auto">
          <a:xfrm>
            <a:off x="267419" y="388189"/>
            <a:ext cx="5841281" cy="830997"/>
          </a:xfrm>
          <a:prstGeom prst="rect">
            <a:avLst/>
          </a:prstGeom>
          <a:noFill/>
          <a:ln w="9525">
            <a:noFill/>
            <a:miter lim="800000"/>
          </a:ln>
        </p:spPr>
        <p:txBody>
          <a:bodyPr wrap="square">
            <a:spAutoFit/>
          </a:bodyPr>
          <a:lstStyle>
            <a:defPPr>
              <a:defRPr kern="1200" smtId="4294967295"/>
            </a:defPPr>
          </a:lstStyle>
          <a:p>
            <a:pPr>
              <a:buFont typeface="Arial" charset="0"/>
              <a:buNone/>
            </a:pPr>
            <a:r>
              <a:rPr lang="en-US" sz="2400" b="1" smtClean="0">
                <a:latin typeface="Verdana" pitchFamily="34" charset="0"/>
                <a:ea typeface="Verdana" panose="020b0604030504040204" pitchFamily="34" charset="0"/>
                <a:cs typeface="Verdana" panose="020b0604030504040204" pitchFamily="34" charset="0"/>
              </a:rPr>
              <a:t>A series of inspiring stories… humanity overcomes politics</a:t>
            </a:r>
            <a:endParaRPr lang="en-US" sz="2400" i="1">
              <a:latin typeface="Verdana" pitchFamily="34" charset="0"/>
              <a:ea typeface="Verdana" panose="020b0604030504040204" pitchFamily="34" charset="0"/>
              <a:cs typeface="Verdana" panose="020b0604030504040204" pitchFamily="34" charset="0"/>
            </a:endParaRPr>
          </a:p>
        </p:txBody>
      </p:sp>
    </p:spTree>
    <p:extLst>
      <p:ext uri="{BB962C8B-B14F-4D97-AF65-F5344CB8AC3E}">
        <p14:creationId xmlns="" xmlns:p14="http://schemas.microsoft.com/office/powerpoint/2010/main" val="199777690"/>
      </p:ext>
    </p:extLst>
  </p:cSld>
  <p:clrMapOvr>
    <a:masterClrMapping/>
  </p:clrMapOvr>
  <p:transition/>
  <p:timing/>
</p:sld>
</file>

<file path=ppt/slides/slide12.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custDataLst>
            <p:tags r:id="rId2"/>
          </p:custDataLst>
        </p:nvPr>
      </p:nvGrpSpPr>
      <p:grpSpPr>
        <a:xfrm>
          <a:off x="0" y="0"/>
          <a:ext cx="0" cy="0"/>
        </a:xfrm>
      </p:grpSpPr>
      <p:sp>
        <p:nvSpPr>
          <p:cNvPr id="2" name="ZoneTexte 8"/>
          <p:cNvSpPr txBox="1">
            <a:spLocks noChangeArrowheads="1"/>
          </p:cNvSpPr>
          <p:nvPr>
            <p:custDataLst>
              <p:tags r:id="rId3"/>
            </p:custDataLst>
          </p:nvPr>
        </p:nvSpPr>
        <p:spPr bwMode="auto">
          <a:xfrm>
            <a:off x="517586" y="1820176"/>
            <a:ext cx="8298610" cy="2323713"/>
          </a:xfrm>
          <a:prstGeom prst="rect">
            <a:avLst/>
          </a:prstGeom>
          <a:noFill/>
          <a:ln w="9525">
            <a:noFill/>
            <a:miter lim="800000"/>
          </a:ln>
        </p:spPr>
        <p:txBody>
          <a:bodyPr wrap="square">
            <a:spAutoFit/>
          </a:bodyPr>
          <a:lstStyle>
            <a:defPPr>
              <a:defRPr kern="1200" smtId="4294967295"/>
            </a:defPPr>
          </a:lstStyle>
          <a:p>
            <a:pPr marL="342900" indent="-342900">
              <a:buFont typeface="Arial" charset="0"/>
              <a:buChar char="•"/>
            </a:pPr>
            <a:r>
              <a:rPr lang="en-US" sz="1900" smtClean="0">
                <a:solidFill>
                  <a:schemeClr val="tx1">
                    <a:lumMod val="75000"/>
                    <a:lumOff val="25000"/>
                  </a:schemeClr>
                </a:solidFill>
                <a:latin typeface="Verdana" pitchFamily="34" charset="0"/>
              </a:rPr>
              <a:t>2013: case of 5-year old leukemia patient Giorgos Phileppides gathers more than 20.000 samples. “The Cyprus Bone Marrow Registry” Project supported by Norway Grants initiated beginning of year. One of the goals was to attract 2000 potential donors. Goal achieved.</a:t>
            </a:r>
          </a:p>
          <a:p>
            <a:pPr marL="342900" indent="-342900"/>
            <a:endParaRPr lang="en-US" sz="1000" smtClean="0">
              <a:solidFill>
                <a:schemeClr val="tx1">
                  <a:lumMod val="75000"/>
                  <a:lumOff val="25000"/>
                </a:schemeClr>
              </a:solidFill>
              <a:latin typeface="Verdana" pitchFamily="34" charset="0"/>
            </a:endParaRPr>
          </a:p>
          <a:p>
            <a:pPr marL="342900" indent="-342900">
              <a:buFont typeface="Arial" charset="0"/>
              <a:buChar char="•"/>
            </a:pPr>
            <a:endParaRPr lang="en-US" sz="2000" smtClean="0">
              <a:solidFill>
                <a:schemeClr val="tx1">
                  <a:lumMod val="75000"/>
                  <a:lumOff val="25000"/>
                </a:schemeClr>
              </a:solidFill>
              <a:latin typeface="Verdana" pitchFamily="34" charset="0"/>
            </a:endParaRPr>
          </a:p>
          <a:p>
            <a:pPr marL="342900" indent="-342900">
              <a:buFont typeface="Arial" charset="0"/>
              <a:buChar char="•"/>
            </a:pPr>
            <a:endParaRPr lang="en-US" sz="2000" smtClean="0">
              <a:solidFill>
                <a:schemeClr val="tx1">
                  <a:lumMod val="75000"/>
                  <a:lumOff val="25000"/>
                </a:schemeClr>
              </a:solidFill>
              <a:latin typeface="Verdana" pitchFamily="34" charset="0"/>
            </a:endParaRPr>
          </a:p>
        </p:txBody>
      </p:sp>
      <p:pic>
        <p:nvPicPr>
          <p:cNvPr id="6" name="Picture 5" descr="Andreas_Vasiliou_Soldier.jpg"/>
          <p:cNvPicPr>
            <a:picLocks noChangeAspect="1"/>
          </p:cNvPicPr>
          <p:nvPr>
            <p:custDataLst>
              <p:tags r:id="rId5"/>
            </p:custDataLst>
          </p:nvPr>
        </p:nvPicPr>
        <p:blipFill>
          <a:blip r:embed="rId4"/>
          <a:stretch>
            <a:fillRect/>
          </a:stretch>
        </p:blipFill>
        <p:spPr>
          <a:xfrm>
            <a:off x="914400" y="3567295"/>
            <a:ext cx="3605842" cy="2704381"/>
          </a:xfrm>
          <a:prstGeom prst="rect">
            <a:avLst/>
          </a:prstGeom>
          <a:scene3d>
            <a:camera prst="orthographicFront"/>
            <a:lightRig rig="balanced" dir="t"/>
          </a:scene3d>
          <a:sp3d extrusionH="63500" prstMaterial="plastic">
            <a:bevelT w="63500"/>
            <a:bevelB w="63500"/>
            <a:extrusionClr>
              <a:schemeClr val="tx1"/>
            </a:extrusionClr>
            <a:contourClr>
              <a:schemeClr val="bg1">
                <a:lumMod val="65000"/>
              </a:schemeClr>
            </a:contourClr>
          </a:sp3d>
        </p:spPr>
      </p:pic>
      <p:sp>
        <p:nvSpPr>
          <p:cNvPr id="7" name="TextBox 6"/>
          <p:cNvSpPr txBox="1"/>
          <p:nvPr>
            <p:custDataLst>
              <p:tags r:id="rId6"/>
            </p:custDataLst>
          </p:nvPr>
        </p:nvSpPr>
        <p:spPr>
          <a:xfrm>
            <a:off x="4813540" y="3567295"/>
            <a:ext cx="1456666" cy="2031325"/>
          </a:xfrm>
          <a:prstGeom prst="rect">
            <a:avLst/>
          </a:prstGeom>
          <a:noFill/>
        </p:spPr>
        <p:txBody>
          <a:bodyPr wrap="square" rtlCol="0">
            <a:spAutoFit/>
          </a:bodyPr>
          <a:lstStyle>
            <a:defPPr>
              <a:defRPr kern="1200" smtId="4294967295"/>
            </a:defPPr>
          </a:lstStyle>
          <a:p>
            <a:r>
              <a:rPr lang="en-US" sz="1200" smtClean="0">
                <a:solidFill>
                  <a:schemeClr val="tx1">
                    <a:lumMod val="75000"/>
                    <a:lumOff val="25000"/>
                  </a:schemeClr>
                </a:solidFill>
                <a:latin typeface="Verdana" pitchFamily="34" charset="0"/>
              </a:rPr>
              <a:t>Appeal for donors made by Andreas Vasiliou (one of the two boys from 2000 campaign) and his family while serving in the National Guard</a:t>
            </a:r>
          </a:p>
          <a:p>
            <a:endParaRPr lang="en-US"/>
          </a:p>
        </p:txBody>
      </p:sp>
      <p:sp>
        <p:nvSpPr>
          <p:cNvPr id="8" name="ZoneTexte 8"/>
          <p:cNvSpPr txBox="1">
            <a:spLocks noChangeArrowheads="1"/>
          </p:cNvSpPr>
          <p:nvPr>
            <p:custDataLst>
              <p:tags r:id="rId7"/>
            </p:custDataLst>
          </p:nvPr>
        </p:nvSpPr>
        <p:spPr bwMode="auto">
          <a:xfrm>
            <a:off x="267419" y="388189"/>
            <a:ext cx="5841281" cy="830997"/>
          </a:xfrm>
          <a:prstGeom prst="rect">
            <a:avLst/>
          </a:prstGeom>
          <a:noFill/>
          <a:ln w="9525">
            <a:noFill/>
            <a:miter lim="800000"/>
          </a:ln>
        </p:spPr>
        <p:txBody>
          <a:bodyPr wrap="square">
            <a:spAutoFit/>
          </a:bodyPr>
          <a:lstStyle>
            <a:defPPr>
              <a:defRPr kern="1200" smtId="4294967295"/>
            </a:defPPr>
          </a:lstStyle>
          <a:p>
            <a:pPr>
              <a:buFont typeface="Arial" charset="0"/>
              <a:buNone/>
            </a:pPr>
            <a:r>
              <a:rPr lang="en-US" sz="2400" b="1" smtClean="0">
                <a:latin typeface="Verdana" pitchFamily="34" charset="0"/>
                <a:ea typeface="Verdana" panose="020b0604030504040204" pitchFamily="34" charset="0"/>
                <a:cs typeface="Verdana" panose="020b0604030504040204" pitchFamily="34" charset="0"/>
              </a:rPr>
              <a:t>A series of inspiring stories… humanity overcomes politics</a:t>
            </a:r>
            <a:endParaRPr lang="en-US" sz="2400" i="1">
              <a:latin typeface="Verdana" pitchFamily="34" charset="0"/>
              <a:ea typeface="Verdana" panose="020b0604030504040204" pitchFamily="34" charset="0"/>
              <a:cs typeface="Verdana" panose="020b0604030504040204" pitchFamily="34" charset="0"/>
            </a:endParaRPr>
          </a:p>
        </p:txBody>
      </p:sp>
    </p:spTree>
    <p:extLst>
      <p:ext uri="{BB962C8B-B14F-4D97-AF65-F5344CB8AC3E}">
        <p14:creationId xmlns="" xmlns:p14="http://schemas.microsoft.com/office/powerpoint/2010/main" val="199777690"/>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after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blinds(horizontal)">
                                      <p:cBhvr>
                                        <p:cTn id="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13.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custDataLst>
            <p:tags r:id="rId2"/>
          </p:custDataLst>
        </p:nvPr>
      </p:nvGrpSpPr>
      <p:grpSpPr>
        <a:xfrm>
          <a:off x="0" y="0"/>
          <a:ext cx="0" cy="0"/>
        </a:xfrm>
      </p:grpSpPr>
      <p:sp>
        <p:nvSpPr>
          <p:cNvPr id="2" name="ZoneTexte 8"/>
          <p:cNvSpPr txBox="1">
            <a:spLocks noChangeArrowheads="1"/>
          </p:cNvSpPr>
          <p:nvPr>
            <p:custDataLst>
              <p:tags r:id="rId3"/>
            </p:custDataLst>
          </p:nvPr>
        </p:nvSpPr>
        <p:spPr bwMode="auto">
          <a:xfrm>
            <a:off x="517586" y="1820176"/>
            <a:ext cx="8298610" cy="4924425"/>
          </a:xfrm>
          <a:prstGeom prst="rect">
            <a:avLst/>
          </a:prstGeom>
          <a:noFill/>
          <a:ln w="9525">
            <a:noFill/>
            <a:miter lim="800000"/>
          </a:ln>
        </p:spPr>
        <p:txBody>
          <a:bodyPr wrap="square">
            <a:spAutoFit/>
          </a:bodyPr>
          <a:lstStyle>
            <a:defPPr>
              <a:defRPr kern="1200" smtId="4294967295"/>
            </a:defPPr>
          </a:lstStyle>
          <a:p>
            <a:pPr marL="342900" indent="-342900"/>
            <a:r>
              <a:rPr lang="en-US" sz="1500" b="1" smtClean="0">
                <a:solidFill>
                  <a:schemeClr val="tx1">
                    <a:lumMod val="75000"/>
                    <a:lumOff val="25000"/>
                  </a:schemeClr>
                </a:solidFill>
                <a:latin typeface="Verdana" pitchFamily="34" charset="0"/>
              </a:rPr>
              <a:t>Facts and figures</a:t>
            </a:r>
          </a:p>
          <a:p>
            <a:pPr marL="342900" indent="-342900">
              <a:buFont typeface="Arial" charset="0"/>
              <a:buChar char="•"/>
            </a:pPr>
            <a:endParaRPr lang="en-US" sz="1500" smtClean="0">
              <a:solidFill>
                <a:schemeClr val="tx1">
                  <a:lumMod val="75000"/>
                  <a:lumOff val="25000"/>
                </a:schemeClr>
              </a:solidFill>
              <a:latin typeface="Verdana" pitchFamily="34" charset="0"/>
            </a:endParaRPr>
          </a:p>
          <a:p>
            <a:pPr marL="342900" indent="-342900">
              <a:buFont typeface="Arial" charset="0"/>
              <a:buChar char="•"/>
            </a:pPr>
            <a:r>
              <a:rPr lang="en-US" sz="1500" smtClean="0">
                <a:solidFill>
                  <a:schemeClr val="tx1">
                    <a:lumMod val="75000"/>
                    <a:lumOff val="25000"/>
                  </a:schemeClr>
                </a:solidFill>
                <a:latin typeface="Verdana" pitchFamily="34" charset="0"/>
              </a:rPr>
              <a:t>Today 128.520 Greek and Turkish Cypriot volunteers (1 out of 3 Cypriots within the age of 35-45)</a:t>
            </a:r>
            <a:r>
              <a:rPr lang="en-US" sz="1500" smtClean="0"/>
              <a:t> </a:t>
            </a:r>
            <a:r>
              <a:rPr lang="en-US" sz="1500" smtClean="0">
                <a:solidFill>
                  <a:schemeClr val="tx1">
                    <a:lumMod val="75000"/>
                    <a:lumOff val="25000"/>
                  </a:schemeClr>
                </a:solidFill>
                <a:latin typeface="Verdana" pitchFamily="34" charset="0"/>
              </a:rPr>
              <a:t>are registered, making the Cyprus Bone Marrow Registry the largest bone marrow registry globally, by percentage of population!</a:t>
            </a:r>
          </a:p>
          <a:p>
            <a:pPr marL="342900" indent="-342900">
              <a:buFont typeface="Arial" charset="0"/>
              <a:buChar char="•"/>
            </a:pPr>
            <a:endParaRPr lang="en-US" sz="1500" smtClean="0">
              <a:solidFill>
                <a:schemeClr val="tx1">
                  <a:lumMod val="75000"/>
                  <a:lumOff val="25000"/>
                </a:schemeClr>
              </a:solidFill>
              <a:latin typeface="Verdana" pitchFamily="34" charset="0"/>
            </a:endParaRPr>
          </a:p>
          <a:p>
            <a:pPr marL="342900" indent="-342900">
              <a:buFont typeface="Arial" charset="0"/>
              <a:buChar char="•"/>
            </a:pPr>
            <a:r>
              <a:rPr lang="en-US" sz="1500" smtClean="0">
                <a:solidFill>
                  <a:schemeClr val="tx1">
                    <a:lumMod val="75000"/>
                    <a:lumOff val="25000"/>
                  </a:schemeClr>
                </a:solidFill>
                <a:latin typeface="Verdana" pitchFamily="34" charset="0"/>
              </a:rPr>
              <a:t>Turkish Cypriot database has been updated and all necessary information, forms etc have been translated in Turkish and English through the funds provided by Norway Grants</a:t>
            </a:r>
          </a:p>
          <a:p>
            <a:pPr marL="342900" indent="-342900">
              <a:buFont typeface="Arial" charset="0"/>
              <a:buChar char="•"/>
            </a:pPr>
            <a:endParaRPr lang="en-US" sz="1500" smtClean="0">
              <a:solidFill>
                <a:schemeClr val="tx1">
                  <a:lumMod val="75000"/>
                  <a:lumOff val="25000"/>
                </a:schemeClr>
              </a:solidFill>
              <a:latin typeface="Verdana" pitchFamily="34" charset="0"/>
            </a:endParaRPr>
          </a:p>
          <a:p>
            <a:pPr marL="342900" indent="-342900">
              <a:buFont typeface="Arial" charset="0"/>
              <a:buChar char="•"/>
            </a:pPr>
            <a:r>
              <a:rPr lang="en-US" sz="1500" smtClean="0">
                <a:solidFill>
                  <a:schemeClr val="tx1">
                    <a:lumMod val="75000"/>
                    <a:lumOff val="25000"/>
                  </a:schemeClr>
                </a:solidFill>
                <a:latin typeface="Verdana" pitchFamily="34" charset="0"/>
              </a:rPr>
              <a:t>A total of 317 donors have provided grafts to 26 different countries. In 2015 alone, the CYBMR has provided 29 grafts to patients from 12 different countries.</a:t>
            </a:r>
          </a:p>
          <a:p>
            <a:pPr marL="342900" indent="-342900">
              <a:buFont typeface="Arial" charset="0"/>
              <a:buChar char="•"/>
            </a:pPr>
            <a:endParaRPr lang="en-US" sz="1500" smtClean="0">
              <a:solidFill>
                <a:schemeClr val="tx1">
                  <a:lumMod val="75000"/>
                  <a:lumOff val="25000"/>
                </a:schemeClr>
              </a:solidFill>
              <a:latin typeface="Verdana" pitchFamily="34" charset="0"/>
            </a:endParaRPr>
          </a:p>
          <a:p>
            <a:pPr marL="342900" indent="-342900">
              <a:buFont typeface="Arial" charset="0"/>
              <a:buChar char="•"/>
            </a:pPr>
            <a:r>
              <a:rPr lang="en-US" sz="1500" smtClean="0">
                <a:solidFill>
                  <a:schemeClr val="tx1">
                    <a:lumMod val="75000"/>
                    <a:lumOff val="25000"/>
                  </a:schemeClr>
                </a:solidFill>
                <a:latin typeface="Verdana" pitchFamily="34" charset="0"/>
              </a:rPr>
              <a:t>Finding a compatible donor is often challenging; only people in good health between the ages of 18 to 45 eligible. Chances of compatibility reduced when patients cannot find a donor among close family members. The island’s genetically heterogeneous population adds to the challenge of matching patients with donors. Because tissue types are inherited, having donors from diverse backgrounds increases the likelihood that the patient will find a life-saving match. </a:t>
            </a:r>
          </a:p>
          <a:p>
            <a:pPr marL="342900" indent="-342900">
              <a:buFont typeface="Arial" charset="0"/>
              <a:buChar char="•"/>
            </a:pPr>
            <a:endParaRPr lang="en-US" sz="1400" smtClean="0">
              <a:solidFill>
                <a:schemeClr val="tx1">
                  <a:lumMod val="75000"/>
                  <a:lumOff val="25000"/>
                </a:schemeClr>
              </a:solidFill>
              <a:latin typeface="Verdana" pitchFamily="34" charset="0"/>
            </a:endParaRPr>
          </a:p>
        </p:txBody>
      </p:sp>
      <p:sp>
        <p:nvSpPr>
          <p:cNvPr id="3" name="ZoneTexte 8"/>
          <p:cNvSpPr txBox="1">
            <a:spLocks noChangeArrowheads="1"/>
          </p:cNvSpPr>
          <p:nvPr>
            <p:custDataLst>
              <p:tags r:id="rId4"/>
            </p:custDataLst>
          </p:nvPr>
        </p:nvSpPr>
        <p:spPr bwMode="auto">
          <a:xfrm>
            <a:off x="914400" y="625339"/>
            <a:ext cx="5194300" cy="461665"/>
          </a:xfrm>
          <a:prstGeom prst="rect">
            <a:avLst/>
          </a:prstGeom>
          <a:noFill/>
          <a:ln w="9525">
            <a:noFill/>
            <a:miter lim="800000"/>
          </a:ln>
        </p:spPr>
        <p:txBody>
          <a:bodyPr>
            <a:spAutoFit/>
          </a:bodyPr>
          <a:lstStyle>
            <a:defPPr>
              <a:defRPr kern="1200" smtId="4294967295"/>
            </a:defPPr>
          </a:lstStyle>
          <a:p>
            <a:pPr marL="342900" indent="-342900">
              <a:buFont typeface="Arial" charset="0"/>
              <a:buNone/>
            </a:pPr>
            <a:r>
              <a:rPr lang="en-US" sz="2400" b="1" smtClean="0">
                <a:latin typeface="Verdana" pitchFamily="34" charset="0"/>
                <a:ea typeface="Verdana" panose="020b0604030504040204" pitchFamily="34" charset="0"/>
                <a:cs typeface="Verdana" panose="020b0604030504040204" pitchFamily="34" charset="0"/>
              </a:rPr>
              <a:t>Some interesting facts…</a:t>
            </a:r>
            <a:endParaRPr lang="en-US" i="1">
              <a:latin typeface="Verdana" pitchFamily="34" charset="0"/>
              <a:ea typeface="Verdana" panose="020b0604030504040204" pitchFamily="34" charset="0"/>
              <a:cs typeface="Verdana" panose="020b0604030504040204" pitchFamily="34" charset="0"/>
            </a:endParaRPr>
          </a:p>
        </p:txBody>
      </p:sp>
    </p:spTree>
    <p:extLst>
      <p:ext uri="{BB962C8B-B14F-4D97-AF65-F5344CB8AC3E}">
        <p14:creationId xmlns="" xmlns:p14="http://schemas.microsoft.com/office/powerpoint/2010/main" val="199777690"/>
      </p:ext>
    </p:extLst>
  </p:cSld>
  <p:clrMapOvr>
    <a:masterClrMapping/>
  </p:clrMapOvr>
  <p:transition/>
  <p:timing/>
</p:sld>
</file>

<file path=ppt/slides/slide14.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custDataLst>
            <p:tags r:id="rId2"/>
          </p:custDataLst>
        </p:nvPr>
      </p:nvGrpSpPr>
      <p:grpSpPr>
        <a:xfrm>
          <a:off x="0" y="0"/>
          <a:ext cx="0" cy="0"/>
        </a:xfrm>
      </p:grpSpPr>
      <p:sp>
        <p:nvSpPr>
          <p:cNvPr id="2" name="ZoneTexte 8"/>
          <p:cNvSpPr txBox="1">
            <a:spLocks noChangeArrowheads="1"/>
          </p:cNvSpPr>
          <p:nvPr>
            <p:custDataLst>
              <p:tags r:id="rId3"/>
            </p:custDataLst>
          </p:nvPr>
        </p:nvSpPr>
        <p:spPr bwMode="auto">
          <a:xfrm>
            <a:off x="526212" y="2224521"/>
            <a:ext cx="8100204" cy="4016484"/>
          </a:xfrm>
          <a:prstGeom prst="rect">
            <a:avLst/>
          </a:prstGeom>
          <a:noFill/>
          <a:ln w="9525">
            <a:noFill/>
            <a:miter lim="800000"/>
          </a:ln>
        </p:spPr>
        <p:txBody>
          <a:bodyPr wrap="square">
            <a:spAutoFit/>
          </a:bodyPr>
          <a:lstStyle>
            <a:defPPr>
              <a:defRPr kern="1200" smtId="4294967295"/>
            </a:defPPr>
          </a:lstStyle>
          <a:p>
            <a:pPr marL="342900" indent="-342900">
              <a:buFont typeface="Arial" charset="0"/>
              <a:buChar char="•"/>
            </a:pPr>
            <a:r>
              <a:rPr lang="en-US" sz="2000" smtClean="0">
                <a:solidFill>
                  <a:schemeClr val="tx1">
                    <a:lumMod val="75000"/>
                    <a:lumOff val="25000"/>
                  </a:schemeClr>
                </a:solidFill>
                <a:latin typeface="Verdana" pitchFamily="34" charset="0"/>
              </a:rPr>
              <a:t>Featured article on eeagrants.org</a:t>
            </a:r>
          </a:p>
          <a:p>
            <a:pPr marL="342900" indent="-342900">
              <a:buFont typeface="Arial" charset="0"/>
              <a:buChar char="•"/>
            </a:pPr>
            <a:endParaRPr lang="en-US" sz="2000" smtClean="0">
              <a:solidFill>
                <a:schemeClr val="tx1">
                  <a:lumMod val="75000"/>
                  <a:lumOff val="25000"/>
                </a:schemeClr>
              </a:solidFill>
              <a:latin typeface="Verdana" pitchFamily="34" charset="0"/>
            </a:endParaRPr>
          </a:p>
          <a:p>
            <a:pPr marL="342900" indent="-342900"/>
            <a:r>
              <a:rPr lang="fr-FR" sz="1500" smtClean="0">
                <a:solidFill>
                  <a:srgbClr val="4D4D4D"/>
                </a:solidFill>
                <a:latin typeface="Verdana" pitchFamily="34" charset="0"/>
                <a:hlinkClick r:id="rId4"/>
              </a:rPr>
              <a:t>http://eeagrants.org/News/2014/Saving-Cypriot-lives-over-a-cup-of-coffee</a:t>
            </a:r>
            <a:endParaRPr lang="fr-FR" sz="1500" smtClean="0">
              <a:solidFill>
                <a:srgbClr val="4D4D4D"/>
              </a:solidFill>
              <a:latin typeface="Verdana" pitchFamily="34" charset="0"/>
            </a:endParaRPr>
          </a:p>
          <a:p>
            <a:pPr marL="342900" indent="-342900"/>
            <a:endParaRPr lang="fr-FR" sz="1500" smtClean="0">
              <a:solidFill>
                <a:srgbClr val="4D4D4D"/>
              </a:solidFill>
              <a:latin typeface="Verdana" pitchFamily="34" charset="0"/>
            </a:endParaRPr>
          </a:p>
          <a:p>
            <a:pPr marL="342900" indent="-342900">
              <a:buFont typeface="Arial" pitchFamily="34" charset="0"/>
              <a:buChar char="•"/>
            </a:pPr>
            <a:r>
              <a:rPr lang="fr-FR" sz="2000" smtClean="0">
                <a:solidFill>
                  <a:schemeClr val="tx1">
                    <a:lumMod val="75000"/>
                    <a:lumOff val="25000"/>
                  </a:schemeClr>
                </a:solidFill>
                <a:latin typeface="Verdana" pitchFamily="34" charset="0"/>
              </a:rPr>
              <a:t>Karaiskakio Foundation website</a:t>
            </a:r>
          </a:p>
          <a:p>
            <a:pPr marL="342900" indent="-342900">
              <a:buFont typeface="Arial" pitchFamily="34" charset="0"/>
              <a:buChar char="•"/>
            </a:pPr>
            <a:endParaRPr lang="fr-FR" sz="2000" smtClean="0">
              <a:solidFill>
                <a:schemeClr val="tx1">
                  <a:lumMod val="75000"/>
                  <a:lumOff val="25000"/>
                </a:schemeClr>
              </a:solidFill>
              <a:latin typeface="Verdana" pitchFamily="34" charset="0"/>
            </a:endParaRPr>
          </a:p>
          <a:p>
            <a:pPr marL="342900" indent="-342900"/>
            <a:r>
              <a:rPr lang="fr-FR" sz="2000" smtClean="0">
                <a:solidFill>
                  <a:schemeClr val="tx1">
                    <a:lumMod val="75000"/>
                    <a:lumOff val="25000"/>
                  </a:schemeClr>
                </a:solidFill>
                <a:latin typeface="Verdana" pitchFamily="34" charset="0"/>
                <a:hlinkClick r:id="rId5"/>
              </a:rPr>
              <a:t>http://karaiskakio.org.cy</a:t>
            </a:r>
            <a:endParaRPr lang="fr-FR" sz="2000" smtClean="0">
              <a:solidFill>
                <a:schemeClr val="tx1">
                  <a:lumMod val="75000"/>
                  <a:lumOff val="25000"/>
                </a:schemeClr>
              </a:solidFill>
              <a:latin typeface="Verdana" pitchFamily="34" charset="0"/>
            </a:endParaRPr>
          </a:p>
          <a:p>
            <a:pPr marL="342900" indent="-342900"/>
            <a:endParaRPr lang="fr-FR" sz="2000" smtClean="0">
              <a:solidFill>
                <a:schemeClr val="tx1">
                  <a:lumMod val="75000"/>
                  <a:lumOff val="25000"/>
                </a:schemeClr>
              </a:solidFill>
              <a:latin typeface="Verdana" pitchFamily="34" charset="0"/>
            </a:endParaRPr>
          </a:p>
          <a:p>
            <a:pPr marL="342900" indent="-342900">
              <a:buFont typeface="Arial" pitchFamily="34" charset="0"/>
              <a:buChar char="•"/>
            </a:pPr>
            <a:r>
              <a:rPr lang="fr-FR" sz="2000" smtClean="0">
                <a:solidFill>
                  <a:schemeClr val="tx1">
                    <a:lumMod val="75000"/>
                    <a:lumOff val="25000"/>
                  </a:schemeClr>
                </a:solidFill>
                <a:latin typeface="Verdana" pitchFamily="34" charset="0"/>
              </a:rPr>
              <a:t>Cyprus Institute of Neurology and Genetics website</a:t>
            </a:r>
          </a:p>
          <a:p>
            <a:pPr marL="342900" indent="-342900">
              <a:buFont typeface="Arial" pitchFamily="34" charset="0"/>
              <a:buChar char="•"/>
            </a:pPr>
            <a:endParaRPr lang="fr-FR" sz="2000" smtClean="0">
              <a:solidFill>
                <a:schemeClr val="tx1">
                  <a:lumMod val="75000"/>
                  <a:lumOff val="25000"/>
                </a:schemeClr>
              </a:solidFill>
              <a:latin typeface="Verdana" pitchFamily="34" charset="0"/>
            </a:endParaRPr>
          </a:p>
          <a:p>
            <a:pPr marL="342900" indent="-342900"/>
            <a:r>
              <a:rPr lang="fr-FR" sz="2000" smtClean="0">
                <a:solidFill>
                  <a:schemeClr val="tx1">
                    <a:lumMod val="75000"/>
                    <a:lumOff val="25000"/>
                  </a:schemeClr>
                </a:solidFill>
                <a:latin typeface="Verdana" pitchFamily="34" charset="0"/>
                <a:hlinkClick r:id="rId6"/>
              </a:rPr>
              <a:t>http://www.cing.ac.cy</a:t>
            </a:r>
            <a:endParaRPr lang="fr-FR" sz="2000" smtClean="0">
              <a:solidFill>
                <a:schemeClr val="tx1">
                  <a:lumMod val="75000"/>
                  <a:lumOff val="25000"/>
                </a:schemeClr>
              </a:solidFill>
              <a:latin typeface="Verdana" pitchFamily="34" charset="0"/>
            </a:endParaRPr>
          </a:p>
          <a:p>
            <a:pPr marL="342900" indent="-342900"/>
            <a:endParaRPr lang="fr-FR" sz="1500" smtClean="0">
              <a:solidFill>
                <a:srgbClr val="4D4D4D"/>
              </a:solidFill>
              <a:latin typeface="Verdana" pitchFamily="34" charset="0"/>
            </a:endParaRPr>
          </a:p>
          <a:p>
            <a:pPr marL="342900" indent="-342900"/>
            <a:endParaRPr lang="fr-FR" sz="1500" smtClean="0">
              <a:solidFill>
                <a:srgbClr val="4D4D4D"/>
              </a:solidFill>
              <a:latin typeface="Verdana" pitchFamily="34" charset="0"/>
            </a:endParaRPr>
          </a:p>
          <a:p>
            <a:pPr marL="342900" indent="-342900"/>
            <a:endParaRPr lang="fr-FR" sz="1500">
              <a:solidFill>
                <a:srgbClr val="4D4D4D"/>
              </a:solidFill>
              <a:latin typeface="Verdana" pitchFamily="34" charset="0"/>
            </a:endParaRPr>
          </a:p>
        </p:txBody>
      </p:sp>
      <p:sp>
        <p:nvSpPr>
          <p:cNvPr id="3" name="ZoneTexte 8"/>
          <p:cNvSpPr txBox="1">
            <a:spLocks noChangeArrowheads="1"/>
          </p:cNvSpPr>
          <p:nvPr>
            <p:custDataLst>
              <p:tags r:id="rId7"/>
            </p:custDataLst>
          </p:nvPr>
        </p:nvSpPr>
        <p:spPr bwMode="auto">
          <a:xfrm>
            <a:off x="914400" y="625339"/>
            <a:ext cx="5194300" cy="461665"/>
          </a:xfrm>
          <a:prstGeom prst="rect">
            <a:avLst/>
          </a:prstGeom>
          <a:noFill/>
          <a:ln w="9525">
            <a:noFill/>
            <a:miter lim="800000"/>
          </a:ln>
        </p:spPr>
        <p:txBody>
          <a:bodyPr>
            <a:spAutoFit/>
          </a:bodyPr>
          <a:lstStyle>
            <a:defPPr>
              <a:defRPr kern="1200" smtId="4294967295"/>
            </a:defPPr>
          </a:lstStyle>
          <a:p>
            <a:pPr marL="342900" indent="-342900">
              <a:buFont typeface="Arial" charset="0"/>
              <a:buNone/>
            </a:pPr>
            <a:r>
              <a:rPr lang="cs-CZ" sz="2400" b="1" smtClean="0">
                <a:latin typeface="Verdana" pitchFamily="34" charset="0"/>
                <a:ea typeface="Verdana" panose="020b0604030504040204" pitchFamily="34" charset="0"/>
                <a:cs typeface="Verdana" panose="020b0604030504040204" pitchFamily="34" charset="0"/>
              </a:rPr>
              <a:t>More information</a:t>
            </a:r>
            <a:endParaRPr lang="en-US" sz="2400" b="1">
              <a:latin typeface="Verdana" pitchFamily="34" charset="0"/>
              <a:ea typeface="Verdana" panose="020b0604030504040204" pitchFamily="34" charset="0"/>
              <a:cs typeface="Verdana" panose="020b0604030504040204" pitchFamily="34" charset="0"/>
            </a:endParaRPr>
          </a:p>
        </p:txBody>
      </p:sp>
    </p:spTree>
    <p:extLst>
      <p:ext uri="{BB962C8B-B14F-4D97-AF65-F5344CB8AC3E}">
        <p14:creationId xmlns="" xmlns:p14="http://schemas.microsoft.com/office/powerpoint/2010/main" val="3051101235"/>
      </p:ext>
    </p:extLst>
  </p:cSld>
  <p:clrMapOvr>
    <a:masterClrMapping/>
  </p:clrMapOvr>
  <p:transition/>
  <p:timing/>
</p:sld>
</file>

<file path=ppt/tags/tag1.xml><?xml version="1.0" encoding="utf-8"?>
<p:tagLst xmlns:p="http://schemas.openxmlformats.org/presentationml/2006/main">
  <p:tag name="AS_UNIQUEID" val="1"/>
</p:tagLst>
</file>

<file path=ppt/tags/tag2.xml><?xml version="1.0" encoding="utf-8"?>
<p:tagLst xmlns:p="http://schemas.openxmlformats.org/presentationml/2006/main">
  <p:tag name="AS_UNIQUEID" val="2"/>
</p:tagLst>
</file>

<file path=ppt/tags/tag3.xml><?xml version="1.0" encoding="utf-8"?>
<p:tagLst xmlns:p="http://schemas.openxmlformats.org/presentationml/2006/main">
  <p:tag name="AS_UNIQUEID" val="3"/>
</p:tagLst>
</file>

<file path=ppt/tags/tag4.xml><?xml version="1.0" encoding="utf-8"?>
<p:tagLst xmlns:p="http://schemas.openxmlformats.org/presentationml/2006/main">
  <p:tag name="AS_UNIQUEID" val="0"/>
</p:tagLst>
</file>

<file path=ppt/tags/tag5.xml><?xml version="1.0" encoding="utf-8"?>
<p:tagLst xmlns:p="http://schemas.openxmlformats.org/presentationml/2006/main">
  <p:tag name="AS_UNIQUEID" val="4"/>
</p:tagLst>
</file>

<file path=ppt/tags/tag6.xml><?xml version="1.0" encoding="utf-8"?>
<p:tagLst xmlns:p="http://schemas.openxmlformats.org/presentationml/2006/main">
  <p:tag name="AS_UNIQUEID" val="5"/>
</p:tagLst>
</file>

<file path=ppt/tags/tag7.xml><?xml version="1.0" encoding="utf-8"?>
<p:tagLst xmlns:p="http://schemas.openxmlformats.org/presentationml/2006/main">
  <p:tag name="AS_UNIQUEID" val="6"/>
</p:tagLst>
</file>

<file path=ppt/tags/tag8.xml><?xml version="1.0" encoding="utf-8"?>
<p:tagLst xmlns:p="http://schemas.openxmlformats.org/presentationml/2006/main">
  <p:tag name="AS_UNIQUEID" val="7"/>
</p:tagLst>
</file>

<file path=ppt/tags/tag9.xml><?xml version="1.0" encoding="utf-8"?>
<p:tagLst xmlns:p="http://schemas.openxmlformats.org/presentationml/2006/main">
  <p:tag name="AS_UNIQUEID" val="8"/>
</p:tagLst>
</file>

<file path=ppt/tags/tag10.xml><?xml version="1.0" encoding="utf-8"?>
<p:tagLst xmlns:p="http://schemas.openxmlformats.org/presentationml/2006/main">
  <p:tag name="AS_UNIQUEID" val="9"/>
</p:tagLst>
</file>

<file path=ppt/tags/tag11.xml><?xml version="1.0" encoding="utf-8"?>
<p:tagLst xmlns:p="http://schemas.openxmlformats.org/presentationml/2006/main">
  <p:tag name="AS_UNIQUEID" val="10"/>
</p:tagLst>
</file>

<file path=ppt/tags/tag12.xml><?xml version="1.0" encoding="utf-8"?>
<p:tagLst xmlns:p="http://schemas.openxmlformats.org/presentationml/2006/main">
  <p:tag name="AS_NET" val="4.0.30319.1026"/>
  <p:tag name="AS_OS" val="Microsoft Windows NT 6.1.7601 Service Pack 1"/>
  <p:tag name="AS_RELEASE_DATE" val="2015.10.05"/>
  <p:tag name="AS_TITLE" val="Aspose.Slides for .NET 4.0"/>
  <p:tag name="AS_VERSION" val="15.8.0.0"/>
</p:tagLst>
</file>

<file path=ppt/theme/theme1.xml><?xml version="1.0" encoding="utf-8"?>
<a:theme xmlns:r="http://schemas.openxmlformats.org/officeDocument/2006/relationships" xmlns:a="http://schemas.openxmlformats.org/drawingml/2006/main" name="Thème Office">
  <a:themeElements>
    <a:clrScheme name="Bureau">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Bureau">
      <a:majorFont>
        <a:latin typeface="Calibri"/>
        <a:ea typeface="Arial"/>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Bureau">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tileRect/>
        </a:gradFill>
        <a:gradFill rotWithShape="1">
          <a:gsLst>
            <a:gs pos="0">
              <a:schemeClr val="phClr">
                <a:tint val="100000"/>
                <a:shade val="100000"/>
                <a:satMod val="130000"/>
              </a:schemeClr>
            </a:gs>
            <a:gs pos="100000">
              <a:schemeClr val="phClr">
                <a:tint val="50000"/>
                <a:shade val="100000"/>
                <a:satMod val="350000"/>
              </a:schemeClr>
            </a:gs>
          </a:gsLst>
          <a:lin ang="16200000" scaled="0"/>
          <a:tileRect/>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tileRect/>
        </a:gradFill>
        <a:gradFill rotWithShape="1">
          <a:gsLst>
            <a:gs pos="0">
              <a:schemeClr val="phClr">
                <a:tint val="80000"/>
                <a:satMod val="300000"/>
              </a:schemeClr>
            </a:gs>
            <a:gs pos="100000">
              <a:schemeClr val="phClr">
                <a:shade val="30000"/>
                <a:satMod val="200000"/>
              </a:schemeClr>
            </a:gs>
          </a:gsLst>
          <a:path path="circle">
            <a:fillToRect l="50000" t="50000" r="50000" b="50000"/>
          </a:path>
          <a:tileRect/>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theme>
</file>

<file path=ppt/theme/theme2.xml><?xml version="1.0" encoding="utf-8"?>
<a:theme xmlns:r="http://schemas.openxmlformats.org/officeDocument/2006/relationships" xmlns:a="http://schemas.openxmlformats.org/drawingml/2006/main" name="Conception personnalisée">
  <a:themeElements>
    <a:clrScheme name="Bureau">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Bureau">
      <a:majorFont>
        <a:latin typeface="Calibri"/>
        <a:ea typeface="Arial"/>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Bureau">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tileRect/>
        </a:gradFill>
        <a:gradFill rotWithShape="1">
          <a:gsLst>
            <a:gs pos="0">
              <a:schemeClr val="phClr">
                <a:tint val="100000"/>
                <a:shade val="100000"/>
                <a:satMod val="130000"/>
              </a:schemeClr>
            </a:gs>
            <a:gs pos="100000">
              <a:schemeClr val="phClr">
                <a:tint val="50000"/>
                <a:shade val="100000"/>
                <a:satMod val="350000"/>
              </a:schemeClr>
            </a:gs>
          </a:gsLst>
          <a:lin ang="16200000" scaled="0"/>
          <a:tileRect/>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tileRect/>
        </a:gradFill>
        <a:gradFill rotWithShape="1">
          <a:gsLst>
            <a:gs pos="0">
              <a:schemeClr val="phClr">
                <a:tint val="80000"/>
                <a:satMod val="300000"/>
              </a:schemeClr>
            </a:gs>
            <a:gs pos="100000">
              <a:schemeClr val="phClr">
                <a:shade val="30000"/>
                <a:satMod val="200000"/>
              </a:schemeClr>
            </a:gs>
          </a:gsLst>
          <a:path path="circle">
            <a:fillToRect l="50000" t="50000" r="50000" b="50000"/>
          </a:path>
          <a:tileRect/>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theme>
</file>

<file path=ppt/theme/theme3.xml><?xml version="1.0" encoding="utf-8"?>
<a:theme xmlns:r="http://schemas.openxmlformats.org/officeDocument/2006/relationships" xmlns:a="http://schemas.openxmlformats.org/drawingml/2006/main" name="Thème Office">
  <a:themeElements>
    <a:clrScheme name="Bureau">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Bureau">
      <a:majorFont>
        <a:latin typeface="Calibri"/>
        <a:ea typeface="Arial"/>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Bureau">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tileRect/>
        </a:gradFill>
        <a:gradFill rotWithShape="1">
          <a:gsLst>
            <a:gs pos="0">
              <a:schemeClr val="phClr">
                <a:tint val="100000"/>
                <a:shade val="100000"/>
                <a:satMod val="130000"/>
              </a:schemeClr>
            </a:gs>
            <a:gs pos="100000">
              <a:schemeClr val="phClr">
                <a:tint val="50000"/>
                <a:shade val="100000"/>
                <a:satMod val="350000"/>
              </a:schemeClr>
            </a:gs>
          </a:gsLst>
          <a:lin ang="16200000" scaled="0"/>
          <a:tileRect/>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tileRect/>
        </a:gradFill>
        <a:gradFill rotWithShape="1">
          <a:gsLst>
            <a:gs pos="0">
              <a:schemeClr val="phClr">
                <a:tint val="80000"/>
                <a:satMod val="300000"/>
              </a:schemeClr>
            </a:gs>
            <a:gs pos="100000">
              <a:schemeClr val="phClr">
                <a:shade val="30000"/>
                <a:satMod val="200000"/>
              </a:schemeClr>
            </a:gs>
          </a:gsLst>
          <a:path path="circle">
            <a:fillToRect l="50000" t="50000" r="50000" b="50000"/>
          </a:path>
          <a:tileRect/>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theme>
</file>

<file path=ppt/theme/theme4.xml><?xml version="1.0" encoding="utf-8"?>
<a:theme xmlns:r="http://schemas.openxmlformats.org/officeDocument/2006/relationships" xmlns:a="http://schemas.openxmlformats.org/drawingml/2006/main" name="Thème Office">
  <a:themeElements>
    <a:clrScheme name="Bureau">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Bureau">
      <a:majorFont>
        <a:latin typeface="Calibri"/>
        <a:ea typeface="Arial"/>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Bureau">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tileRect/>
        </a:gradFill>
        <a:gradFill rotWithShape="1">
          <a:gsLst>
            <a:gs pos="0">
              <a:schemeClr val="phClr">
                <a:tint val="100000"/>
                <a:shade val="100000"/>
                <a:satMod val="130000"/>
              </a:schemeClr>
            </a:gs>
            <a:gs pos="100000">
              <a:schemeClr val="phClr">
                <a:tint val="50000"/>
                <a:shade val="100000"/>
                <a:satMod val="350000"/>
              </a:schemeClr>
            </a:gs>
          </a:gsLst>
          <a:lin ang="16200000" scaled="0"/>
          <a:tileRect/>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tileRect/>
        </a:gradFill>
        <a:gradFill rotWithShape="1">
          <a:gsLst>
            <a:gs pos="0">
              <a:schemeClr val="phClr">
                <a:tint val="80000"/>
                <a:satMod val="300000"/>
              </a:schemeClr>
            </a:gs>
            <a:gs pos="100000">
              <a:schemeClr val="phClr">
                <a:shade val="30000"/>
                <a:satMod val="200000"/>
              </a:schemeClr>
            </a:gs>
          </a:gsLst>
          <a:path path="circle">
            <a:fillToRect l="50000" t="50000" r="50000" b="50000"/>
          </a:path>
          <a:tileRect/>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theme>
</file>

<file path=ppt/theme/themeOverride1.xml><?xml version="1.0" encoding="utf-8"?>
<a:themeOverride xmlns:r="http://schemas.openxmlformats.org/officeDocument/2006/relationships" xmlns:a="http://schemas.openxmlformats.org/drawingml/2006/main">
  <a:clrScheme name="Bureau">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themeOverride>
</file>

<file path=docProps/app.xml><?xml version="1.0" encoding="utf-8"?>
<Properties xmlns="http://schemas.openxmlformats.org/officeDocument/2006/extended-properties">
  <Template/>
  <Manager/>
  <Company/>
  <PresentationFormat/>
  <SharedDoc>0</SharedDoc>
  <Application>Aspose.Slides for .NET</Application>
  <AppVersion>15.0800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2015-12-17T16:40:38.364</cp:lastPrinted>
  <dcterms:created xsi:type="dcterms:W3CDTF">2015-12-17T16:40:38Z</dcterms:created>
  <dcterms:modified xsi:type="dcterms:W3CDTF">2015-12-17T16:40:38Z</dcterms:modified>
</cp:coreProperties>
</file>