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p:sldMasterIdLst>
    <p:sldMasterId id="2147483648" r:id="rId2"/>
  </p:sldMasterIdLst>
  <p:notesMasterIdLst>
    <p:notesMasterId r:id="rId3"/>
  </p:notesMasterIdLst>
  <p:sldIdLst>
    <p:sldId id="256" r:id="rId4"/>
    <p:sldId id="266" r:id="rId5"/>
    <p:sldId id="295" r:id="rId6"/>
    <p:sldId id="297" r:id="rId7"/>
    <p:sldId id="298" r:id="rId8"/>
    <p:sldId id="306" r:id="rId9"/>
    <p:sldId id="302" r:id="rId10"/>
    <p:sldId id="308" r:id="rId11"/>
    <p:sldId id="309" r:id="rId12"/>
  </p:sldIdLst>
  <p:sldSz cx="24380825" cy="13714412"/>
  <p:notesSz cx="6858000" cy="9144000"/>
  <p:custDataLst>
    <p:tags r:id="rId13"/>
  </p:custDataLst>
  <p:defaultTextStyle>
    <a:defPPr>
      <a:defRPr lang="en-US"/>
    </a:defPPr>
    <a:lvl1pPr marL="0" algn="l" defTabSz="1828252" rtl="0" eaLnBrk="1" latinLnBrk="0" hangingPunct="1">
      <a:defRPr sz="3599" kern="1200">
        <a:solidFill>
          <a:schemeClr val="tx1"/>
        </a:solidFill>
        <a:latin typeface="+mn-lt"/>
        <a:ea typeface="+mn-ea"/>
        <a:cs typeface="+mn-cs"/>
      </a:defRPr>
    </a:lvl1pPr>
    <a:lvl2pPr marL="914127" algn="l" defTabSz="1828252" rtl="0" eaLnBrk="1" latinLnBrk="0" hangingPunct="1">
      <a:defRPr sz="3599" kern="1200">
        <a:solidFill>
          <a:schemeClr val="tx1"/>
        </a:solidFill>
        <a:latin typeface="+mn-lt"/>
        <a:ea typeface="+mn-ea"/>
        <a:cs typeface="+mn-cs"/>
      </a:defRPr>
    </a:lvl2pPr>
    <a:lvl3pPr marL="1828252" algn="l" defTabSz="1828252" rtl="0" eaLnBrk="1" latinLnBrk="0" hangingPunct="1">
      <a:defRPr sz="3599" kern="1200">
        <a:solidFill>
          <a:schemeClr val="tx1"/>
        </a:solidFill>
        <a:latin typeface="+mn-lt"/>
        <a:ea typeface="+mn-ea"/>
        <a:cs typeface="+mn-cs"/>
      </a:defRPr>
    </a:lvl3pPr>
    <a:lvl4pPr marL="2742379" algn="l" defTabSz="1828252" rtl="0" eaLnBrk="1" latinLnBrk="0" hangingPunct="1">
      <a:defRPr sz="3599" kern="1200">
        <a:solidFill>
          <a:schemeClr val="tx1"/>
        </a:solidFill>
        <a:latin typeface="+mn-lt"/>
        <a:ea typeface="+mn-ea"/>
        <a:cs typeface="+mn-cs"/>
      </a:defRPr>
    </a:lvl4pPr>
    <a:lvl5pPr marL="3656503" algn="l" defTabSz="1828252" rtl="0" eaLnBrk="1" latinLnBrk="0" hangingPunct="1">
      <a:defRPr sz="3599" kern="1200">
        <a:solidFill>
          <a:schemeClr val="tx1"/>
        </a:solidFill>
        <a:latin typeface="+mn-lt"/>
        <a:ea typeface="+mn-ea"/>
        <a:cs typeface="+mn-cs"/>
      </a:defRPr>
    </a:lvl5pPr>
    <a:lvl6pPr marL="4570628" algn="l" defTabSz="1828252" rtl="0" eaLnBrk="1" latinLnBrk="0" hangingPunct="1">
      <a:defRPr sz="3599" kern="1200">
        <a:solidFill>
          <a:schemeClr val="tx1"/>
        </a:solidFill>
        <a:latin typeface="+mn-lt"/>
        <a:ea typeface="+mn-ea"/>
        <a:cs typeface="+mn-cs"/>
      </a:defRPr>
    </a:lvl6pPr>
    <a:lvl7pPr marL="5484755" algn="l" defTabSz="1828252" rtl="0" eaLnBrk="1" latinLnBrk="0" hangingPunct="1">
      <a:defRPr sz="3599" kern="1200">
        <a:solidFill>
          <a:schemeClr val="tx1"/>
        </a:solidFill>
        <a:latin typeface="+mn-lt"/>
        <a:ea typeface="+mn-ea"/>
        <a:cs typeface="+mn-cs"/>
      </a:defRPr>
    </a:lvl7pPr>
    <a:lvl8pPr marL="6398880" algn="l" defTabSz="1828252" rtl="0" eaLnBrk="1" latinLnBrk="0" hangingPunct="1">
      <a:defRPr sz="3599" kern="1200">
        <a:solidFill>
          <a:schemeClr val="tx1"/>
        </a:solidFill>
        <a:latin typeface="+mn-lt"/>
        <a:ea typeface="+mn-ea"/>
        <a:cs typeface="+mn-cs"/>
      </a:defRPr>
    </a:lvl8pPr>
    <a:lvl9pPr marL="7313007" algn="l" defTabSz="1828252" rtl="0" eaLnBrk="1" latinLnBrk="0" hangingPunct="1">
      <a:defRPr sz="35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767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1" name="Tomšejová Eva Ing." initials="TEI"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889"/>
    <a:srgbClr val="C13A78"/>
    <a:srgbClr val="009B78"/>
    <a:srgbClr val="F1C350"/>
    <a:srgbClr val="003268"/>
    <a:srgbClr val="7E5E9F"/>
    <a:srgbClr val="00A5A5"/>
    <a:srgbClr val="0087C9"/>
    <a:srgbClr val="E55454"/>
    <a:srgbClr val="A7B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2" autoAdjust="0"/>
    <p:restoredTop sz="94666" autoAdjust="0"/>
  </p:normalViewPr>
  <p:slideViewPr>
    <p:cSldViewPr snapToGrid="0">
      <p:cViewPr varScale="1">
        <p:scale>
          <a:sx n="27" d="100"/>
          <a:sy n="27" d="100"/>
        </p:scale>
        <p:origin x="156" y="1092"/>
      </p:cViewPr>
      <p:guideLst>
        <p:guide orient="horz" pos="4319"/>
        <p:guide pos="7679"/>
      </p:guideLst>
    </p:cSldViewPr>
  </p:slideViewPr>
  <p:notesTextViewPr>
    <p:cViewPr>
      <p:scale>
        <a:sx n="1" d="1"/>
        <a:sy n="1" d="1"/>
      </p:scale>
      <p:origin x="0" y="0"/>
    </p:cViewPr>
  </p:notesTextViewPr>
  <p:notesViewPr>
    <p:cSldViewPr snapToGrid="0" showGuides="1">
      <p:cViewPr varScale="1">
        <p:scale>
          <a:sx n="96" d="100"/>
          <a:sy n="96" d="100"/>
        </p:scale>
        <p:origin x="288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tags" Target="tags/tag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heme" Target="theme/theme1.xml" /><Relationship Id="rId17" Type="http://schemas.openxmlformats.org/officeDocument/2006/relationships/tableStyles" Target="tableStyles.xml" /><Relationship Id="rId2" Type="http://schemas.openxmlformats.org/officeDocument/2006/relationships/slideMaster" Target="slideMasters/slideMaster1.xml" /><Relationship Id="rId25" Type="http://schemas.microsoft.com/office/2015/10/relationships/revisionInfo" Target="revisionInfo.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defPPr>
              <a:defRPr kern="1200" smtId="4294967295"/>
            </a:defPPr>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defPPr>
              <a:defRPr kern="1200" smtId="4294967295"/>
            </a:defPPr>
            <a:lvl1pPr algn="r">
              <a:defRPr sz="1200"/>
            </a:lvl1pPr>
          </a:lstStyle>
          <a:p>
            <a:fld id="{B6A57144-1CBB-4515-B696-16F63A0D6277}" type="datetimeFigureOut">
              <a:rPr lang="en-GB" smtClean="0"/>
              <a:t>23/05/2022</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kern="1200" smtId="4294967295"/>
            </a:defPPr>
          </a:lstStyle>
          <a:p>
            <a:pPr lvl="0"/>
            <a:r>
              <a:rPr lang="nb-NO"/>
              <a:t>Click to add text</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defPPr>
              <a:defRPr kern="1200" smtId="4294967295"/>
            </a:defPPr>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defPPr>
              <a:defRPr kern="1200" smtId="4294967295"/>
            </a:defPPr>
            <a:lvl1pPr algn="r">
              <a:defRPr sz="1200"/>
            </a:lvl1pPr>
          </a:lstStyle>
          <a:p>
            <a:fld id="{F9DA259D-87B2-48A8-8896-0559A1CBD787}" type="slidenum">
              <a:rPr lang="en-GB" smtClean="0"/>
              <a:t>‹#›</a:t>
            </a:fld>
            <a:endParaRPr lang="en-GB"/>
          </a:p>
        </p:txBody>
      </p:sp>
    </p:spTree>
    <p:extLst>
      <p:ext uri="{BB962C8B-B14F-4D97-AF65-F5344CB8AC3E}">
        <p14:creationId xmlns:p14="http://schemas.microsoft.com/office/powerpoint/2010/main" val="2322460102"/>
      </p:ext>
    </p:extLst>
  </p:cSld>
  <p:clrMap bg1="lt1" tx1="dk1" bg2="lt2" tx2="dk2" accent1="accent1" accent2="accent2" accent3="accent3" accent4="accent4" accent5="accent5" accent6="accent6" hlink="hlink" folHlink="folHlink"/>
  <p:notesStyle>
    <a:lvl1pPr marL="0" algn="l" defTabSz="1828252" rtl="0" eaLnBrk="1" latinLnBrk="0" hangingPunct="1">
      <a:defRPr sz="2400" kern="1200">
        <a:solidFill>
          <a:schemeClr val="tx1"/>
        </a:solidFill>
        <a:latin typeface="+mn-lt"/>
        <a:ea typeface="+mn-ea"/>
        <a:cs typeface="+mn-cs"/>
      </a:defRPr>
    </a:lvl1pPr>
    <a:lvl2pPr marL="914127" algn="l" defTabSz="1828252" rtl="0" eaLnBrk="1" latinLnBrk="0" hangingPunct="1">
      <a:defRPr sz="2400" kern="1200">
        <a:solidFill>
          <a:schemeClr val="tx1"/>
        </a:solidFill>
        <a:latin typeface="+mn-lt"/>
        <a:ea typeface="+mn-ea"/>
        <a:cs typeface="+mn-cs"/>
      </a:defRPr>
    </a:lvl2pPr>
    <a:lvl3pPr marL="1828252" algn="l" defTabSz="1828252" rtl="0" eaLnBrk="1" latinLnBrk="0" hangingPunct="1">
      <a:defRPr sz="2400" kern="1200">
        <a:solidFill>
          <a:schemeClr val="tx1"/>
        </a:solidFill>
        <a:latin typeface="+mn-lt"/>
        <a:ea typeface="+mn-ea"/>
        <a:cs typeface="+mn-cs"/>
      </a:defRPr>
    </a:lvl3pPr>
    <a:lvl4pPr marL="2742379" algn="l" defTabSz="1828252" rtl="0" eaLnBrk="1" latinLnBrk="0" hangingPunct="1">
      <a:defRPr sz="2400" kern="1200">
        <a:solidFill>
          <a:schemeClr val="tx1"/>
        </a:solidFill>
        <a:latin typeface="+mn-lt"/>
        <a:ea typeface="+mn-ea"/>
        <a:cs typeface="+mn-cs"/>
      </a:defRPr>
    </a:lvl4pPr>
    <a:lvl5pPr marL="3656503" algn="l" defTabSz="1828252" rtl="0" eaLnBrk="1" latinLnBrk="0" hangingPunct="1">
      <a:defRPr sz="2400" kern="1200">
        <a:solidFill>
          <a:schemeClr val="tx1"/>
        </a:solidFill>
        <a:latin typeface="+mn-lt"/>
        <a:ea typeface="+mn-ea"/>
        <a:cs typeface="+mn-cs"/>
      </a:defRPr>
    </a:lvl5pPr>
    <a:lvl6pPr marL="4570628" algn="l" defTabSz="1828252" rtl="0" eaLnBrk="1" latinLnBrk="0" hangingPunct="1">
      <a:defRPr sz="2400" kern="1200">
        <a:solidFill>
          <a:schemeClr val="tx1"/>
        </a:solidFill>
        <a:latin typeface="+mn-lt"/>
        <a:ea typeface="+mn-ea"/>
        <a:cs typeface="+mn-cs"/>
      </a:defRPr>
    </a:lvl6pPr>
    <a:lvl7pPr marL="5484755" algn="l" defTabSz="1828252" rtl="0" eaLnBrk="1" latinLnBrk="0" hangingPunct="1">
      <a:defRPr sz="2400" kern="1200">
        <a:solidFill>
          <a:schemeClr val="tx1"/>
        </a:solidFill>
        <a:latin typeface="+mn-lt"/>
        <a:ea typeface="+mn-ea"/>
        <a:cs typeface="+mn-cs"/>
      </a:defRPr>
    </a:lvl7pPr>
    <a:lvl8pPr marL="6398880" algn="l" defTabSz="1828252" rtl="0" eaLnBrk="1" latinLnBrk="0" hangingPunct="1">
      <a:defRPr sz="2400" kern="1200">
        <a:solidFill>
          <a:schemeClr val="tx1"/>
        </a:solidFill>
        <a:latin typeface="+mn-lt"/>
        <a:ea typeface="+mn-ea"/>
        <a:cs typeface="+mn-cs"/>
      </a:defRPr>
    </a:lvl8pPr>
    <a:lvl9pPr marL="7313007" algn="l" defTabSz="1828252" rtl="0" eaLnBrk="1" latinLnBrk="0" hangingPunct="1">
      <a:defRPr sz="24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jpe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jpeg" /><Relationship Id="rId3"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light background">
    <p:spTree>
      <p:nvGrpSpPr>
        <p:cNvPr id="1" name=""/>
        <p:cNvGrpSpPr/>
        <p:nvPr/>
      </p:nvGrpSpPr>
      <p:grpSpPr>
        <a:xfrm>
          <a:off x="0" y="0"/>
          <a:ext cx="0" cy="0"/>
        </a:xfrm>
      </p:grpSpPr>
      <p:sp>
        <p:nvSpPr>
          <p:cNvPr id="2" name="Tittel 1"/>
          <p:cNvSpPr>
            <a:spLocks noGrp="1"/>
          </p:cNvSpPr>
          <p:nvPr>
            <p:ph type="ctrTitle" hasCustomPrompt="1"/>
          </p:nvPr>
        </p:nvSpPr>
        <p:spPr>
          <a:xfrm>
            <a:off x="1260157" y="6382328"/>
            <a:ext cx="18332510" cy="1231106"/>
          </a:xfrm>
        </p:spPr>
        <p:txBody>
          <a:bodyPr wrap="square" lIns="0" tIns="0" rIns="0" bIns="0" anchor="ctr">
            <a:spAutoFit/>
          </a:bodyPr>
          <a:lstStyle>
            <a:defPPr>
              <a:defRPr kern="1200" smtId="4294967295"/>
            </a:defPPr>
            <a:lvl1pPr algn="l">
              <a:defRPr sz="8000"/>
            </a:lvl1pPr>
          </a:lstStyle>
          <a:p>
            <a:r>
              <a:rPr lang="nb-NO"/>
              <a:t>Click to add title</a:t>
            </a:r>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defPPr>
              <a:defRPr kern="1200" smtId="4294967295"/>
            </a:defPPr>
            <a:lvl1pPr>
              <a:defRPr sz="3000">
                <a:solidFill>
                  <a:schemeClr val="dk2"/>
                </a:solidFill>
              </a:defRPr>
            </a:lvl1pPr>
          </a:lstStyle>
          <a:p>
            <a:fld id="{D5906656-A9BE-4917-BFD7-16C60DDEE872}" type="datetime1">
              <a:rPr lang="nb-NO" smtClean="0"/>
              <a:t>23.05.2022</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defPPr>
              <a:defRPr kern="1200" smtId="4294967295"/>
            </a:defPPr>
            <a:lvl1pPr marL="0" indent="0">
              <a:buNone/>
              <a:defRPr b="1">
                <a:solidFill>
                  <a:schemeClr val="dk2"/>
                </a:solidFill>
              </a:defRPr>
            </a:lvl1pPr>
          </a:lstStyle>
          <a:p>
            <a:pPr lvl="0"/>
            <a:r>
              <a:rPr lang="nb-NO"/>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defPPr>
              <a:defRPr kern="1200" smtId="4294967295"/>
            </a:defPPr>
            <a:lvl1pPr marL="0" indent="0">
              <a:buNone/>
              <a:defRPr b="1">
                <a:solidFill>
                  <a:schemeClr val="dk2"/>
                </a:solidFill>
              </a:defRPr>
            </a:lvl1pPr>
          </a:lstStyle>
          <a:p>
            <a:pPr lvl="0"/>
            <a:r>
              <a:rPr lang="nb-NO"/>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defPPr>
              <a:defRPr kern="1200" smtId="4294967295"/>
            </a:defPPr>
            <a:lvl1pPr marL="0" indent="0">
              <a:buNone/>
              <a:defRPr b="0">
                <a:solidFill>
                  <a:schemeClr val="dk2"/>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defPPr>
              <a:defRPr kern="1200" smtId="4294967295"/>
            </a:defPPr>
            <a:lvl1pPr marL="0" indent="0">
              <a:buNone/>
              <a:defRPr b="0">
                <a:solidFill>
                  <a:schemeClr val="dk2"/>
                </a:solidFill>
              </a:defRPr>
            </a:lvl1pPr>
          </a:lstStyle>
          <a:p>
            <a:pPr lvl="0"/>
            <a:r>
              <a:rPr lang="nb-NO"/>
              <a:t>Company</a:t>
            </a:r>
            <a:endParaRPr lang="en-GB"/>
          </a:p>
        </p:txBody>
      </p:sp>
      <p:pic>
        <p:nvPicPr>
          <p:cNvPr id="20" name="Bilde 19"/>
          <p:cNvPicPr>
            <a:picLocks noChangeAspect="1"/>
          </p:cNvPicPr>
          <p:nvPr userDrawn="1"/>
        </p:nvPicPr>
        <p:blipFill>
          <a:blip r:embed="rId1"/>
          <a:stretch>
            <a:fillRect/>
          </a:stretch>
        </p:blipFill>
        <p:spPr>
          <a:xfrm>
            <a:off x="1" y="0"/>
            <a:ext cx="24380825" cy="2413702"/>
          </a:xfrm>
          <a:prstGeom prst="rect">
            <a:avLst/>
          </a:prstGeom>
        </p:spPr>
      </p:pic>
    </p:spTree>
    <p:extLst>
      <p:ext uri="{BB962C8B-B14F-4D97-AF65-F5344CB8AC3E}">
        <p14:creationId xmlns:p14="http://schemas.microsoft.com/office/powerpoint/2010/main" val="1846559389"/>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with photo background">
    <p:bg>
      <p:bgPr>
        <a:blipFill>
          <a:blip r:embed="rId2"/>
          <a:stretch>
            <a:fillRect/>
          </a:stretch>
        </a:blipFill>
        <a:effectLst/>
      </p:bgPr>
    </p:bg>
    <p:spTree>
      <p:nvGrpSpPr>
        <p:cNvPr id="1" name=""/>
        <p:cNvGrpSpPr/>
        <p:nvPr/>
      </p:nvGrpSpPr>
      <p:grpSpPr>
        <a:xfrm>
          <a:off x="0" y="0"/>
          <a:ext cx="0" cy="0"/>
        </a:xfrm>
      </p:grpSpPr>
      <p:sp>
        <p:nvSpPr>
          <p:cNvPr id="2" name="Tittel 1"/>
          <p:cNvSpPr>
            <a:spLocks noGrp="1"/>
          </p:cNvSpPr>
          <p:nvPr>
            <p:ph type="ctrTitle" hasCustomPrompt="1"/>
          </p:nvPr>
        </p:nvSpPr>
        <p:spPr>
          <a:xfrm>
            <a:off x="1260157" y="6382328"/>
            <a:ext cx="18332510" cy="1231106"/>
          </a:xfrm>
        </p:spPr>
        <p:txBody>
          <a:bodyPr wrap="square" lIns="0" tIns="0" rIns="0" bIns="0" anchor="ctr">
            <a:spAutoFit/>
          </a:bodyPr>
          <a:lstStyle>
            <a:defPPr>
              <a:defRPr kern="1200" smtId="4294967295"/>
            </a:defPPr>
            <a:lvl1pPr algn="l">
              <a:defRPr sz="8000">
                <a:solidFill>
                  <a:schemeClr val="bg1"/>
                </a:solidFill>
              </a:defRPr>
            </a:lvl1pPr>
          </a:lstStyle>
          <a:p>
            <a:r>
              <a:rPr lang="nb-NO"/>
              <a:t>Click to add title</a:t>
            </a:r>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defPPr>
              <a:defRPr kern="1200" smtId="4294967295"/>
            </a:defPPr>
            <a:lvl1pPr>
              <a:defRPr sz="3000">
                <a:solidFill>
                  <a:schemeClr val="bg1"/>
                </a:solidFill>
              </a:defRPr>
            </a:lvl1pPr>
          </a:lstStyle>
          <a:p>
            <a:fld id="{35900153-C3D1-4B62-A437-E57CAB8AEB13}" type="datetime1">
              <a:rPr lang="nb-NO" smtClean="0"/>
              <a:t>23.05.2022</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defPPr>
              <a:defRPr kern="1200" smtId="4294967295"/>
            </a:defPPr>
            <a:lvl1pPr marL="0" indent="0">
              <a:buNone/>
              <a:defRPr b="1">
                <a:solidFill>
                  <a:schemeClr val="bg1"/>
                </a:solidFill>
              </a:defRPr>
            </a:lvl1pPr>
          </a:lstStyle>
          <a:p>
            <a:pPr lvl="0"/>
            <a:r>
              <a:rPr lang="nb-NO"/>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defPPr>
              <a:defRPr kern="1200" smtId="4294967295"/>
            </a:defPPr>
            <a:lvl1pPr marL="0" indent="0">
              <a:buNone/>
              <a:defRPr b="1">
                <a:solidFill>
                  <a:schemeClr val="bg1"/>
                </a:solidFill>
              </a:defRPr>
            </a:lvl1pPr>
          </a:lstStyle>
          <a:p>
            <a:pPr lvl="0"/>
            <a:r>
              <a:rPr lang="nb-NO"/>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defPPr>
              <a:defRPr kern="1200" smtId="4294967295"/>
            </a:defPPr>
            <a:lvl1pPr marL="0" indent="0">
              <a:buNone/>
              <a:defRPr b="0">
                <a:solidFill>
                  <a:schemeClr val="bg1"/>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defPPr>
              <a:defRPr kern="1200" smtId="4294967295"/>
            </a:defPPr>
            <a:lvl1pPr marL="0" indent="0">
              <a:buNone/>
              <a:defRPr b="0">
                <a:solidFill>
                  <a:schemeClr val="bg1"/>
                </a:solidFill>
              </a:defRPr>
            </a:lvl1pPr>
          </a:lstStyle>
          <a:p>
            <a:pPr lvl="0"/>
            <a:r>
              <a:rPr lang="nb-NO"/>
              <a:t>Company</a:t>
            </a:r>
            <a:endParaRPr lang="en-GB"/>
          </a:p>
        </p:txBody>
      </p:sp>
      <p:pic>
        <p:nvPicPr>
          <p:cNvPr id="5" name="Bilde 4"/>
          <p:cNvPicPr>
            <a:picLocks noChangeAspect="1"/>
          </p:cNvPicPr>
          <p:nvPr userDrawn="1"/>
        </p:nvPicPr>
        <p:blipFill>
          <a:blip r:embed="rId1"/>
          <a:stretch>
            <a:fillRect/>
          </a:stretch>
        </p:blipFill>
        <p:spPr>
          <a:xfrm>
            <a:off x="1" y="0"/>
            <a:ext cx="24380825" cy="2523415"/>
          </a:xfrm>
          <a:prstGeom prst="rect">
            <a:avLst/>
          </a:prstGeom>
        </p:spPr>
      </p:pic>
    </p:spTree>
    <p:extLst>
      <p:ext uri="{BB962C8B-B14F-4D97-AF65-F5344CB8AC3E}">
        <p14:creationId xmlns:p14="http://schemas.microsoft.com/office/powerpoint/2010/main" val="225807748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text">
    <p:spTree>
      <p:nvGrpSpPr>
        <p:cNvPr id="1" name=""/>
        <p:cNvGrpSpPr/>
        <p:nvPr/>
      </p:nvGrpSpPr>
      <p:grpSpPr>
        <a:xfrm>
          <a:off x="0" y="0"/>
          <a:ext cx="0" cy="0"/>
        </a:xfrm>
      </p:grpSpPr>
      <p:sp>
        <p:nvSpPr>
          <p:cNvPr id="2" name="Tittel 1"/>
          <p:cNvSpPr>
            <a:spLocks noGrp="1"/>
          </p:cNvSpPr>
          <p:nvPr>
            <p:ph type="title" hasCustomPrompt="1"/>
          </p:nvPr>
        </p:nvSpPr>
        <p:spPr/>
        <p:txBody>
          <a:bodyPr/>
          <a:lstStyle>
            <a:defPPr>
              <a:defRPr kern="1200" smtId="4294967295"/>
            </a:defPPr>
            <a:lvl1pPr>
              <a:defRPr/>
            </a:lvl1pPr>
          </a:lstStyle>
          <a:p>
            <a:r>
              <a:rPr lang="nb-NO"/>
              <a:t>Click to add title</a:t>
            </a:r>
          </a:p>
        </p:txBody>
      </p:sp>
      <p:sp>
        <p:nvSpPr>
          <p:cNvPr id="3" name="Plassholder for innhold 2"/>
          <p:cNvSpPr>
            <a:spLocks noGrp="1"/>
          </p:cNvSpPr>
          <p:nvPr>
            <p:ph idx="1" hasCustomPrompt="1"/>
          </p:nvPr>
        </p:nvSpPr>
        <p:spPr>
          <a:xfrm>
            <a:off x="1260386" y="3091543"/>
            <a:ext cx="21861704"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1639579462"/>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text red">
    <p:spTree>
      <p:nvGrpSpPr>
        <p:cNvPr id="1" name=""/>
        <p:cNvGrpSpPr/>
        <p:nvPr/>
      </p:nvGrpSpPr>
      <p:grpSpPr>
        <a:xfrm>
          <a:off x="0" y="0"/>
          <a:ext cx="0" cy="0"/>
        </a:xfrm>
      </p:grpSpPr>
      <p:sp>
        <p:nvSpPr>
          <p:cNvPr id="2" name="Tittel 1"/>
          <p:cNvSpPr>
            <a:spLocks noGrp="1"/>
          </p:cNvSpPr>
          <p:nvPr>
            <p:ph type="title" hasCustomPrompt="1"/>
          </p:nvPr>
        </p:nvSpPr>
        <p:spPr/>
        <p:txBody>
          <a:bodyPr/>
          <a:lstStyle>
            <a:defPPr>
              <a:defRPr kern="1200" smtId="4294967295"/>
            </a:defPPr>
            <a:lvl1pPr>
              <a:defRPr>
                <a:solidFill>
                  <a:schemeClr val="accent2"/>
                </a:solidFill>
              </a:defRPr>
            </a:lvl1pPr>
          </a:lstStyle>
          <a:p>
            <a:r>
              <a:rPr lang="nb-NO"/>
              <a:t>Click to add title</a:t>
            </a:r>
          </a:p>
        </p:txBody>
      </p:sp>
      <p:sp>
        <p:nvSpPr>
          <p:cNvPr id="3" name="Plassholder for innhold 2"/>
          <p:cNvSpPr>
            <a:spLocks noGrp="1"/>
          </p:cNvSpPr>
          <p:nvPr>
            <p:ph idx="1" hasCustomPrompt="1"/>
          </p:nvPr>
        </p:nvSpPr>
        <p:spPr>
          <a:xfrm>
            <a:off x="1260386" y="3091543"/>
            <a:ext cx="21861704"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537428218"/>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text and photo">
    <p:spTree>
      <p:nvGrpSpPr>
        <p:cNvPr id="1" name=""/>
        <p:cNvGrpSpPr/>
        <p:nvPr/>
      </p:nvGrpSpPr>
      <p:grpSpPr>
        <a:xfrm>
          <a:off x="0" y="0"/>
          <a:ext cx="0" cy="0"/>
        </a:xfrm>
      </p:grpSpPr>
      <p:sp>
        <p:nvSpPr>
          <p:cNvPr id="7" name="Rektangel 6"/>
          <p:cNvSpPr/>
          <p:nvPr userDrawn="1"/>
        </p:nvSpPr>
        <p:spPr>
          <a:xfrm>
            <a:off x="14689837" y="-1"/>
            <a:ext cx="9690988"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14689837" y="-1"/>
            <a:ext cx="9690988" cy="13714412"/>
          </a:xfrm>
        </p:spPr>
        <p:txBody>
          <a:bodyPr/>
          <a:lstStyle>
            <a:defPPr>
              <a:defRPr kern="1200" smtId="4294967295"/>
            </a:defPPr>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defPPr>
              <a:defRPr kern="1200" smtId="4294967295"/>
            </a:defPPr>
            <a:lvl1pPr>
              <a:defRPr>
                <a:solidFill>
                  <a:srgbClr val="002060"/>
                </a:solidFill>
              </a:defRPr>
            </a:lvl1pPr>
          </a:lstStyle>
          <a:p>
            <a:r>
              <a:rPr lang="nb-NO"/>
              <a:t>Click to add title</a:t>
            </a:r>
          </a:p>
        </p:txBody>
      </p:sp>
      <p:sp>
        <p:nvSpPr>
          <p:cNvPr id="8" name="Plassholder for innhold 2"/>
          <p:cNvSpPr>
            <a:spLocks noGrp="1"/>
          </p:cNvSpPr>
          <p:nvPr>
            <p:ph idx="1" hasCustomPrompt="1"/>
          </p:nvPr>
        </p:nvSpPr>
        <p:spPr>
          <a:xfrm>
            <a:off x="1260387" y="3091543"/>
            <a:ext cx="12277306"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defPPr>
              <a:defRPr kern="1200" smtId="4294967295"/>
            </a:defPPr>
            <a:lvl1pPr marL="0" indent="0">
              <a:buNone/>
              <a:defRPr b="1">
                <a:solidFill>
                  <a:srgbClr val="002060"/>
                </a:solidFill>
              </a:defRPr>
            </a:lvl1pPr>
          </a:lstStyle>
          <a:p>
            <a:pPr lvl="0"/>
            <a:r>
              <a:rPr lang="nb-NO"/>
              <a:t>Click to add subtitle</a:t>
            </a:r>
            <a:endParaRPr lang="en-GB"/>
          </a:p>
        </p:txBody>
      </p:sp>
    </p:spTree>
    <p:extLst>
      <p:ext uri="{BB962C8B-B14F-4D97-AF65-F5344CB8AC3E}">
        <p14:creationId xmlns:p14="http://schemas.microsoft.com/office/powerpoint/2010/main" val="878700516"/>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text and photo red">
    <p:spTree>
      <p:nvGrpSpPr>
        <p:cNvPr id="1" name=""/>
        <p:cNvGrpSpPr/>
        <p:nvPr/>
      </p:nvGrpSpPr>
      <p:grpSpPr>
        <a:xfrm>
          <a:off x="0" y="0"/>
          <a:ext cx="0" cy="0"/>
        </a:xfrm>
      </p:grpSpPr>
      <p:sp>
        <p:nvSpPr>
          <p:cNvPr id="7" name="Rektangel 6"/>
          <p:cNvSpPr/>
          <p:nvPr userDrawn="1"/>
        </p:nvSpPr>
        <p:spPr>
          <a:xfrm>
            <a:off x="14689837" y="-1"/>
            <a:ext cx="9690988"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14689837" y="-1"/>
            <a:ext cx="9690988" cy="13714412"/>
          </a:xfrm>
        </p:spPr>
        <p:txBody>
          <a:bodyPr/>
          <a:lstStyle>
            <a:defPPr>
              <a:defRPr kern="1200" smtId="4294967295"/>
            </a:defPPr>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defPPr>
              <a:defRPr kern="1200" smtId="4294967295"/>
            </a:defPPr>
            <a:lvl1pPr>
              <a:defRPr>
                <a:solidFill>
                  <a:schemeClr val="accent2"/>
                </a:solidFill>
              </a:defRPr>
            </a:lvl1pPr>
          </a:lstStyle>
          <a:p>
            <a:r>
              <a:rPr lang="nb-NO"/>
              <a:t>Click to add title</a:t>
            </a:r>
          </a:p>
        </p:txBody>
      </p:sp>
      <p:sp>
        <p:nvSpPr>
          <p:cNvPr id="8" name="Plassholder for innhold 2"/>
          <p:cNvSpPr>
            <a:spLocks noGrp="1"/>
          </p:cNvSpPr>
          <p:nvPr>
            <p:ph idx="1" hasCustomPrompt="1"/>
          </p:nvPr>
        </p:nvSpPr>
        <p:spPr>
          <a:xfrm>
            <a:off x="1260387" y="3091543"/>
            <a:ext cx="12277306"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1532741281"/>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photo">
    <p:spTree>
      <p:nvGrpSpPr>
        <p:cNvPr id="1" name=""/>
        <p:cNvGrpSpPr/>
        <p:nvPr/>
      </p:nvGrpSpPr>
      <p:grpSpPr>
        <a:xfrm>
          <a:off x="0" y="0"/>
          <a:ext cx="0" cy="0"/>
        </a:xfrm>
      </p:grpSpPr>
      <p:sp>
        <p:nvSpPr>
          <p:cNvPr id="7" name="Rektangel 6"/>
          <p:cNvSpPr/>
          <p:nvPr userDrawn="1"/>
        </p:nvSpPr>
        <p:spPr>
          <a:xfrm>
            <a:off x="5742718" y="-1"/>
            <a:ext cx="18638107"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5742717" y="-1"/>
            <a:ext cx="18638107" cy="13714412"/>
          </a:xfrm>
        </p:spPr>
        <p:txBody>
          <a:bodyPr/>
          <a:lstStyle>
            <a:defPPr>
              <a:defRPr kern="1200" smtId="4294967295"/>
            </a:defPPr>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2227736841"/>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photo red">
    <p:spTree>
      <p:nvGrpSpPr>
        <p:cNvPr id="1" name=""/>
        <p:cNvGrpSpPr/>
        <p:nvPr/>
      </p:nvGrpSpPr>
      <p:grpSpPr>
        <a:xfrm>
          <a:off x="0" y="0"/>
          <a:ext cx="0" cy="0"/>
        </a:xfrm>
      </p:grpSpPr>
      <p:sp>
        <p:nvSpPr>
          <p:cNvPr id="7" name="Rektangel 6"/>
          <p:cNvSpPr/>
          <p:nvPr userDrawn="1"/>
        </p:nvSpPr>
        <p:spPr>
          <a:xfrm>
            <a:off x="5742718" y="-1"/>
            <a:ext cx="18638107"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5742717" y="-1"/>
            <a:ext cx="18638107" cy="13714412"/>
          </a:xfrm>
        </p:spPr>
        <p:txBody>
          <a:bodyPr/>
          <a:lstStyle>
            <a:defPPr>
              <a:defRPr kern="1200" smtId="4294967295"/>
            </a:defPPr>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defPPr>
              <a:defRPr kern="1200" smtId="4294967295"/>
            </a:def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2744334217"/>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photo">
    <p:bg>
      <p:bgPr>
        <a:blipFill>
          <a:blip r:embed="rId1"/>
          <a:stretch>
            <a:fillRect/>
          </a:stretch>
        </a:blipFill>
        <a:effectLst/>
      </p:bgPr>
    </p:bg>
    <p:spTree>
      <p:nvGrpSpPr>
        <p:cNvPr id="1" name=""/>
        <p:cNvGrpSpPr/>
        <p:nvPr/>
      </p:nvGrpSpPr>
      <p:grpSpPr>
        <a:xfrm>
          <a:off x="0" y="0"/>
          <a:ext cx="0" cy="0"/>
        </a:xfrm>
      </p:grpSpPr>
      <p:sp>
        <p:nvSpPr>
          <p:cNvPr id="41"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2"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3"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4"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5"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6"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7"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8"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9"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50"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51"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321113349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diagram">
    <p:spTree>
      <p:nvGrpSpPr>
        <p:cNvPr id="1" name=""/>
        <p:cNvGrpSpPr/>
        <p:nvPr/>
      </p:nvGrpSpPr>
      <p:grpSpPr>
        <a:xfrm>
          <a:off x="0" y="0"/>
          <a:ext cx="0" cy="0"/>
        </a:xfrm>
      </p:grpSpPr>
      <p:sp>
        <p:nvSpPr>
          <p:cNvPr id="2" name="Plassholder for diagram 1"/>
          <p:cNvSpPr>
            <a:spLocks noGrp="1"/>
          </p:cNvSpPr>
          <p:nvPr>
            <p:ph type="chart" sz="quarter" idx="11"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3108680499"/>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diagram red">
    <p:spTree>
      <p:nvGrpSpPr>
        <p:cNvPr id="1" name=""/>
        <p:cNvGrpSpPr/>
        <p:nvPr/>
      </p:nvGrpSpPr>
      <p:grpSpPr>
        <a:xfrm>
          <a:off x="0" y="0"/>
          <a:ext cx="0" cy="0"/>
        </a:xfrm>
      </p:grpSpPr>
      <p:sp>
        <p:nvSpPr>
          <p:cNvPr id="2" name="Plassholder for diagram 1"/>
          <p:cNvSpPr>
            <a:spLocks noGrp="1"/>
          </p:cNvSpPr>
          <p:nvPr>
            <p:ph type="chart" sz="quarter" idx="11"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1922626821"/>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table">
    <p:spTree>
      <p:nvGrpSpPr>
        <p:cNvPr id="1" name=""/>
        <p:cNvGrpSpPr/>
        <p:nvPr/>
      </p:nvGrpSpPr>
      <p:grpSpPr>
        <a:xfrm>
          <a:off x="0" y="0"/>
          <a: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736584890"/>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table red">
    <p:spTree>
      <p:nvGrpSpPr>
        <p:cNvPr id="1" name=""/>
        <p:cNvGrpSpPr/>
        <p:nvPr/>
      </p:nvGrpSpPr>
      <p:grpSpPr>
        <a:xfrm>
          <a:off x="0" y="0"/>
          <a: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491945313"/>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text red">
    <p:bg>
      <p:bgPr>
        <a:solidFill>
          <a:schemeClr val="accent2"/>
        </a:solidFill>
        <a:effectLst/>
      </p:bgPr>
    </p:bg>
    <p:spTree>
      <p:nvGrpSpPr>
        <p:cNvPr id="1" name=""/>
        <p:cNvGrpSpPr/>
        <p:nvPr/>
      </p:nvGrpSpPr>
      <p:grpSpPr>
        <a:xfrm>
          <a:off x="0" y="0"/>
          <a:ext cx="0" cy="0"/>
        </a:xfrm>
      </p:grpSpPr>
      <p:sp>
        <p:nvSpPr>
          <p:cNvPr id="2" name="Tittel 1"/>
          <p:cNvSpPr>
            <a:spLocks noGrp="1"/>
          </p:cNvSpPr>
          <p:nvPr>
            <p:ph type="title" hasCustomPrompt="1"/>
          </p:nvPr>
        </p:nvSpPr>
        <p:spPr>
          <a:xfrm>
            <a:off x="1260157" y="5633541"/>
            <a:ext cx="21028462" cy="1384995"/>
          </a:xfrm>
        </p:spPr>
        <p:txBody>
          <a:bodyPr anchor="ctr"/>
          <a:lstStyle>
            <a:defPPr>
              <a:defRPr kern="1200" smtId="4294967295"/>
            </a:defPPr>
            <a:lvl1pPr>
              <a:defRPr sz="9000">
                <a:solidFill>
                  <a:schemeClr val="lt1"/>
                </a:solidFill>
              </a:defRPr>
            </a:lvl1pPr>
          </a:lstStyle>
          <a:p>
            <a:r>
              <a:rPr lang="nb-NO"/>
              <a:t>Click to add title</a:t>
            </a:r>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8"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0"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1"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3"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2803204339"/>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text green">
    <p:bg>
      <p:bgPr>
        <a:solidFill>
          <a:schemeClr val="accent3"/>
        </a:solidFill>
        <a:effectLst/>
      </p:bgPr>
    </p:bg>
    <p:spTree>
      <p:nvGrpSpPr>
        <p:cNvPr id="1" name=""/>
        <p:cNvGrpSpPr/>
        <p:nvPr/>
      </p:nvGrpSpPr>
      <p:grpSpPr>
        <a:xfrm>
          <a:off x="0" y="0"/>
          <a:ext cx="0" cy="0"/>
        </a:xfrm>
      </p:grpSpPr>
      <p:sp>
        <p:nvSpPr>
          <p:cNvPr id="2" name="Tittel 1"/>
          <p:cNvSpPr>
            <a:spLocks noGrp="1"/>
          </p:cNvSpPr>
          <p:nvPr>
            <p:ph type="title" hasCustomPrompt="1"/>
          </p:nvPr>
        </p:nvSpPr>
        <p:spPr>
          <a:xfrm>
            <a:off x="1260157" y="5633541"/>
            <a:ext cx="21028462" cy="1384995"/>
          </a:xfrm>
        </p:spPr>
        <p:txBody>
          <a:bodyPr anchor="ctr"/>
          <a:lstStyle>
            <a:defPPr>
              <a:defRPr kern="1200" smtId="4294967295"/>
            </a:defPPr>
            <a:lvl1pPr>
              <a:defRPr sz="9000">
                <a:solidFill>
                  <a:schemeClr val="lt1"/>
                </a:solidFill>
              </a:defRPr>
            </a:lvl1pPr>
          </a:lstStyle>
          <a:p>
            <a:r>
              <a:rPr lang="nb-NO"/>
              <a:t>Click to add title</a:t>
            </a:r>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8"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0"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1"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3"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1825927531"/>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text blue">
    <p:bg>
      <p:bgPr>
        <a:solidFill>
          <a:schemeClr val="accent1"/>
        </a:solidFill>
        <a:effectLst/>
      </p:bgPr>
    </p:bg>
    <p:spTree>
      <p:nvGrpSpPr>
        <p:cNvPr id="1" name=""/>
        <p:cNvGrpSpPr/>
        <p:nvPr/>
      </p:nvGrpSpPr>
      <p:grpSpPr>
        <a:xfrm>
          <a:off x="0" y="0"/>
          <a:ext cx="0" cy="0"/>
        </a:xfrm>
      </p:grpSpPr>
      <p:sp>
        <p:nvSpPr>
          <p:cNvPr id="2" name="Tittel 1"/>
          <p:cNvSpPr>
            <a:spLocks noGrp="1"/>
          </p:cNvSpPr>
          <p:nvPr>
            <p:ph type="title" hasCustomPrompt="1"/>
          </p:nvPr>
        </p:nvSpPr>
        <p:spPr>
          <a:xfrm>
            <a:off x="1260157" y="5633541"/>
            <a:ext cx="21028462" cy="1384995"/>
          </a:xfrm>
        </p:spPr>
        <p:txBody>
          <a:bodyPr anchor="ctr"/>
          <a:lstStyle>
            <a:defPPr>
              <a:defRPr kern="1200" smtId="4294967295"/>
            </a:defPPr>
            <a:lvl1pPr>
              <a:defRPr sz="9000">
                <a:solidFill>
                  <a:schemeClr val="lt1"/>
                </a:solidFill>
              </a:defRPr>
            </a:lvl1pPr>
          </a:lstStyle>
          <a:p>
            <a:r>
              <a:rPr lang="nb-NO"/>
              <a:t>Click to add title</a:t>
            </a:r>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8"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0"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1"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3"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3023412192"/>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tel 1"/>
          <p:cNvSpPr>
            <a:spLocks noGrp="1"/>
          </p:cNvSpPr>
          <p:nvPr>
            <p:ph type="title" hasCustomPrompt="1"/>
          </p:nvPr>
        </p:nvSpPr>
        <p:spPr/>
        <p:txBody>
          <a:bodyPr/>
          <a:lstStyle>
            <a:defPPr>
              <a:defRPr kern="1200" smtId="4294967295"/>
            </a:defPPr>
            <a:lvl1pPr>
              <a:defRPr/>
            </a:lvl1pPr>
          </a:lstStyle>
          <a:p>
            <a:r>
              <a:rPr lang="nb-NO"/>
              <a:t>Click to add title</a:t>
            </a:r>
          </a:p>
        </p:txBody>
      </p:sp>
    </p:spTree>
    <p:extLst>
      <p:ext uri="{BB962C8B-B14F-4D97-AF65-F5344CB8AC3E}">
        <p14:creationId xmlns:p14="http://schemas.microsoft.com/office/powerpoint/2010/main" val="2436915275"/>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Backside">
    <p:bg>
      <p:bgPr>
        <a:blipFill>
          <a:blip r:embed="rId2"/>
          <a:stretch>
            <a:fillRect/>
          </a:stretch>
        </a:blipFill>
        <a:effectLst/>
      </p:bgPr>
    </p:bg>
    <p:spTree>
      <p:nvGrpSpPr>
        <p:cNvPr id="1" name=""/>
        <p:cNvGrpSpPr/>
        <p:nvPr/>
      </p:nvGrpSpPr>
      <p:grpSpPr>
        <a:xfrm>
          <a:off x="0" y="0"/>
          <a:ext cx="0" cy="0"/>
        </a:xfrm>
      </p:grpSpPr>
      <p:sp>
        <p:nvSpPr>
          <p:cNvPr id="2" name="Tittel 1"/>
          <p:cNvSpPr>
            <a:spLocks noGrp="1"/>
          </p:cNvSpPr>
          <p:nvPr>
            <p:ph type="ctrTitle" hasCustomPrompt="1"/>
          </p:nvPr>
        </p:nvSpPr>
        <p:spPr>
          <a:xfrm>
            <a:off x="1260157" y="3543261"/>
            <a:ext cx="18332510" cy="1231106"/>
          </a:xfrm>
        </p:spPr>
        <p:txBody>
          <a:bodyPr wrap="square" lIns="0" tIns="0" rIns="0" bIns="0" anchor="ctr">
            <a:spAutoFit/>
          </a:bodyPr>
          <a:lstStyle>
            <a:defPPr>
              <a:defRPr kern="1200" smtId="4294967295"/>
            </a:defPPr>
            <a:lvl1pPr algn="l">
              <a:defRPr sz="8000" b="1">
                <a:solidFill>
                  <a:schemeClr val="bg1"/>
                </a:solidFill>
              </a:defRPr>
            </a:lvl1pPr>
          </a:lstStyle>
          <a:p>
            <a:r>
              <a:rPr lang="nb-NO"/>
              <a:t>Click to add title</a:t>
            </a:r>
          </a:p>
        </p:txBody>
      </p:sp>
      <p:pic>
        <p:nvPicPr>
          <p:cNvPr id="5" name="Bilde 4"/>
          <p:cNvPicPr>
            <a:picLocks noChangeAspect="1"/>
          </p:cNvPicPr>
          <p:nvPr userDrawn="1"/>
        </p:nvPicPr>
        <p:blipFill>
          <a:blip r:embed="rId1"/>
          <a:stretch>
            <a:fillRect/>
          </a:stretch>
        </p:blipFill>
        <p:spPr>
          <a:xfrm>
            <a:off x="1" y="0"/>
            <a:ext cx="24380825" cy="2523415"/>
          </a:xfrm>
          <a:prstGeom prst="rect">
            <a:avLst/>
          </a:prstGeom>
        </p:spPr>
      </p:pic>
      <p:sp>
        <p:nvSpPr>
          <p:cNvPr id="7" name="Plassholder for tekst 6"/>
          <p:cNvSpPr>
            <a:spLocks noGrp="1"/>
          </p:cNvSpPr>
          <p:nvPr>
            <p:ph type="body" sz="quarter" idx="10" hasCustomPrompt="1"/>
          </p:nvPr>
        </p:nvSpPr>
        <p:spPr>
          <a:xfrm>
            <a:off x="1260474" y="5161524"/>
            <a:ext cx="18332193" cy="2154238"/>
          </a:xfrm>
        </p:spPr>
        <p:txBody>
          <a:bodyPr/>
          <a:lstStyle>
            <a:defPPr>
              <a:defRPr kern="1200" smtId="4294967295"/>
            </a:defPPr>
            <a:lvl1pPr marL="0" indent="0">
              <a:buNone/>
              <a:defRPr b="1">
                <a:solidFill>
                  <a:schemeClr val="bg1"/>
                </a:solidFill>
              </a:defRPr>
            </a:lvl1pPr>
            <a:lvl2pPr marL="914263" indent="0">
              <a:buNone/>
              <a:defRPr b="1">
                <a:solidFill>
                  <a:schemeClr val="bg1"/>
                </a:solidFill>
              </a:defRPr>
            </a:lvl2pPr>
            <a:lvl3pPr marL="1828526" indent="0">
              <a:buNone/>
              <a:defRPr b="1">
                <a:solidFill>
                  <a:schemeClr val="bg1"/>
                </a:solidFill>
              </a:defRPr>
            </a:lvl3pPr>
            <a:lvl4pPr marL="2742789" indent="0">
              <a:buNone/>
              <a:defRPr b="1">
                <a:solidFill>
                  <a:schemeClr val="bg1"/>
                </a:solidFill>
              </a:defRPr>
            </a:lvl4pPr>
            <a:lvl5pPr marL="3657052" indent="0">
              <a:buNone/>
              <a:defRPr b="1">
                <a:solidFill>
                  <a:schemeClr val="bg1"/>
                </a:solidFill>
              </a:defRPr>
            </a:lvl5pPr>
          </a:lstStyle>
          <a:p>
            <a:pPr lvl="0"/>
            <a:r>
              <a:rPr lang="nb-NO"/>
              <a:t>Click to add text</a:t>
            </a:r>
          </a:p>
        </p:txBody>
      </p:sp>
    </p:spTree>
    <p:extLst>
      <p:ext uri="{BB962C8B-B14F-4D97-AF65-F5344CB8AC3E}">
        <p14:creationId xmlns:p14="http://schemas.microsoft.com/office/powerpoint/2010/main" val="246864412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Plassholder for tittel 1"/>
          <p:cNvSpPr>
            <a:spLocks noGrp="1"/>
          </p:cNvSpPr>
          <p:nvPr>
            <p:ph type="title"/>
          </p:nvPr>
        </p:nvSpPr>
        <p:spPr>
          <a:xfrm>
            <a:off x="1260386" y="1097394"/>
            <a:ext cx="21861704" cy="1077218"/>
          </a:xfrm>
          <a:prstGeom prst="rect">
            <a:avLst/>
          </a:prstGeom>
        </p:spPr>
        <p:txBody>
          <a:bodyPr vert="horz" wrap="square" lIns="0" tIns="0" rIns="0" bIns="0" rtlCol="0" anchor="ctr">
            <a:spAutoFit/>
          </a:bodyPr>
          <a:lstStyle>
            <a:defPPr>
              <a:defRPr kern="1200" smtId="4294967295"/>
            </a:defPPr>
          </a:lstStyle>
          <a:p>
            <a:r>
              <a:rPr lang="nb-NO"/>
              <a:t>Click to add title</a:t>
            </a:r>
          </a:p>
        </p:txBody>
      </p:sp>
      <p:sp>
        <p:nvSpPr>
          <p:cNvPr id="3" name="Plassholder for tekst 2"/>
          <p:cNvSpPr>
            <a:spLocks noGrp="1"/>
          </p:cNvSpPr>
          <p:nvPr>
            <p:ph type="body" idx="1"/>
          </p:nvPr>
        </p:nvSpPr>
        <p:spPr>
          <a:xfrm>
            <a:off x="1260386" y="2647950"/>
            <a:ext cx="21861704" cy="9631579"/>
          </a:xfrm>
          <a:prstGeom prst="rect">
            <a:avLst/>
          </a:prstGeom>
        </p:spPr>
        <p:txBody>
          <a:bodyPr vert="horz" lIns="0" tIns="0" rIns="0" bIns="0" rtlCol="0">
            <a:normAutofit/>
          </a:bodyPr>
          <a:lstStyle>
            <a:defPPr>
              <a:defRPr kern="1200" smtId="4294967295"/>
            </a:defPPr>
          </a:lstStyle>
          <a:p>
            <a:pPr lvl="0"/>
            <a:r>
              <a:rPr lang="nb-NO"/>
              <a:t>Click to add text</a:t>
            </a:r>
          </a:p>
          <a:p>
            <a:pPr lvl="1"/>
            <a:r>
              <a:rPr lang="nb-NO" smtClean="0"/>
              <a:t>Second level</a:t>
            </a:r>
            <a:endParaRPr lang="nb-NO"/>
          </a:p>
          <a:p>
            <a:pPr lvl="2"/>
            <a:r>
              <a:rPr lang="nb-NO" smtClean="0"/>
              <a:t>Third level</a:t>
            </a:r>
            <a:endParaRPr lang="nb-NO"/>
          </a:p>
          <a:p>
            <a:pPr lvl="3"/>
            <a:r>
              <a:rPr lang="nb-NO" smtClean="0"/>
              <a:t>Fourth level</a:t>
            </a:r>
            <a:endParaRPr lang="nb-NO"/>
          </a:p>
          <a:p>
            <a:pPr lvl="4"/>
            <a:r>
              <a:rPr lang="nb-NO" smtClean="0"/>
              <a:t>Fifth level</a:t>
            </a:r>
            <a:endParaRPr lang="nb-NO"/>
          </a:p>
        </p:txBody>
      </p:sp>
      <p:sp>
        <p:nvSpPr>
          <p:cNvPr id="29" name="Rectangle 5"/>
          <p:cNvSpPr>
            <a:spLocks noChangeArrowheads="1"/>
          </p:cNvSpPr>
          <p:nvPr userDrawn="1"/>
        </p:nvSpPr>
        <p:spPr bwMode="auto">
          <a:xfrm>
            <a:off x="1906588" y="12903932"/>
            <a:ext cx="155575" cy="161925"/>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0"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1" name="Rectangle 7"/>
          <p:cNvSpPr>
            <a:spLocks noChangeArrowheads="1"/>
          </p:cNvSpPr>
          <p:nvPr userDrawn="1"/>
        </p:nvSpPr>
        <p:spPr bwMode="auto">
          <a:xfrm>
            <a:off x="1277938" y="12903932"/>
            <a:ext cx="155575" cy="319088"/>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2"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3"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4" name="Rectangle 10"/>
          <p:cNvSpPr>
            <a:spLocks noChangeArrowheads="1"/>
          </p:cNvSpPr>
          <p:nvPr userDrawn="1"/>
        </p:nvSpPr>
        <p:spPr bwMode="auto">
          <a:xfrm>
            <a:off x="2455863" y="12903932"/>
            <a:ext cx="153988" cy="319088"/>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5"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6" name="Rectangle 12"/>
          <p:cNvSpPr>
            <a:spLocks noChangeArrowheads="1"/>
          </p:cNvSpPr>
          <p:nvPr userDrawn="1"/>
        </p:nvSpPr>
        <p:spPr bwMode="auto">
          <a:xfrm>
            <a:off x="1747838" y="12589607"/>
            <a:ext cx="158750" cy="476250"/>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7" name="Line 13"/>
          <p:cNvSpPr>
            <a:spLocks noChangeShapeType="1"/>
          </p:cNvSpPr>
          <p:nvPr userDrawn="1"/>
        </p:nvSpPr>
        <p:spPr bwMode="auto">
          <a:xfrm>
            <a:off x="2062163" y="13065857"/>
            <a:ext cx="393700" cy="0"/>
          </a:xfrm>
          <a:prstGeom prst="line">
            <a:avLst/>
          </a:prstGeom>
          <a:noFill/>
          <a:ln w="19050" cap="rnd">
            <a:solidFill>
              <a:srgbClr val="1D1E1C"/>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8" name="Line 14"/>
          <p:cNvSpPr>
            <a:spLocks noChangeShapeType="1"/>
          </p:cNvSpPr>
          <p:nvPr userDrawn="1"/>
        </p:nvSpPr>
        <p:spPr bwMode="auto">
          <a:xfrm>
            <a:off x="2924175" y="13065857"/>
            <a:ext cx="21443950" cy="0"/>
          </a:xfrm>
          <a:prstGeom prst="line">
            <a:avLst/>
          </a:prstGeom>
          <a:noFill/>
          <a:ln w="19050" cap="rnd">
            <a:solidFill>
              <a:srgbClr val="1D1E1C"/>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9" name="Line 15"/>
          <p:cNvSpPr>
            <a:spLocks noChangeShapeType="1"/>
          </p:cNvSpPr>
          <p:nvPr userDrawn="1"/>
        </p:nvSpPr>
        <p:spPr bwMode="auto">
          <a:xfrm>
            <a:off x="6350" y="13065857"/>
            <a:ext cx="1271588" cy="0"/>
          </a:xfrm>
          <a:prstGeom prst="line">
            <a:avLst/>
          </a:prstGeom>
          <a:noFill/>
          <a:ln w="19050" cap="rnd">
            <a:solidFill>
              <a:srgbClr val="1D1E1C"/>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381235484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4" r:id="rId4"/>
    <p:sldLayoutId id="2147483657" r:id="rId5"/>
    <p:sldLayoutId id="2147483665" r:id="rId6"/>
    <p:sldLayoutId id="2147483658" r:id="rId7"/>
    <p:sldLayoutId id="2147483666" r:id="rId8"/>
    <p:sldLayoutId id="2147483659" r:id="rId9"/>
    <p:sldLayoutId id="2147483660" r:id="rId10"/>
    <p:sldLayoutId id="2147483667" r:id="rId11"/>
    <p:sldLayoutId id="2147483661" r:id="rId12"/>
    <p:sldLayoutId id="2147483668" r:id="rId13"/>
    <p:sldLayoutId id="2147483651" r:id="rId14"/>
    <p:sldLayoutId id="2147483669" r:id="rId15"/>
    <p:sldLayoutId id="2147483670" r:id="rId16"/>
    <p:sldLayoutId id="2147483654" r:id="rId17"/>
    <p:sldLayoutId id="2147483663" r:id="rId18"/>
  </p:sldLayoutIdLst>
  <p:transition/>
  <p:timing/>
  <p:hf sldNum="0" hdr="0" ftr="0"/>
  <p:txStyles>
    <p:titleStyle>
      <a:defPPr>
        <a:defRPr kern="1200" smtId="4294967295"/>
      </a:defPPr>
      <a:lvl1pPr algn="l" defTabSz="1828526" rtl="0" eaLnBrk="1" latinLnBrk="0" hangingPunct="1">
        <a:lnSpc>
          <a:spcPct val="100000"/>
        </a:lnSpc>
        <a:spcBef>
          <a:spcPct val="0"/>
        </a:spcBef>
        <a:buNone/>
        <a:defRPr sz="7000" b="1" kern="1200">
          <a:solidFill>
            <a:schemeClr val="bg2"/>
          </a:solidFill>
          <a:latin typeface="+mj-lt"/>
          <a:ea typeface="+mj-ea"/>
          <a:cs typeface="+mj-cs"/>
        </a:defRPr>
      </a:lvl1pPr>
    </p:titleStyle>
    <p:bodyStyle>
      <a:defPPr>
        <a:defRPr kern="1200" smtId="4294967295"/>
      </a:defPPr>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526" rtl="0" eaLnBrk="1" latinLnBrk="0" hangingPunct="1">
        <a:defRPr sz="3599" kern="1200">
          <a:solidFill>
            <a:schemeClr val="tx1"/>
          </a:solidFill>
          <a:latin typeface="+mn-lt"/>
          <a:ea typeface="+mn-ea"/>
          <a:cs typeface="+mn-cs"/>
        </a:defRPr>
      </a:lvl1pPr>
      <a:lvl2pPr marL="914263" algn="l" defTabSz="1828526" rtl="0" eaLnBrk="1" latinLnBrk="0" hangingPunct="1">
        <a:defRPr sz="3599" kern="1200">
          <a:solidFill>
            <a:schemeClr val="tx1"/>
          </a:solidFill>
          <a:latin typeface="+mn-lt"/>
          <a:ea typeface="+mn-ea"/>
          <a:cs typeface="+mn-cs"/>
        </a:defRPr>
      </a:lvl2pPr>
      <a:lvl3pPr marL="1828526" algn="l" defTabSz="1828526" rtl="0" eaLnBrk="1" latinLnBrk="0" hangingPunct="1">
        <a:defRPr sz="3599" kern="1200">
          <a:solidFill>
            <a:schemeClr val="tx1"/>
          </a:solidFill>
          <a:latin typeface="+mn-lt"/>
          <a:ea typeface="+mn-ea"/>
          <a:cs typeface="+mn-cs"/>
        </a:defRPr>
      </a:lvl3pPr>
      <a:lvl4pPr marL="2742789" algn="l" defTabSz="1828526" rtl="0" eaLnBrk="1" latinLnBrk="0" hangingPunct="1">
        <a:defRPr sz="3599" kern="1200">
          <a:solidFill>
            <a:schemeClr val="tx1"/>
          </a:solidFill>
          <a:latin typeface="+mn-lt"/>
          <a:ea typeface="+mn-ea"/>
          <a:cs typeface="+mn-cs"/>
        </a:defRPr>
      </a:lvl4pPr>
      <a:lvl5pPr marL="3657051" algn="l" defTabSz="1828526" rtl="0" eaLnBrk="1" latinLnBrk="0" hangingPunct="1">
        <a:defRPr sz="3599" kern="1200">
          <a:solidFill>
            <a:schemeClr val="tx1"/>
          </a:solidFill>
          <a:latin typeface="+mn-lt"/>
          <a:ea typeface="+mn-ea"/>
          <a:cs typeface="+mn-cs"/>
        </a:defRPr>
      </a:lvl5pPr>
      <a:lvl6pPr marL="4571314" algn="l" defTabSz="1828526" rtl="0" eaLnBrk="1" latinLnBrk="0" hangingPunct="1">
        <a:defRPr sz="3599" kern="1200">
          <a:solidFill>
            <a:schemeClr val="tx1"/>
          </a:solidFill>
          <a:latin typeface="+mn-lt"/>
          <a:ea typeface="+mn-ea"/>
          <a:cs typeface="+mn-cs"/>
        </a:defRPr>
      </a:lvl6pPr>
      <a:lvl7pPr marL="5485577" algn="l" defTabSz="1828526" rtl="0" eaLnBrk="1" latinLnBrk="0" hangingPunct="1">
        <a:defRPr sz="3599" kern="1200">
          <a:solidFill>
            <a:schemeClr val="tx1"/>
          </a:solidFill>
          <a:latin typeface="+mn-lt"/>
          <a:ea typeface="+mn-ea"/>
          <a:cs typeface="+mn-cs"/>
        </a:defRPr>
      </a:lvl7pPr>
      <a:lvl8pPr marL="6399840" algn="l" defTabSz="1828526" rtl="0" eaLnBrk="1" latinLnBrk="0" hangingPunct="1">
        <a:defRPr sz="3599" kern="1200">
          <a:solidFill>
            <a:schemeClr val="tx1"/>
          </a:solidFill>
          <a:latin typeface="+mn-lt"/>
          <a:ea typeface="+mn-ea"/>
          <a:cs typeface="+mn-cs"/>
        </a:defRPr>
      </a:lvl8pPr>
      <a:lvl9pPr marL="7314103" algn="l" defTabSz="1828526" rtl="0" eaLnBrk="1" latinLnBrk="0" hangingPunct="1">
        <a:defRPr sz="3599"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hyperlink" Target="http://www.eeagrants.cz/cs/zakladni-informace/zakladni-dokumenty/navody-is-cedr" TargetMode="Externa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ittel 3"/>
          <p:cNvSpPr>
            <a:spLocks noGrp="1"/>
          </p:cNvSpPr>
          <p:nvPr>
            <p:ph type="ctrTitle"/>
          </p:nvPr>
        </p:nvSpPr>
        <p:spPr>
          <a:xfrm>
            <a:off x="1260157" y="5766775"/>
            <a:ext cx="21861932" cy="2462213"/>
          </a:xfrm>
        </p:spPr>
        <p:txBody>
          <a:bodyPr/>
          <a:lstStyle>
            <a:defPPr>
              <a:defRPr kern="1200" smtId="4294967295"/>
            </a:defPPr>
          </a:lstStyle>
          <a:p>
            <a:pPr algn="ctr"/>
            <a:r>
              <a:rPr lang="cs-CZ" smtClean="0">
                <a:effectLst>
                  <a:outerShdw blurRad="38100" dist="38100" dir="2700000" algn="tl">
                    <a:srgbClr val="000000">
                      <a:alpha val="43137"/>
                    </a:srgbClr>
                  </a:outerShdw>
                </a:effectLst>
              </a:rPr>
              <a:t>Vedení účetnictví, veřejné zakázky, veřejná podpora, dobrovolnická práce</a:t>
            </a:r>
            <a:endParaRPr lang="en-GB">
              <a:effectLst>
                <a:outerShdw blurRad="38100" dist="38100" dir="2700000" algn="tl">
                  <a:srgbClr val="000000">
                    <a:alpha val="43137"/>
                  </a:srgbClr>
                </a:outerShdw>
              </a:effectLst>
            </a:endParaRPr>
          </a:p>
        </p:txBody>
      </p:sp>
      <p:sp>
        <p:nvSpPr>
          <p:cNvPr id="9" name="Plassholder for dato 8"/>
          <p:cNvSpPr>
            <a:spLocks noGrp="1"/>
          </p:cNvSpPr>
          <p:nvPr>
            <p:ph type="dt" sz="half" idx="10"/>
          </p:nvPr>
        </p:nvSpPr>
        <p:spPr>
          <a:xfrm>
            <a:off x="19136392" y="12613656"/>
            <a:ext cx="3985698" cy="553998"/>
          </a:xfrm>
        </p:spPr>
        <p:txBody>
          <a:bodyPr/>
          <a:lstStyle>
            <a:defPPr>
              <a:defRPr kern="1200" smtId="4294967295"/>
            </a:defPPr>
          </a:lstStyle>
          <a:p>
            <a:endParaRPr lang="nb-NO"/>
          </a:p>
        </p:txBody>
      </p:sp>
      <p:sp>
        <p:nvSpPr>
          <p:cNvPr id="5" name="Plassholder for tekst 4"/>
          <p:cNvSpPr>
            <a:spLocks noGrp="1"/>
          </p:cNvSpPr>
          <p:nvPr>
            <p:ph type="body" sz="quarter" idx="13"/>
          </p:nvPr>
        </p:nvSpPr>
        <p:spPr/>
        <p:txBody>
          <a:bodyPr/>
          <a:lstStyle>
            <a:defPPr>
              <a:defRPr kern="1200" smtId="4294967295"/>
            </a:defPPr>
          </a:lstStyle>
          <a:p>
            <a:r>
              <a:rPr lang="cs-CZ" smtClean="0"/>
              <a:t>Jan Fridrich</a:t>
            </a:r>
            <a:endParaRPr lang="en-GB"/>
          </a:p>
        </p:txBody>
      </p:sp>
      <p:sp>
        <p:nvSpPr>
          <p:cNvPr id="6" name="Plassholder for tekst 5"/>
          <p:cNvSpPr>
            <a:spLocks noGrp="1"/>
          </p:cNvSpPr>
          <p:nvPr>
            <p:ph type="body" sz="quarter" idx="14"/>
          </p:nvPr>
        </p:nvSpPr>
        <p:spPr/>
        <p:txBody>
          <a:bodyPr/>
          <a:lstStyle>
            <a:defPPr>
              <a:defRPr kern="1200" smtId="4294967295"/>
            </a:defPPr>
          </a:lstStyle>
          <a:p>
            <a:endParaRPr lang="en-GB"/>
          </a:p>
        </p:txBody>
      </p:sp>
      <p:sp>
        <p:nvSpPr>
          <p:cNvPr id="7" name="Plassholder for tekst 6"/>
          <p:cNvSpPr>
            <a:spLocks noGrp="1"/>
          </p:cNvSpPr>
          <p:nvPr>
            <p:ph type="body" sz="quarter" idx="15"/>
          </p:nvPr>
        </p:nvSpPr>
        <p:spPr/>
        <p:txBody>
          <a:bodyPr/>
          <a:lstStyle>
            <a:defPPr>
              <a:defRPr kern="1200" smtId="4294967295"/>
            </a:defPPr>
          </a:lstStyle>
          <a:p>
            <a:r>
              <a:rPr lang="cs-CZ" smtClean="0"/>
              <a:t>CFCU</a:t>
            </a:r>
            <a:endParaRPr lang="en-GB"/>
          </a:p>
        </p:txBody>
      </p:sp>
      <p:sp>
        <p:nvSpPr>
          <p:cNvPr id="8" name="Plassholder for tekst 7"/>
          <p:cNvSpPr>
            <a:spLocks noGrp="1"/>
          </p:cNvSpPr>
          <p:nvPr>
            <p:ph type="body" sz="quarter" idx="16"/>
          </p:nvPr>
        </p:nvSpPr>
        <p:spPr/>
        <p:txBody>
          <a:bodyPr/>
          <a:lstStyle>
            <a:defPPr>
              <a:defRPr kern="1200" smtId="4294967295"/>
            </a:defPPr>
          </a:lstStyle>
          <a:p>
            <a:endParaRPr lang="en-GB"/>
          </a:p>
        </p:txBody>
      </p:sp>
    </p:spTree>
    <p:extLst>
      <p:ext uri="{BB962C8B-B14F-4D97-AF65-F5344CB8AC3E}">
        <p14:creationId xmlns:p14="http://schemas.microsoft.com/office/powerpoint/2010/main" val="3624159994"/>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2391507"/>
            <a:ext cx="20773137" cy="9347412"/>
          </a:xfrm>
        </p:spPr>
        <p:txBody>
          <a:bodyPr>
            <a:normAutofit/>
          </a:bodyPr>
          <a:lstStyle>
            <a:defPPr>
              <a:defRPr kern="1200" smtId="4294967295"/>
            </a:defPPr>
          </a:lstStyle>
          <a:p>
            <a:pPr marL="0" indent="0" algn="just">
              <a:buNone/>
              <a:defRPr/>
            </a:pPr>
            <a:endParaRPr lang="cs-CZ" sz="3200" smtClean="0">
              <a:solidFill>
                <a:srgbClr val="003A78"/>
              </a:solidFill>
            </a:endParaRPr>
          </a:p>
          <a:p>
            <a:pPr>
              <a:spcBef>
                <a:spcPts val="1800"/>
              </a:spcBef>
              <a:spcAft>
                <a:spcPts val="1800"/>
              </a:spcAft>
              <a:buFont typeface="Wingdings" panose="05000000000000000000" pitchFamily="2" charset="2"/>
              <a:buChar char="Ø"/>
            </a:pPr>
            <a:r>
              <a:rPr lang="cs-CZ" sz="4800" smtClean="0">
                <a:solidFill>
                  <a:srgbClr val="002060"/>
                </a:solidFill>
              </a:rPr>
              <a:t>Pro konečné příjemce (KP) / partnery z ČR platí pravidla stanovená podle typu účetní jednotky:</a:t>
            </a:r>
          </a:p>
          <a:p>
            <a:pPr>
              <a:spcBef>
                <a:spcPts val="1800"/>
              </a:spcBef>
              <a:spcAft>
                <a:spcPts val="1800"/>
              </a:spcAft>
              <a:buNone/>
            </a:pPr>
            <a:endParaRPr lang="cs-CZ" sz="4800" smtClean="0">
              <a:solidFill>
                <a:srgbClr val="002060"/>
              </a:solidFill>
            </a:endParaRPr>
          </a:p>
          <a:p>
            <a:pPr>
              <a:spcBef>
                <a:spcPts val="1800"/>
              </a:spcBef>
              <a:spcAft>
                <a:spcPts val="1800"/>
              </a:spcAft>
              <a:buFont typeface="Wingdings" pitchFamily="2" charset="2"/>
              <a:buChar char="§"/>
            </a:pPr>
            <a:r>
              <a:rPr lang="cs-CZ" sz="4800" u="sng" smtClean="0">
                <a:solidFill>
                  <a:srgbClr val="002060"/>
                </a:solidFill>
              </a:rPr>
              <a:t>Zákon č. 563/1991 Sb., o účetnictví</a:t>
            </a:r>
          </a:p>
          <a:p>
            <a:pPr>
              <a:spcBef>
                <a:spcPts val="1800"/>
              </a:spcBef>
              <a:spcAft>
                <a:spcPts val="1800"/>
              </a:spcAft>
              <a:buFont typeface="Wingdings" pitchFamily="2" charset="2"/>
              <a:buChar char="§"/>
            </a:pPr>
            <a:r>
              <a:rPr lang="cs-CZ" sz="4800" u="sng" smtClean="0">
                <a:solidFill>
                  <a:srgbClr val="002060"/>
                </a:solidFill>
              </a:rPr>
              <a:t>Zákon č. 586/1992 Sb., o daních z příjmu</a:t>
            </a:r>
          </a:p>
          <a:p>
            <a:pPr>
              <a:spcBef>
                <a:spcPts val="1800"/>
              </a:spcBef>
              <a:spcAft>
                <a:spcPts val="1800"/>
              </a:spcAft>
              <a:buNone/>
            </a:pPr>
            <a:endParaRPr lang="cs-CZ" sz="4800" smtClean="0">
              <a:solidFill>
                <a:srgbClr val="002060"/>
              </a:solidFill>
            </a:endParaRPr>
          </a:p>
          <a:p>
            <a:pPr>
              <a:spcBef>
                <a:spcPts val="1800"/>
              </a:spcBef>
              <a:spcAft>
                <a:spcPts val="1800"/>
              </a:spcAft>
              <a:buFont typeface="Wingdings" pitchFamily="2" charset="2"/>
              <a:buChar char="Ø"/>
            </a:pPr>
            <a:r>
              <a:rPr lang="cs-CZ" sz="4800" smtClean="0">
                <a:solidFill>
                  <a:srgbClr val="002060"/>
                </a:solidFill>
              </a:rPr>
              <a:t>Zahraniční partner vede účetnictví v souladu s předpisy země jeho sídla.</a:t>
            </a:r>
            <a:endParaRPr lang="cs-CZ" sz="4800">
              <a:solidFill>
                <a:srgbClr val="002060"/>
              </a:solidFill>
            </a:endParaRPr>
          </a:p>
          <a:p>
            <a:pPr>
              <a:spcBef>
                <a:spcPts val="600"/>
              </a:spcBef>
              <a:spcAft>
                <a:spcPts val="600"/>
              </a:spcAft>
            </a:pPr>
            <a:endParaRPr lang="cs-CZ">
              <a:solidFill>
                <a:srgbClr val="003A78"/>
              </a:solidFill>
            </a:endParaRPr>
          </a:p>
        </p:txBody>
      </p:sp>
      <p:sp>
        <p:nvSpPr>
          <p:cNvPr id="4" name="Plassholder for tekst 3"/>
          <p:cNvSpPr>
            <a:spLocks noGrp="1"/>
          </p:cNvSpPr>
          <p:nvPr>
            <p:ph type="body" sz="quarter" idx="13"/>
          </p:nvPr>
        </p:nvSpPr>
        <p:spPr>
          <a:xfrm>
            <a:off x="1260386" y="1238739"/>
            <a:ext cx="18909995" cy="830997"/>
          </a:xfrm>
        </p:spPr>
        <p:txBody>
          <a:bodyPr/>
          <a:lstStyle>
            <a:defPPr>
              <a:defRPr kern="1200" smtId="4294967295"/>
            </a:defPPr>
          </a:lstStyle>
          <a:p>
            <a:r>
              <a:rPr lang="cs-CZ" sz="5400" smtClean="0">
                <a:effectLst>
                  <a:outerShdw blurRad="38100" dist="38100" dir="2700000" algn="tl">
                    <a:srgbClr val="000000">
                      <a:alpha val="43137"/>
                    </a:srgbClr>
                  </a:outerShdw>
                </a:effectLst>
              </a:rPr>
              <a:t>VEDENÍ ÚČETNICTVÍ</a:t>
            </a:r>
            <a:endParaRPr lang="en-GB" sz="54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0328355"/>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2391507"/>
            <a:ext cx="20773137" cy="9966748"/>
          </a:xfrm>
        </p:spPr>
        <p:txBody>
          <a:bodyPr>
            <a:normAutofit fontScale="92500" lnSpcReduction="20000"/>
          </a:bodyPr>
          <a:lstStyle>
            <a:defPPr>
              <a:defRPr kern="1200" smtId="4294967295"/>
            </a:defPPr>
          </a:lstStyle>
          <a:p>
            <a:pPr marL="0" indent="0">
              <a:buNone/>
            </a:pPr>
            <a:endParaRPr lang="cs-CZ" sz="4400" b="1" u="sng" smtClean="0">
              <a:solidFill>
                <a:srgbClr val="002060"/>
              </a:solidFill>
            </a:endParaRPr>
          </a:p>
          <a:p>
            <a:pPr marL="0" indent="0">
              <a:buFont typeface="Wingdings" pitchFamily="2" charset="2"/>
              <a:buChar char="Ø"/>
            </a:pPr>
            <a:r>
              <a:rPr lang="cs-CZ" sz="4400" b="1" u="sng" smtClean="0">
                <a:solidFill>
                  <a:srgbClr val="002060"/>
                </a:solidFill>
              </a:rPr>
              <a:t>Příručka pro příjemce grantu </a:t>
            </a:r>
            <a:r>
              <a:rPr lang="cs-CZ" sz="4400" smtClean="0">
                <a:solidFill>
                  <a:srgbClr val="002060"/>
                </a:solidFill>
              </a:rPr>
              <a:t>– str. 18-19</a:t>
            </a:r>
          </a:p>
          <a:p>
            <a:pPr marL="0" indent="0">
              <a:buFont typeface="Wingdings" pitchFamily="2" charset="2"/>
              <a:buChar char="Ø"/>
            </a:pPr>
            <a:r>
              <a:rPr lang="cs-CZ" sz="4400" b="1" u="sng" smtClean="0">
                <a:solidFill>
                  <a:srgbClr val="002060"/>
                </a:solidFill>
              </a:rPr>
              <a:t>Pokyn NKM pro způsobilé výdaje </a:t>
            </a:r>
            <a:r>
              <a:rPr lang="cs-CZ" sz="4400" smtClean="0">
                <a:solidFill>
                  <a:srgbClr val="002060"/>
                </a:solidFill>
              </a:rPr>
              <a:t>– str. 9, 28-29</a:t>
            </a:r>
          </a:p>
          <a:p>
            <a:pPr marL="0" indent="0">
              <a:buNone/>
            </a:pPr>
            <a:endParaRPr lang="cs-CZ" sz="3500" smtClean="0">
              <a:solidFill>
                <a:srgbClr val="002060"/>
              </a:solidFill>
            </a:endParaRPr>
          </a:p>
          <a:p>
            <a:pPr marL="0" indent="0">
              <a:buFont typeface="Wingdings" pitchFamily="2" charset="2"/>
              <a:buChar char="Ø"/>
            </a:pPr>
            <a:r>
              <a:rPr lang="cs-CZ" sz="4400" smtClean="0">
                <a:solidFill>
                  <a:srgbClr val="002060"/>
                </a:solidFill>
              </a:rPr>
              <a:t>Uskutečněné příjmy a výdaje musí být vedeny s </a:t>
            </a:r>
            <a:r>
              <a:rPr lang="cs-CZ" sz="4400" b="1" smtClean="0">
                <a:solidFill>
                  <a:srgbClr val="002060"/>
                </a:solidFill>
              </a:rPr>
              <a:t>jednoznačnou vazbou k projektu</a:t>
            </a:r>
            <a:r>
              <a:rPr lang="cs-CZ" sz="4400" smtClean="0">
                <a:solidFill>
                  <a:srgbClr val="002060"/>
                </a:solidFill>
              </a:rPr>
              <a:t>.</a:t>
            </a:r>
          </a:p>
          <a:p>
            <a:pPr marL="0" indent="0">
              <a:buFont typeface="Wingdings" pitchFamily="2" charset="2"/>
              <a:buChar char="Ø"/>
            </a:pPr>
            <a:r>
              <a:rPr lang="cs-CZ" sz="4400" b="1" smtClean="0">
                <a:solidFill>
                  <a:srgbClr val="002060"/>
                </a:solidFill>
              </a:rPr>
              <a:t>Výjimky</a:t>
            </a:r>
            <a:r>
              <a:rPr lang="cs-CZ" sz="4400" smtClean="0">
                <a:solidFill>
                  <a:srgbClr val="002060"/>
                </a:solidFill>
              </a:rPr>
              <a:t>: Výdaje,u kterých se nedokládají účetní doklady ani doklad o zaúčtování na projekt:</a:t>
            </a:r>
          </a:p>
          <a:p>
            <a:pPr marL="720000" indent="0"/>
            <a:r>
              <a:rPr lang="cs-CZ" sz="4400" smtClean="0">
                <a:solidFill>
                  <a:srgbClr val="002060"/>
                </a:solidFill>
              </a:rPr>
              <a:t>   Režijní výdaje vykazované paušální sazbou</a:t>
            </a:r>
          </a:p>
          <a:p>
            <a:pPr marL="720000" indent="0"/>
            <a:r>
              <a:rPr lang="cs-CZ" sz="4400" smtClean="0">
                <a:solidFill>
                  <a:srgbClr val="002060"/>
                </a:solidFill>
              </a:rPr>
              <a:t>   Per-diems</a:t>
            </a:r>
          </a:p>
          <a:p>
            <a:pPr marL="720000" indent="0"/>
            <a:r>
              <a:rPr lang="cs-CZ" sz="4400" smtClean="0">
                <a:solidFill>
                  <a:srgbClr val="002060"/>
                </a:solidFill>
              </a:rPr>
              <a:t>   Dobrovolnická práce (nejedná se o výdaj, není součástí účetnictví)</a:t>
            </a:r>
          </a:p>
          <a:p>
            <a:pPr marL="720000" indent="0">
              <a:buNone/>
            </a:pPr>
            <a:endParaRPr lang="cs-CZ" sz="3500" smtClean="0">
              <a:solidFill>
                <a:srgbClr val="002060"/>
              </a:solidFill>
            </a:endParaRPr>
          </a:p>
          <a:p>
            <a:pPr>
              <a:buFont typeface="Wingdings" panose="05000000000000000000" pitchFamily="2" charset="2"/>
              <a:buChar char="Ø"/>
            </a:pPr>
            <a:r>
              <a:rPr lang="cs-CZ" sz="4400">
                <a:solidFill>
                  <a:srgbClr val="002060"/>
                </a:solidFill>
              </a:rPr>
              <a:t>Zaúčtování </a:t>
            </a:r>
            <a:r>
              <a:rPr lang="cs-CZ" sz="4400" smtClean="0">
                <a:solidFill>
                  <a:srgbClr val="002060"/>
                </a:solidFill>
              </a:rPr>
              <a:t>výdajů na </a:t>
            </a:r>
            <a:r>
              <a:rPr lang="cs-CZ" sz="4400" b="1" smtClean="0">
                <a:solidFill>
                  <a:srgbClr val="002060"/>
                </a:solidFill>
              </a:rPr>
              <a:t>účetní</a:t>
            </a:r>
            <a:r>
              <a:rPr lang="cs-CZ" sz="4400" smtClean="0">
                <a:solidFill>
                  <a:srgbClr val="002060"/>
                </a:solidFill>
              </a:rPr>
              <a:t> </a:t>
            </a:r>
            <a:r>
              <a:rPr lang="cs-CZ" sz="4400" b="1" smtClean="0">
                <a:solidFill>
                  <a:srgbClr val="002060"/>
                </a:solidFill>
              </a:rPr>
              <a:t>středisko projektu </a:t>
            </a:r>
            <a:r>
              <a:rPr lang="cs-CZ" sz="4400">
                <a:solidFill>
                  <a:srgbClr val="002060"/>
                </a:solidFill>
              </a:rPr>
              <a:t>musí být doloženo výstupem z účetního systému (v PDF, popř. Microsoft Excel), </a:t>
            </a:r>
            <a:r>
              <a:rPr lang="cs-CZ" sz="4400" smtClean="0">
                <a:solidFill>
                  <a:srgbClr val="002060"/>
                </a:solidFill>
              </a:rPr>
              <a:t>který bude </a:t>
            </a:r>
            <a:r>
              <a:rPr lang="cs-CZ" sz="4400">
                <a:solidFill>
                  <a:srgbClr val="002060"/>
                </a:solidFill>
              </a:rPr>
              <a:t>předmětem </a:t>
            </a:r>
            <a:r>
              <a:rPr lang="cs-CZ" sz="4400" smtClean="0">
                <a:solidFill>
                  <a:srgbClr val="002060"/>
                </a:solidFill>
              </a:rPr>
              <a:t>kontroly projektu </a:t>
            </a:r>
            <a:r>
              <a:rPr lang="cs-CZ" sz="4400">
                <a:solidFill>
                  <a:srgbClr val="002060"/>
                </a:solidFill>
              </a:rPr>
              <a:t>na </a:t>
            </a:r>
            <a:r>
              <a:rPr lang="cs-CZ" sz="4400" smtClean="0">
                <a:solidFill>
                  <a:srgbClr val="002060"/>
                </a:solidFill>
              </a:rPr>
              <a:t>místě, případně má zprostředkovatel (ZP) </a:t>
            </a:r>
            <a:r>
              <a:rPr lang="cs-CZ" sz="4400">
                <a:solidFill>
                  <a:srgbClr val="002060"/>
                </a:solidFill>
              </a:rPr>
              <a:t>možnost si je </a:t>
            </a:r>
            <a:r>
              <a:rPr lang="cs-CZ" sz="4400" smtClean="0">
                <a:solidFill>
                  <a:srgbClr val="002060"/>
                </a:solidFill>
              </a:rPr>
              <a:t>vyžádat i </a:t>
            </a:r>
            <a:r>
              <a:rPr lang="cs-CZ" sz="4400">
                <a:solidFill>
                  <a:srgbClr val="002060"/>
                </a:solidFill>
              </a:rPr>
              <a:t>při standartních kontrolách </a:t>
            </a:r>
            <a:r>
              <a:rPr lang="cs-CZ" sz="4400" smtClean="0">
                <a:solidFill>
                  <a:srgbClr val="002060"/>
                </a:solidFill>
              </a:rPr>
              <a:t>žádosti o platbu (ŽoP).</a:t>
            </a:r>
            <a:endParaRPr lang="cs-CZ" sz="4400">
              <a:solidFill>
                <a:srgbClr val="002060"/>
              </a:solidFill>
            </a:endParaRPr>
          </a:p>
          <a:p>
            <a:pPr>
              <a:buFont typeface="Wingdings" panose="05000000000000000000" pitchFamily="2" charset="2"/>
              <a:buChar char="Ø"/>
            </a:pPr>
            <a:endParaRPr lang="cs-CZ" sz="3600">
              <a:solidFill>
                <a:srgbClr val="0070C0"/>
              </a:solidFill>
            </a:endParaRPr>
          </a:p>
          <a:p>
            <a:pPr>
              <a:buFont typeface="Wingdings" panose="05000000000000000000" pitchFamily="2" charset="2"/>
              <a:buChar char="Ø"/>
            </a:pPr>
            <a:endParaRPr lang="cs-CZ" sz="3600">
              <a:solidFill>
                <a:srgbClr val="0070C0"/>
              </a:solidFill>
            </a:endParaRPr>
          </a:p>
          <a:p>
            <a:pPr>
              <a:buFont typeface="Courier New" panose="02070309020205020404" pitchFamily="49" charset="0"/>
              <a:buChar char="o"/>
            </a:pPr>
            <a:endParaRPr lang="cs-CZ" sz="3600"/>
          </a:p>
          <a:p>
            <a:endParaRPr lang="cs-CZ" smtClean="0"/>
          </a:p>
          <a:p>
            <a:endParaRPr lang="cs-CZ" sz="3200">
              <a:solidFill>
                <a:srgbClr val="003A78"/>
              </a:solidFill>
            </a:endParaRPr>
          </a:p>
        </p:txBody>
      </p:sp>
      <p:sp>
        <p:nvSpPr>
          <p:cNvPr id="4" name="Plassholder for tekst 3"/>
          <p:cNvSpPr>
            <a:spLocks noGrp="1"/>
          </p:cNvSpPr>
          <p:nvPr>
            <p:ph type="body" sz="quarter" idx="13"/>
          </p:nvPr>
        </p:nvSpPr>
        <p:spPr>
          <a:xfrm>
            <a:off x="1260386" y="1305241"/>
            <a:ext cx="18909995" cy="830997"/>
          </a:xfrm>
        </p:spPr>
        <p:txBody>
          <a:bodyPr/>
          <a:lstStyle>
            <a:defPPr>
              <a:defRPr kern="1200" smtId="4294967295"/>
            </a:defPPr>
          </a:lstStyle>
          <a:p>
            <a:r>
              <a:rPr lang="cs-CZ" sz="5400" smtClean="0">
                <a:effectLst>
                  <a:outerShdw blurRad="38100" dist="38100" dir="2700000" algn="tl">
                    <a:srgbClr val="000000">
                      <a:alpha val="43137"/>
                    </a:srgbClr>
                  </a:outerShdw>
                </a:effectLst>
              </a:rPr>
              <a:t>PRAVIDLA EHP / NORSKA</a:t>
            </a:r>
            <a:endParaRPr lang="en-GB" sz="54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03808942"/>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1700404"/>
            <a:ext cx="20773137" cy="10613516"/>
          </a:xfrm>
        </p:spPr>
        <p:txBody>
          <a:bodyPr>
            <a:normAutofit/>
          </a:bodyPr>
          <a:lstStyle>
            <a:defPPr>
              <a:defRPr kern="1200" smtId="4294967295"/>
            </a:defPPr>
          </a:lstStyle>
          <a:p>
            <a:pPr algn="just">
              <a:buFont typeface="Wingdings" panose="05000000000000000000" pitchFamily="2" charset="2"/>
              <a:buChar char="Ø"/>
              <a:defRPr/>
            </a:pPr>
            <a:endParaRPr lang="cs-CZ" sz="800" smtClean="0">
              <a:solidFill>
                <a:srgbClr val="003A78"/>
              </a:solidFill>
            </a:endParaRPr>
          </a:p>
          <a:p>
            <a:pPr algn="just">
              <a:spcBef>
                <a:spcPts val="2400"/>
              </a:spcBef>
              <a:buFont typeface="Wingdings" panose="05000000000000000000" pitchFamily="2" charset="2"/>
              <a:buChar char="Ø"/>
              <a:defRPr/>
            </a:pPr>
            <a:r>
              <a:rPr lang="cs-CZ" sz="4000" smtClean="0">
                <a:solidFill>
                  <a:schemeClr val="accent1">
                    <a:lumMod val="75000"/>
                  </a:schemeClr>
                </a:solidFill>
              </a:rPr>
              <a:t>musí </a:t>
            </a:r>
            <a:r>
              <a:rPr lang="cs-CZ" sz="4000">
                <a:solidFill>
                  <a:schemeClr val="accent1">
                    <a:lumMod val="75000"/>
                  </a:schemeClr>
                </a:solidFill>
              </a:rPr>
              <a:t>splňovat všechny </a:t>
            </a:r>
            <a:r>
              <a:rPr lang="cs-CZ" sz="4000" b="1">
                <a:solidFill>
                  <a:schemeClr val="accent1">
                    <a:lumMod val="75000"/>
                  </a:schemeClr>
                </a:solidFill>
              </a:rPr>
              <a:t>předepsané </a:t>
            </a:r>
            <a:r>
              <a:rPr lang="cs-CZ" sz="4000" b="1" smtClean="0">
                <a:solidFill>
                  <a:schemeClr val="accent1">
                    <a:lumMod val="75000"/>
                  </a:schemeClr>
                </a:solidFill>
              </a:rPr>
              <a:t>náležitosti </a:t>
            </a:r>
            <a:r>
              <a:rPr lang="cs-CZ" sz="4000" smtClean="0">
                <a:solidFill>
                  <a:schemeClr val="accent1">
                    <a:lumMod val="75000"/>
                  </a:schemeClr>
                </a:solidFill>
              </a:rPr>
              <a:t>stanovené zákonem</a:t>
            </a:r>
            <a:endParaRPr lang="cs-CZ" sz="4000">
              <a:solidFill>
                <a:schemeClr val="accent1">
                  <a:lumMod val="75000"/>
                </a:schemeClr>
              </a:solidFill>
            </a:endParaRPr>
          </a:p>
          <a:p>
            <a:pPr algn="just">
              <a:spcBef>
                <a:spcPts val="2400"/>
              </a:spcBef>
              <a:buFont typeface="Wingdings" panose="05000000000000000000" pitchFamily="2" charset="2"/>
              <a:buChar char="Ø"/>
              <a:defRPr/>
            </a:pPr>
            <a:r>
              <a:rPr lang="cs-CZ" sz="4000" smtClean="0">
                <a:solidFill>
                  <a:schemeClr val="accent1">
                    <a:lumMod val="75000"/>
                  </a:schemeClr>
                </a:solidFill>
              </a:rPr>
              <a:t>doklady nebo jejich přílohy musí obsahovat dostatečnou </a:t>
            </a:r>
            <a:r>
              <a:rPr lang="cs-CZ" sz="4000" b="1" smtClean="0">
                <a:solidFill>
                  <a:schemeClr val="accent1">
                    <a:lumMod val="75000"/>
                  </a:schemeClr>
                </a:solidFill>
              </a:rPr>
              <a:t>specifikaci pořizovaného zboží</a:t>
            </a:r>
            <a:endParaRPr lang="cs-CZ" sz="4000" smtClean="0">
              <a:solidFill>
                <a:schemeClr val="accent1">
                  <a:lumMod val="75000"/>
                </a:schemeClr>
              </a:solidFill>
            </a:endParaRPr>
          </a:p>
          <a:p>
            <a:pPr algn="just">
              <a:spcBef>
                <a:spcPts val="2400"/>
              </a:spcBef>
              <a:buFont typeface="Wingdings" panose="05000000000000000000" pitchFamily="2" charset="2"/>
              <a:buChar char="Ø"/>
              <a:defRPr/>
            </a:pPr>
            <a:r>
              <a:rPr lang="cs-CZ" sz="4000" smtClean="0">
                <a:solidFill>
                  <a:schemeClr val="accent1">
                    <a:lumMod val="75000"/>
                  </a:schemeClr>
                </a:solidFill>
              </a:rPr>
              <a:t>z účetních dokladů musí být jasně patrné, že se vztahují k </a:t>
            </a:r>
            <a:r>
              <a:rPr lang="cs-CZ" sz="4000" b="1" smtClean="0">
                <a:solidFill>
                  <a:schemeClr val="accent1">
                    <a:lumMod val="75000"/>
                  </a:schemeClr>
                </a:solidFill>
              </a:rPr>
              <a:t>Fondům EHP/Norska 2014 – 2021 </a:t>
            </a:r>
            <a:r>
              <a:rPr lang="cs-CZ" sz="4000" smtClean="0">
                <a:solidFill>
                  <a:schemeClr val="accent1">
                    <a:lumMod val="75000"/>
                  </a:schemeClr>
                </a:solidFill>
              </a:rPr>
              <a:t>(např. uvedením informace v textu účetního dokladu nebo označením tištěného dokumentu razítkem nebo uvedením označení účetního střediska či jiného jasně identifikovatelného kódu Fondů EHP/Norska na účetním dokladu apod.). </a:t>
            </a:r>
          </a:p>
          <a:p>
            <a:pPr algn="just">
              <a:spcBef>
                <a:spcPts val="2400"/>
              </a:spcBef>
              <a:buFont typeface="Wingdings" panose="05000000000000000000" pitchFamily="2" charset="2"/>
              <a:buChar char="Ø"/>
              <a:defRPr/>
            </a:pPr>
            <a:r>
              <a:rPr lang="cs-CZ" sz="4000" b="1" smtClean="0">
                <a:solidFill>
                  <a:schemeClr val="accent1">
                    <a:lumMod val="75000"/>
                  </a:schemeClr>
                </a:solidFill>
              </a:rPr>
              <a:t>Zálohové faktury </a:t>
            </a:r>
            <a:r>
              <a:rPr lang="cs-CZ" sz="4000" smtClean="0">
                <a:solidFill>
                  <a:schemeClr val="accent1">
                    <a:lumMod val="75000"/>
                  </a:schemeClr>
                </a:solidFill>
              </a:rPr>
              <a:t>jsou povoleny, ale nejsou způsobilým výdajem, jako způsobilý výdaj lze uplatnit pouze vyúčtování zálohové faktury.</a:t>
            </a:r>
          </a:p>
          <a:p>
            <a:pPr algn="just">
              <a:spcBef>
                <a:spcPts val="2400"/>
              </a:spcBef>
              <a:buFont typeface="Wingdings" panose="05000000000000000000" pitchFamily="2" charset="2"/>
              <a:buChar char="Ø"/>
              <a:defRPr/>
            </a:pPr>
            <a:r>
              <a:rPr lang="cs-CZ" sz="4000" b="1" smtClean="0">
                <a:solidFill>
                  <a:schemeClr val="accent1">
                    <a:lumMod val="75000"/>
                  </a:schemeClr>
                </a:solidFill>
              </a:rPr>
              <a:t>Vnitropodnikové faktury </a:t>
            </a:r>
            <a:r>
              <a:rPr lang="cs-CZ" sz="4000" smtClean="0">
                <a:solidFill>
                  <a:schemeClr val="accent1">
                    <a:lumMod val="75000"/>
                  </a:schemeClr>
                </a:solidFill>
              </a:rPr>
              <a:t>jsou možné, nesmí však obsahovat žádnou marži jednoho úseku vůči jinému úseku dané organizace.</a:t>
            </a:r>
          </a:p>
          <a:p>
            <a:pPr algn="just">
              <a:spcBef>
                <a:spcPts val="2400"/>
              </a:spcBef>
              <a:buFont typeface="Wingdings" panose="05000000000000000000" pitchFamily="2" charset="2"/>
              <a:buChar char="Ø"/>
              <a:defRPr/>
            </a:pPr>
            <a:r>
              <a:rPr lang="cs-CZ" sz="4000" smtClean="0">
                <a:solidFill>
                  <a:schemeClr val="accent1">
                    <a:lumMod val="75000"/>
                  </a:schemeClr>
                </a:solidFill>
              </a:rPr>
              <a:t>povinnost </a:t>
            </a:r>
            <a:r>
              <a:rPr lang="cs-CZ" sz="4000" b="1" smtClean="0">
                <a:solidFill>
                  <a:schemeClr val="accent1">
                    <a:lumMod val="75000"/>
                  </a:schemeClr>
                </a:solidFill>
              </a:rPr>
              <a:t>archivace</a:t>
            </a:r>
            <a:r>
              <a:rPr lang="cs-CZ" sz="4000" smtClean="0">
                <a:solidFill>
                  <a:schemeClr val="accent1">
                    <a:lumMod val="75000"/>
                  </a:schemeClr>
                </a:solidFill>
              </a:rPr>
              <a:t>: originály </a:t>
            </a:r>
            <a:r>
              <a:rPr lang="cs-CZ" sz="4000">
                <a:solidFill>
                  <a:schemeClr val="accent1">
                    <a:lumMod val="75000"/>
                  </a:schemeClr>
                </a:solidFill>
              </a:rPr>
              <a:t>účetních </a:t>
            </a:r>
            <a:r>
              <a:rPr lang="cs-CZ" sz="4000" smtClean="0">
                <a:solidFill>
                  <a:schemeClr val="accent1">
                    <a:lumMod val="75000"/>
                  </a:schemeClr>
                </a:solidFill>
              </a:rPr>
              <a:t>dokladů KP, </a:t>
            </a:r>
            <a:r>
              <a:rPr lang="cs-CZ" sz="4000">
                <a:solidFill>
                  <a:schemeClr val="accent1">
                    <a:lumMod val="75000"/>
                  </a:schemeClr>
                </a:solidFill>
              </a:rPr>
              <a:t>soupisky a kopie účetních </a:t>
            </a:r>
            <a:r>
              <a:rPr lang="cs-CZ" sz="4000" smtClean="0">
                <a:solidFill>
                  <a:schemeClr val="accent1">
                    <a:lumMod val="75000"/>
                  </a:schemeClr>
                </a:solidFill>
              </a:rPr>
              <a:t>dokladů </a:t>
            </a:r>
            <a:r>
              <a:rPr lang="cs-CZ" sz="4000">
                <a:solidFill>
                  <a:schemeClr val="accent1">
                    <a:lumMod val="75000"/>
                  </a:schemeClr>
                </a:solidFill>
              </a:rPr>
              <a:t>všech partnerů za projekt musí být k dispozici u KP nejen v průběhu implementace projektu, ale i po dobu </a:t>
            </a:r>
            <a:r>
              <a:rPr lang="cs-CZ" sz="4000" b="1">
                <a:solidFill>
                  <a:schemeClr val="accent1">
                    <a:lumMod val="75000"/>
                  </a:schemeClr>
                </a:solidFill>
              </a:rPr>
              <a:t>10 let </a:t>
            </a:r>
            <a:r>
              <a:rPr lang="cs-CZ" sz="4000">
                <a:solidFill>
                  <a:schemeClr val="accent1">
                    <a:lumMod val="75000"/>
                  </a:schemeClr>
                </a:solidFill>
              </a:rPr>
              <a:t>od 1. ledna následujícího po roce, kdy </a:t>
            </a:r>
            <a:r>
              <a:rPr lang="cs-CZ" sz="4000" smtClean="0">
                <a:solidFill>
                  <a:schemeClr val="accent1">
                    <a:lumMod val="75000"/>
                  </a:schemeClr>
                </a:solidFill>
              </a:rPr>
              <a:t>byl projekt ukončen v IS CEDR.</a:t>
            </a:r>
          </a:p>
        </p:txBody>
      </p:sp>
      <p:sp>
        <p:nvSpPr>
          <p:cNvPr id="4" name="Plassholder for tekst 3"/>
          <p:cNvSpPr>
            <a:spLocks noGrp="1"/>
          </p:cNvSpPr>
          <p:nvPr>
            <p:ph type="body" sz="quarter" idx="13"/>
          </p:nvPr>
        </p:nvSpPr>
        <p:spPr>
          <a:xfrm>
            <a:off x="1260386" y="850812"/>
            <a:ext cx="18909995" cy="830997"/>
          </a:xfrm>
        </p:spPr>
        <p:txBody>
          <a:bodyPr/>
          <a:lstStyle>
            <a:defPPr>
              <a:defRPr kern="1200" smtId="4294967295"/>
            </a:defPPr>
          </a:lstStyle>
          <a:p>
            <a:r>
              <a:rPr lang="cs-CZ" sz="5400" smtClean="0">
                <a:effectLst>
                  <a:outerShdw blurRad="38100" dist="38100" dir="2700000" algn="tl">
                    <a:srgbClr val="000000">
                      <a:alpha val="43137"/>
                    </a:srgbClr>
                  </a:outerShdw>
                </a:effectLst>
              </a:rPr>
              <a:t>ÚČETNÍ DOKLADY</a:t>
            </a:r>
            <a:endParaRPr lang="en-GB" sz="54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9476527"/>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1967346"/>
            <a:ext cx="22026335" cy="10407534"/>
          </a:xfrm>
        </p:spPr>
        <p:txBody>
          <a:bodyPr>
            <a:normAutofit fontScale="92500" lnSpcReduction="10000"/>
          </a:bodyPr>
          <a:lstStyle>
            <a:defPPr>
              <a:defRPr kern="1200" smtId="4294967295"/>
            </a:defPPr>
          </a:lstStyle>
          <a:p>
            <a:pPr>
              <a:spcBef>
                <a:spcPts val="600"/>
              </a:spcBef>
              <a:spcAft>
                <a:spcPts val="600"/>
              </a:spcAft>
            </a:pPr>
            <a:endParaRPr lang="cs-CZ" sz="800" smtClean="0">
              <a:solidFill>
                <a:srgbClr val="003A78"/>
              </a:solidFill>
            </a:endParaRPr>
          </a:p>
          <a:p>
            <a:pPr>
              <a:spcBef>
                <a:spcPts val="600"/>
              </a:spcBef>
              <a:spcAft>
                <a:spcPts val="600"/>
              </a:spcAft>
              <a:buFont typeface="Wingdings" panose="05000000000000000000" pitchFamily="2" charset="2"/>
              <a:buChar char="Ø"/>
            </a:pPr>
            <a:r>
              <a:rPr lang="cs-CZ" sz="4400" smtClean="0">
                <a:solidFill>
                  <a:schemeClr val="accent1">
                    <a:lumMod val="75000"/>
                  </a:schemeClr>
                </a:solidFill>
              </a:rPr>
              <a:t>Zadávání VZ KP/partnerů z ČR se </a:t>
            </a:r>
            <a:r>
              <a:rPr lang="cs-CZ" sz="4400">
                <a:solidFill>
                  <a:schemeClr val="accent1">
                    <a:lumMod val="75000"/>
                  </a:schemeClr>
                </a:solidFill>
              </a:rPr>
              <a:t>řídí </a:t>
            </a:r>
            <a:r>
              <a:rPr lang="cs-CZ" sz="4400" b="1">
                <a:solidFill>
                  <a:schemeClr val="accent1">
                    <a:lumMod val="75000"/>
                  </a:schemeClr>
                </a:solidFill>
              </a:rPr>
              <a:t>zákonem č. 134/2016 Sb., o zadávání veřejných </a:t>
            </a:r>
            <a:r>
              <a:rPr lang="cs-CZ" sz="4400" b="1" smtClean="0">
                <a:solidFill>
                  <a:schemeClr val="accent1">
                    <a:lumMod val="75000"/>
                  </a:schemeClr>
                </a:solidFill>
              </a:rPr>
              <a:t>zakázek </a:t>
            </a:r>
            <a:r>
              <a:rPr lang="cs-CZ" sz="4400" smtClean="0">
                <a:solidFill>
                  <a:schemeClr val="accent1">
                    <a:lumMod val="75000"/>
                  </a:schemeClr>
                </a:solidFill>
              </a:rPr>
              <a:t>(ZZVZ), </a:t>
            </a:r>
            <a:r>
              <a:rPr lang="cs-CZ" sz="4400">
                <a:solidFill>
                  <a:schemeClr val="accent1">
                    <a:lumMod val="75000"/>
                  </a:schemeClr>
                </a:solidFill>
              </a:rPr>
              <a:t>ve znění pozdějších předpisů. Partner projektu z donorského státu realizuje VZ a </a:t>
            </a:r>
            <a:r>
              <a:rPr lang="cs-CZ" sz="4400" smtClean="0">
                <a:solidFill>
                  <a:schemeClr val="accent1">
                    <a:lumMod val="75000"/>
                  </a:schemeClr>
                </a:solidFill>
              </a:rPr>
              <a:t>VZ malého rozsahu (VZMR) </a:t>
            </a:r>
            <a:r>
              <a:rPr lang="cs-CZ" sz="4400">
                <a:solidFill>
                  <a:schemeClr val="accent1">
                    <a:lumMod val="75000"/>
                  </a:schemeClr>
                </a:solidFill>
              </a:rPr>
              <a:t>v souladu s národními právními předpisy země svého </a:t>
            </a:r>
            <a:r>
              <a:rPr lang="cs-CZ" sz="4400" smtClean="0">
                <a:solidFill>
                  <a:schemeClr val="accent1">
                    <a:lumMod val="75000"/>
                  </a:schemeClr>
                </a:solidFill>
              </a:rPr>
              <a:t>sídla.</a:t>
            </a:r>
          </a:p>
          <a:p>
            <a:pPr>
              <a:spcBef>
                <a:spcPts val="600"/>
              </a:spcBef>
              <a:spcAft>
                <a:spcPts val="600"/>
              </a:spcAft>
              <a:buFont typeface="Wingdings" panose="05000000000000000000" pitchFamily="2" charset="2"/>
              <a:buChar char="Ø"/>
            </a:pPr>
            <a:endParaRPr lang="cs-CZ" sz="4400" smtClean="0">
              <a:solidFill>
                <a:schemeClr val="accent1">
                  <a:lumMod val="75000"/>
                </a:schemeClr>
              </a:solidFill>
            </a:endParaRPr>
          </a:p>
          <a:p>
            <a:pPr>
              <a:spcBef>
                <a:spcPts val="600"/>
              </a:spcBef>
              <a:spcAft>
                <a:spcPts val="600"/>
              </a:spcAft>
              <a:buFont typeface="Wingdings" panose="05000000000000000000" pitchFamily="2" charset="2"/>
              <a:buChar char="Ø"/>
            </a:pPr>
            <a:r>
              <a:rPr lang="cs-CZ" sz="4400" smtClean="0">
                <a:solidFill>
                  <a:schemeClr val="accent1">
                    <a:lumMod val="75000"/>
                  </a:schemeClr>
                </a:solidFill>
              </a:rPr>
              <a:t>Za </a:t>
            </a:r>
            <a:r>
              <a:rPr lang="cs-CZ" sz="4400">
                <a:solidFill>
                  <a:schemeClr val="accent1">
                    <a:lumMod val="75000"/>
                  </a:schemeClr>
                </a:solidFill>
              </a:rPr>
              <a:t>dodržování zákona a průběh zadávacího řízení </a:t>
            </a:r>
            <a:r>
              <a:rPr lang="cs-CZ" sz="4400" smtClean="0">
                <a:solidFill>
                  <a:schemeClr val="accent1">
                    <a:lumMod val="75000"/>
                  </a:schemeClr>
                </a:solidFill>
              </a:rPr>
              <a:t>je vždy </a:t>
            </a:r>
            <a:r>
              <a:rPr lang="cs-CZ" sz="4400">
                <a:solidFill>
                  <a:schemeClr val="accent1">
                    <a:lumMod val="75000"/>
                  </a:schemeClr>
                </a:solidFill>
              </a:rPr>
              <a:t>zodpovědný </a:t>
            </a:r>
            <a:r>
              <a:rPr lang="cs-CZ" sz="4400" b="1">
                <a:solidFill>
                  <a:schemeClr val="accent1">
                    <a:lumMod val="75000"/>
                  </a:schemeClr>
                </a:solidFill>
              </a:rPr>
              <a:t>zadavatel, </a:t>
            </a:r>
            <a:r>
              <a:rPr lang="cs-CZ" sz="4400" smtClean="0">
                <a:solidFill>
                  <a:schemeClr val="accent1">
                    <a:lumMod val="75000"/>
                  </a:schemeClr>
                </a:solidFill>
              </a:rPr>
              <a:t>všechny </a:t>
            </a:r>
            <a:r>
              <a:rPr lang="cs-CZ" sz="4400">
                <a:solidFill>
                  <a:schemeClr val="accent1">
                    <a:lumMod val="75000"/>
                  </a:schemeClr>
                </a:solidFill>
              </a:rPr>
              <a:t>úkony spojené s VZMR musí být v </a:t>
            </a:r>
            <a:r>
              <a:rPr lang="cs-CZ" sz="4400" b="1">
                <a:solidFill>
                  <a:schemeClr val="accent1">
                    <a:lumMod val="75000"/>
                  </a:schemeClr>
                </a:solidFill>
              </a:rPr>
              <a:t>písemné podobě a musí být </a:t>
            </a:r>
            <a:r>
              <a:rPr lang="cs-CZ" sz="4400" b="1" smtClean="0">
                <a:solidFill>
                  <a:schemeClr val="accent1">
                    <a:lumMod val="75000"/>
                  </a:schemeClr>
                </a:solidFill>
              </a:rPr>
              <a:t>archivovány.</a:t>
            </a:r>
          </a:p>
          <a:p>
            <a:pPr>
              <a:spcBef>
                <a:spcPts val="600"/>
              </a:spcBef>
              <a:spcAft>
                <a:spcPts val="600"/>
              </a:spcAft>
              <a:buFont typeface="Wingdings" panose="05000000000000000000" pitchFamily="2" charset="2"/>
              <a:buChar char="Ø"/>
            </a:pPr>
            <a:endParaRPr lang="cs-CZ" sz="4400" b="1" smtClean="0">
              <a:solidFill>
                <a:schemeClr val="accent1">
                  <a:lumMod val="75000"/>
                </a:schemeClr>
              </a:solidFill>
            </a:endParaRPr>
          </a:p>
          <a:p>
            <a:pPr>
              <a:spcBef>
                <a:spcPts val="600"/>
              </a:spcBef>
              <a:spcAft>
                <a:spcPts val="600"/>
              </a:spcAft>
              <a:buFont typeface="Wingdings" panose="05000000000000000000" pitchFamily="2" charset="2"/>
              <a:buChar char="Ø"/>
            </a:pPr>
            <a:r>
              <a:rPr lang="cs-CZ" sz="4400">
                <a:solidFill>
                  <a:schemeClr val="accent1">
                    <a:lumMod val="75000"/>
                  </a:schemeClr>
                </a:solidFill>
              </a:rPr>
              <a:t>Pokud je </a:t>
            </a:r>
            <a:r>
              <a:rPr lang="cs-CZ" sz="4400" b="1">
                <a:solidFill>
                  <a:schemeClr val="accent1">
                    <a:lumMod val="75000"/>
                  </a:schemeClr>
                </a:solidFill>
              </a:rPr>
              <a:t>předpokládaná hodnota </a:t>
            </a:r>
            <a:r>
              <a:rPr lang="cs-CZ" sz="4400" b="1" smtClean="0">
                <a:solidFill>
                  <a:schemeClr val="accent1">
                    <a:lumMod val="75000"/>
                  </a:schemeClr>
                </a:solidFill>
              </a:rPr>
              <a:t>VZ </a:t>
            </a:r>
            <a:r>
              <a:rPr lang="cs-CZ" sz="4400">
                <a:solidFill>
                  <a:schemeClr val="accent1">
                    <a:lumMod val="75000"/>
                  </a:schemeClr>
                </a:solidFill>
              </a:rPr>
              <a:t>rovna nebo nižší limitu stanoveném v § </a:t>
            </a:r>
            <a:r>
              <a:rPr lang="cs-CZ" sz="4400" smtClean="0">
                <a:solidFill>
                  <a:schemeClr val="accent1">
                    <a:lumMod val="75000"/>
                  </a:schemeClr>
                </a:solidFill>
              </a:rPr>
              <a:t>27</a:t>
            </a:r>
            <a:r>
              <a:rPr lang="cs-CZ" sz="4400">
                <a:solidFill>
                  <a:schemeClr val="accent1">
                    <a:lumMod val="75000"/>
                  </a:schemeClr>
                </a:solidFill>
              </a:rPr>
              <a:t> </a:t>
            </a:r>
            <a:r>
              <a:rPr lang="cs-CZ" sz="4400" smtClean="0">
                <a:solidFill>
                  <a:schemeClr val="accent1">
                    <a:lumMod val="75000"/>
                  </a:schemeClr>
                </a:solidFill>
              </a:rPr>
              <a:t>ZZVZ (hranice </a:t>
            </a:r>
            <a:r>
              <a:rPr lang="cs-CZ" sz="4400" b="1" smtClean="0">
                <a:solidFill>
                  <a:schemeClr val="accent1">
                    <a:lumMod val="75000"/>
                  </a:schemeClr>
                </a:solidFill>
              </a:rPr>
              <a:t>2 </a:t>
            </a:r>
            <a:r>
              <a:rPr lang="cs-CZ" sz="4400" b="1">
                <a:solidFill>
                  <a:schemeClr val="accent1">
                    <a:lumMod val="75000"/>
                  </a:schemeClr>
                </a:solidFill>
              </a:rPr>
              <a:t>000 000 Kč </a:t>
            </a:r>
            <a:r>
              <a:rPr lang="cs-CZ" sz="4400">
                <a:solidFill>
                  <a:schemeClr val="accent1">
                    <a:lumMod val="75000"/>
                  </a:schemeClr>
                </a:solidFill>
              </a:rPr>
              <a:t>pro dodávky a služby a </a:t>
            </a:r>
            <a:r>
              <a:rPr lang="cs-CZ" sz="4400" b="1">
                <a:solidFill>
                  <a:schemeClr val="accent1">
                    <a:lumMod val="75000"/>
                  </a:schemeClr>
                </a:solidFill>
              </a:rPr>
              <a:t>6 000 000 Kč </a:t>
            </a:r>
            <a:r>
              <a:rPr lang="cs-CZ" sz="4400">
                <a:solidFill>
                  <a:schemeClr val="accent1">
                    <a:lumMod val="75000"/>
                  </a:schemeClr>
                </a:solidFill>
              </a:rPr>
              <a:t>pro stavební </a:t>
            </a:r>
            <a:r>
              <a:rPr lang="cs-CZ" sz="4400" smtClean="0">
                <a:solidFill>
                  <a:schemeClr val="accent1">
                    <a:lumMod val="75000"/>
                  </a:schemeClr>
                </a:solidFill>
              </a:rPr>
              <a:t>práce) je </a:t>
            </a:r>
            <a:r>
              <a:rPr lang="cs-CZ" sz="4400">
                <a:solidFill>
                  <a:schemeClr val="accent1">
                    <a:lumMod val="75000"/>
                  </a:schemeClr>
                </a:solidFill>
              </a:rPr>
              <a:t>nutné postupovat </a:t>
            </a:r>
            <a:r>
              <a:rPr lang="cs-CZ" sz="4400" u="sng">
                <a:solidFill>
                  <a:schemeClr val="accent1">
                    <a:lumMod val="75000"/>
                  </a:schemeClr>
                </a:solidFill>
              </a:rPr>
              <a:t>dle </a:t>
            </a:r>
            <a:r>
              <a:rPr lang="cs-CZ" sz="4400" b="1" u="sng" smtClean="0">
                <a:solidFill>
                  <a:schemeClr val="accent1">
                    <a:lumMod val="75000"/>
                  </a:schemeClr>
                </a:solidFill>
              </a:rPr>
              <a:t>Pokynu ZP pro VZMR</a:t>
            </a:r>
            <a:r>
              <a:rPr lang="cs-CZ" sz="4400" b="1" smtClean="0">
                <a:solidFill>
                  <a:schemeClr val="accent1">
                    <a:lumMod val="75000"/>
                  </a:schemeClr>
                </a:solidFill>
              </a:rPr>
              <a:t> </a:t>
            </a:r>
            <a:r>
              <a:rPr lang="cs-CZ" sz="4400">
                <a:solidFill>
                  <a:schemeClr val="accent1">
                    <a:lumMod val="75000"/>
                  </a:schemeClr>
                </a:solidFill>
              </a:rPr>
              <a:t>a zároveň </a:t>
            </a:r>
            <a:r>
              <a:rPr lang="cs-CZ" sz="4400" smtClean="0">
                <a:solidFill>
                  <a:schemeClr val="accent1">
                    <a:lumMod val="75000"/>
                  </a:schemeClr>
                </a:solidFill>
              </a:rPr>
              <a:t>dodržovat </a:t>
            </a:r>
            <a:r>
              <a:rPr lang="cs-CZ" sz="4400">
                <a:solidFill>
                  <a:schemeClr val="accent1">
                    <a:lumMod val="75000"/>
                  </a:schemeClr>
                </a:solidFill>
              </a:rPr>
              <a:t>základní zásady zadávání </a:t>
            </a:r>
            <a:r>
              <a:rPr lang="cs-CZ" sz="4400" smtClean="0">
                <a:solidFill>
                  <a:schemeClr val="accent1">
                    <a:lumMod val="75000"/>
                  </a:schemeClr>
                </a:solidFill>
              </a:rPr>
              <a:t>VZ </a:t>
            </a:r>
            <a:r>
              <a:rPr lang="cs-CZ" sz="4400">
                <a:solidFill>
                  <a:schemeClr val="accent1">
                    <a:lumMod val="75000"/>
                  </a:schemeClr>
                </a:solidFill>
              </a:rPr>
              <a:t>vyplývající z § </a:t>
            </a:r>
            <a:r>
              <a:rPr lang="cs-CZ" sz="4400" smtClean="0">
                <a:solidFill>
                  <a:schemeClr val="accent1">
                    <a:lumMod val="75000"/>
                  </a:schemeClr>
                </a:solidFill>
              </a:rPr>
              <a:t>6 ZZVZ (Pokud </a:t>
            </a:r>
            <a:r>
              <a:rPr lang="cs-CZ" sz="4400">
                <a:solidFill>
                  <a:schemeClr val="accent1">
                    <a:lumMod val="75000"/>
                  </a:schemeClr>
                </a:solidFill>
              </a:rPr>
              <a:t>jsou interní předpisy zadavatele přísnější než Pokyn NKM, je nezbytné řídit se interním </a:t>
            </a:r>
            <a:r>
              <a:rPr lang="cs-CZ" sz="4400" smtClean="0">
                <a:solidFill>
                  <a:schemeClr val="accent1">
                    <a:lumMod val="75000"/>
                  </a:schemeClr>
                </a:solidFill>
              </a:rPr>
              <a:t>předpisem)</a:t>
            </a:r>
            <a:endParaRPr lang="cs-CZ" sz="4400">
              <a:solidFill>
                <a:schemeClr val="accent1">
                  <a:lumMod val="75000"/>
                </a:schemeClr>
              </a:solidFill>
            </a:endParaRPr>
          </a:p>
          <a:p>
            <a:pPr>
              <a:spcBef>
                <a:spcPts val="600"/>
              </a:spcBef>
              <a:spcAft>
                <a:spcPts val="600"/>
              </a:spcAft>
              <a:buFont typeface="Wingdings" panose="05000000000000000000" pitchFamily="2" charset="2"/>
              <a:buChar char="Ø"/>
            </a:pPr>
            <a:endParaRPr lang="cs-CZ" sz="4400" smtClean="0">
              <a:solidFill>
                <a:schemeClr val="accent1">
                  <a:lumMod val="75000"/>
                </a:schemeClr>
              </a:solidFill>
            </a:endParaRPr>
          </a:p>
          <a:p>
            <a:pPr>
              <a:spcBef>
                <a:spcPts val="600"/>
              </a:spcBef>
              <a:spcAft>
                <a:spcPts val="600"/>
              </a:spcAft>
              <a:buFont typeface="Wingdings" panose="05000000000000000000" pitchFamily="2" charset="2"/>
              <a:buChar char="Ø"/>
            </a:pPr>
            <a:r>
              <a:rPr lang="cs-CZ" sz="4400">
                <a:solidFill>
                  <a:schemeClr val="accent1">
                    <a:lumMod val="75000"/>
                  </a:schemeClr>
                </a:solidFill>
              </a:rPr>
              <a:t>KP informuje </a:t>
            </a:r>
            <a:r>
              <a:rPr lang="cs-CZ" sz="4400" smtClean="0">
                <a:solidFill>
                  <a:schemeClr val="accent1">
                    <a:lumMod val="75000"/>
                  </a:schemeClr>
                </a:solidFill>
              </a:rPr>
              <a:t>ZP </a:t>
            </a:r>
            <a:r>
              <a:rPr lang="cs-CZ" sz="4400">
                <a:solidFill>
                  <a:schemeClr val="accent1">
                    <a:lumMod val="75000"/>
                  </a:schemeClr>
                </a:solidFill>
              </a:rPr>
              <a:t>o VZ a VZMR realizovaných v rámci projektu v hodnotě nad </a:t>
            </a:r>
            <a:r>
              <a:rPr lang="cs-CZ" sz="4400" b="1">
                <a:solidFill>
                  <a:schemeClr val="accent1">
                    <a:lumMod val="75000"/>
                  </a:schemeClr>
                </a:solidFill>
              </a:rPr>
              <a:t>500 000 Kč bez DPH </a:t>
            </a:r>
            <a:r>
              <a:rPr lang="cs-CZ" sz="4400">
                <a:solidFill>
                  <a:schemeClr val="accent1">
                    <a:lumMod val="75000"/>
                  </a:schemeClr>
                </a:solidFill>
              </a:rPr>
              <a:t>prostřednictvím </a:t>
            </a:r>
            <a:r>
              <a:rPr lang="cs-CZ" sz="4400" b="1">
                <a:solidFill>
                  <a:schemeClr val="accent1">
                    <a:lumMod val="75000"/>
                  </a:schemeClr>
                </a:solidFill>
              </a:rPr>
              <a:t>modulu veřejné zakázky v IS </a:t>
            </a:r>
            <a:r>
              <a:rPr lang="cs-CZ" sz="4400" b="1" smtClean="0">
                <a:solidFill>
                  <a:schemeClr val="accent1">
                    <a:lumMod val="75000"/>
                  </a:schemeClr>
                </a:solidFill>
              </a:rPr>
              <a:t>CEDR </a:t>
            </a:r>
            <a:r>
              <a:rPr lang="cs-CZ" sz="4400" smtClean="0">
                <a:solidFill>
                  <a:schemeClr val="accent1">
                    <a:lumMod val="75000"/>
                  </a:schemeClr>
                </a:solidFill>
              </a:rPr>
              <a:t>(návody jsou na </a:t>
            </a:r>
            <a:r>
              <a:rPr lang="cs-CZ" sz="4400" smtClean="0">
                <a:solidFill>
                  <a:schemeClr val="accent1">
                    <a:lumMod val="75000"/>
                  </a:schemeClr>
                </a:solidFill>
                <a:hlinkClick r:id="rId2"/>
              </a:rPr>
              <a:t>www.eeagrants.cz/cs/zakladni-informace/zakladni-dokumenty/navody-is-cedr</a:t>
            </a:r>
            <a:r>
              <a:rPr lang="cs-CZ" sz="4400" smtClean="0">
                <a:solidFill>
                  <a:schemeClr val="accent1">
                    <a:lumMod val="75000"/>
                  </a:schemeClr>
                </a:solidFill>
              </a:rPr>
              <a:t>)</a:t>
            </a:r>
            <a:endParaRPr lang="cs-CZ" sz="4400" b="1"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44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pPr>
            <a:endParaRPr lang="cs-CZ">
              <a:solidFill>
                <a:srgbClr val="003A78"/>
              </a:solidFill>
            </a:endParaRPr>
          </a:p>
        </p:txBody>
      </p:sp>
      <p:sp>
        <p:nvSpPr>
          <p:cNvPr id="4" name="Plassholder for tekst 3"/>
          <p:cNvSpPr>
            <a:spLocks noGrp="1"/>
          </p:cNvSpPr>
          <p:nvPr>
            <p:ph type="body" sz="quarter" idx="13"/>
          </p:nvPr>
        </p:nvSpPr>
        <p:spPr>
          <a:xfrm>
            <a:off x="1260386" y="1238739"/>
            <a:ext cx="18909995" cy="830997"/>
          </a:xfrm>
        </p:spPr>
        <p:txBody>
          <a:bodyPr/>
          <a:lstStyle>
            <a:defPPr>
              <a:defRPr kern="1200" smtId="4294967295"/>
            </a:defPPr>
          </a:lstStyle>
          <a:p>
            <a:r>
              <a:rPr lang="cs-CZ" sz="5400" smtClean="0">
                <a:effectLst>
                  <a:outerShdw blurRad="38100" dist="38100" dir="2700000" algn="tl">
                    <a:srgbClr val="000000">
                      <a:alpha val="43137"/>
                    </a:srgbClr>
                  </a:outerShdw>
                </a:effectLst>
              </a:rPr>
              <a:t>ZADÁVÁNÍ VEŘEJNÝCH ZAKÁZEK (VZ)</a:t>
            </a:r>
          </a:p>
        </p:txBody>
      </p:sp>
    </p:spTree>
    <p:extLst>
      <p:ext uri="{BB962C8B-B14F-4D97-AF65-F5344CB8AC3E}">
        <p14:creationId xmlns:p14="http://schemas.microsoft.com/office/powerpoint/2010/main" val="4090738621"/>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1967346"/>
            <a:ext cx="22026335" cy="10407534"/>
          </a:xfrm>
        </p:spPr>
        <p:txBody>
          <a:bodyPr>
            <a:normAutofit/>
          </a:bodyPr>
          <a:lstStyle>
            <a:defPPr>
              <a:defRPr kern="1200" smtId="4294967295"/>
            </a:defPPr>
          </a:lstStyle>
          <a:p>
            <a:pPr>
              <a:spcBef>
                <a:spcPts val="600"/>
              </a:spcBef>
              <a:spcAft>
                <a:spcPts val="600"/>
              </a:spcAft>
            </a:pPr>
            <a:endParaRPr lang="cs-CZ" sz="800" smtClean="0">
              <a:solidFill>
                <a:srgbClr val="003A78"/>
              </a:solidFill>
            </a:endParaRPr>
          </a:p>
          <a:p>
            <a:pPr>
              <a:spcBef>
                <a:spcPts val="600"/>
              </a:spcBef>
              <a:spcAft>
                <a:spcPts val="600"/>
              </a:spcAft>
              <a:buFont typeface="Wingdings" panose="05000000000000000000" pitchFamily="2" charset="2"/>
              <a:buChar char="Ø"/>
            </a:pPr>
            <a:endParaRPr lang="cs-CZ" sz="800" smtClean="0">
              <a:solidFill>
                <a:schemeClr val="accent1">
                  <a:lumMod val="75000"/>
                </a:schemeClr>
              </a:solidFill>
            </a:endParaRPr>
          </a:p>
          <a:p>
            <a:pPr>
              <a:spcBef>
                <a:spcPts val="600"/>
              </a:spcBef>
              <a:spcAft>
                <a:spcPts val="2400"/>
              </a:spcAft>
              <a:buFont typeface="Wingdings" panose="05000000000000000000" pitchFamily="2" charset="2"/>
              <a:buChar char="Ø"/>
            </a:pPr>
            <a:r>
              <a:rPr lang="cs-CZ" sz="4400" b="1" u="sng" smtClean="0">
                <a:solidFill>
                  <a:schemeClr val="accent1">
                    <a:lumMod val="75000"/>
                  </a:schemeClr>
                </a:solidFill>
              </a:rPr>
              <a:t>Plán VZ </a:t>
            </a:r>
            <a:r>
              <a:rPr lang="cs-CZ" sz="4400" smtClean="0">
                <a:solidFill>
                  <a:schemeClr val="accent1">
                    <a:lumMod val="75000"/>
                  </a:schemeClr>
                </a:solidFill>
              </a:rPr>
              <a:t>– je třeba zadat nejpozději před vydáním právního aktu (PA). Zadává se název, druh a režim VZ, plánovaný termín vyhlášení a odhad ceny bez DPH.</a:t>
            </a:r>
          </a:p>
          <a:p>
            <a:pPr>
              <a:spcBef>
                <a:spcPts val="600"/>
              </a:spcBef>
              <a:spcAft>
                <a:spcPts val="2400"/>
              </a:spcAft>
              <a:buFont typeface="Wingdings" panose="05000000000000000000" pitchFamily="2" charset="2"/>
              <a:buChar char="Ø"/>
            </a:pPr>
            <a:r>
              <a:rPr lang="cs-CZ" sz="4400" b="1" u="sng" smtClean="0">
                <a:solidFill>
                  <a:srgbClr val="002060"/>
                </a:solidFill>
              </a:rPr>
              <a:t>Aktualizace plánu VZ </a:t>
            </a:r>
            <a:r>
              <a:rPr lang="cs-CZ" sz="4400" smtClean="0">
                <a:solidFill>
                  <a:srgbClr val="002060"/>
                </a:solidFill>
              </a:rPr>
              <a:t>- Po vydání PA do 5 pracovních dnů od obdržení výzvy k aktualizaci přes „nástěnku“ projektu v IS CEDR je třeba aktualizovat plán VZ a následně v případě jakékoliv změny během implementace projektu. </a:t>
            </a:r>
          </a:p>
          <a:p>
            <a:pPr>
              <a:spcBef>
                <a:spcPts val="600"/>
              </a:spcBef>
              <a:spcAft>
                <a:spcPts val="2400"/>
              </a:spcAft>
              <a:buFont typeface="Wingdings" panose="05000000000000000000" pitchFamily="2" charset="2"/>
              <a:buChar char="Ø"/>
            </a:pPr>
            <a:r>
              <a:rPr lang="cs-CZ" sz="4400" b="1" u="sng" smtClean="0">
                <a:solidFill>
                  <a:srgbClr val="002060"/>
                </a:solidFill>
              </a:rPr>
              <a:t>Hodnotící a kvalifikační kritéria </a:t>
            </a:r>
            <a:r>
              <a:rPr lang="cs-CZ" sz="4400" smtClean="0">
                <a:solidFill>
                  <a:srgbClr val="002060"/>
                </a:solidFill>
              </a:rPr>
              <a:t>- povinnost předložit před plánovaným vyhlášením VZ/VZMR nad 500 000 Kč bez DPH hodnotící a kvalifikační kritéria ZP k nahlédnutí a případným komentářům. ZP předložená kritéria posoudí ve lhůtě 30 kalendářních dní, poté je KP oprávněn VZ/VZMR vyhlásit.</a:t>
            </a:r>
          </a:p>
          <a:p>
            <a:pPr>
              <a:spcBef>
                <a:spcPts val="600"/>
              </a:spcBef>
              <a:spcAft>
                <a:spcPts val="2400"/>
              </a:spcAft>
              <a:buFont typeface="Wingdings" panose="05000000000000000000" pitchFamily="2" charset="2"/>
              <a:buChar char="Ø"/>
            </a:pPr>
            <a:r>
              <a:rPr lang="cs-CZ" sz="4400" b="1" u="sng" smtClean="0">
                <a:solidFill>
                  <a:srgbClr val="002060"/>
                </a:solidFill>
              </a:rPr>
              <a:t>Realizace VZ </a:t>
            </a:r>
            <a:r>
              <a:rPr lang="cs-CZ" sz="4400" smtClean="0">
                <a:solidFill>
                  <a:srgbClr val="002060"/>
                </a:solidFill>
              </a:rPr>
              <a:t>- povinnost vložit informace ze smlouvy či z dodatku smlouvy bez zbytečného odkladu po jejich podpisu. Zároveň je nutné dokument smlouvy/dodatku ke smlouvě vložit do IS CEDR jako přílohu k příslušné VZ.</a:t>
            </a:r>
          </a:p>
          <a:p>
            <a:pPr>
              <a:spcBef>
                <a:spcPts val="600"/>
              </a:spcBef>
              <a:spcAft>
                <a:spcPts val="1800"/>
              </a:spcAft>
              <a:buFont typeface="Wingdings" panose="05000000000000000000" pitchFamily="2" charset="2"/>
              <a:buChar char="Ø"/>
            </a:pPr>
            <a:endParaRPr lang="cs-CZ" sz="360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pPr>
            <a:endParaRPr lang="cs-CZ">
              <a:solidFill>
                <a:srgbClr val="003A78"/>
              </a:solidFill>
            </a:endParaRPr>
          </a:p>
        </p:txBody>
      </p:sp>
      <p:sp>
        <p:nvSpPr>
          <p:cNvPr id="4" name="Plassholder for tekst 3"/>
          <p:cNvSpPr>
            <a:spLocks noGrp="1"/>
          </p:cNvSpPr>
          <p:nvPr>
            <p:ph type="body" sz="quarter" idx="13"/>
          </p:nvPr>
        </p:nvSpPr>
        <p:spPr>
          <a:xfrm>
            <a:off x="1260386" y="1238739"/>
            <a:ext cx="18909995" cy="830997"/>
          </a:xfrm>
        </p:spPr>
        <p:txBody>
          <a:bodyPr/>
          <a:lstStyle>
            <a:defPPr>
              <a:defRPr kern="1200" smtId="4294967295"/>
            </a:defPPr>
          </a:lstStyle>
          <a:p>
            <a:r>
              <a:rPr lang="cs-CZ" sz="5400" smtClean="0">
                <a:effectLst>
                  <a:outerShdw blurRad="38100" dist="38100" dir="2700000" algn="tl">
                    <a:srgbClr val="000000">
                      <a:alpha val="43137"/>
                    </a:srgbClr>
                  </a:outerShdw>
                </a:effectLst>
              </a:rPr>
              <a:t>MODUL VZ V IS CEDR</a:t>
            </a:r>
          </a:p>
        </p:txBody>
      </p:sp>
    </p:spTree>
    <p:extLst>
      <p:ext uri="{BB962C8B-B14F-4D97-AF65-F5344CB8AC3E}">
        <p14:creationId xmlns:p14="http://schemas.microsoft.com/office/powerpoint/2010/main" val="4090738621"/>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1494074"/>
            <a:ext cx="22026335" cy="10880806"/>
          </a:xfrm>
        </p:spPr>
        <p:txBody>
          <a:bodyPr>
            <a:normAutofit lnSpcReduction="10000"/>
          </a:bodyPr>
          <a:lstStyle>
            <a:defPPr>
              <a:defRPr kern="1200" smtId="4294967295"/>
            </a:defPPr>
          </a:lstStyle>
          <a:p>
            <a:pPr>
              <a:spcBef>
                <a:spcPts val="600"/>
              </a:spcBef>
              <a:spcAft>
                <a:spcPts val="600"/>
              </a:spcAft>
            </a:pPr>
            <a:endParaRPr lang="cs-CZ" sz="800" smtClean="0">
              <a:solidFill>
                <a:srgbClr val="003A78"/>
              </a:solidFill>
            </a:endParaRPr>
          </a:p>
          <a:p>
            <a:pPr>
              <a:spcBef>
                <a:spcPts val="600"/>
              </a:spcBef>
              <a:spcAft>
                <a:spcPts val="600"/>
              </a:spcAft>
              <a:buFont typeface="Wingdings" panose="05000000000000000000" pitchFamily="2" charset="2"/>
              <a:buChar char="Ø"/>
            </a:pPr>
            <a:r>
              <a:rPr lang="cs-CZ" sz="3600">
                <a:solidFill>
                  <a:schemeClr val="accent1">
                    <a:lumMod val="75000"/>
                  </a:schemeClr>
                </a:solidFill>
              </a:rPr>
              <a:t>Stanovení </a:t>
            </a:r>
            <a:r>
              <a:rPr lang="cs-CZ" sz="3600" b="1">
                <a:solidFill>
                  <a:schemeClr val="accent1">
                    <a:lumMod val="75000"/>
                  </a:schemeClr>
                </a:solidFill>
              </a:rPr>
              <a:t>předpokládané hodnoty </a:t>
            </a:r>
            <a:r>
              <a:rPr lang="cs-CZ" sz="3600" b="1" smtClean="0">
                <a:solidFill>
                  <a:schemeClr val="accent1">
                    <a:lumMod val="75000"/>
                  </a:schemeClr>
                </a:solidFill>
              </a:rPr>
              <a:t>VZ (PH) - </a:t>
            </a:r>
            <a:r>
              <a:rPr lang="cs-CZ" sz="3600" smtClean="0">
                <a:solidFill>
                  <a:schemeClr val="accent1">
                    <a:lumMod val="75000"/>
                  </a:schemeClr>
                </a:solidFill>
              </a:rPr>
              <a:t>Součet PH </a:t>
            </a:r>
            <a:r>
              <a:rPr lang="cs-CZ" sz="3600">
                <a:solidFill>
                  <a:schemeClr val="accent1">
                    <a:lumMod val="75000"/>
                  </a:schemeClr>
                </a:solidFill>
              </a:rPr>
              <a:t>částí VZMR musí zahrnovat </a:t>
            </a:r>
            <a:r>
              <a:rPr lang="cs-CZ" sz="3600" smtClean="0">
                <a:solidFill>
                  <a:schemeClr val="accent1">
                    <a:lumMod val="75000"/>
                  </a:schemeClr>
                </a:solidFill>
              </a:rPr>
              <a:t>PH </a:t>
            </a:r>
            <a:r>
              <a:rPr lang="cs-CZ" sz="3600">
                <a:solidFill>
                  <a:schemeClr val="accent1">
                    <a:lumMod val="75000"/>
                  </a:schemeClr>
                </a:solidFill>
              </a:rPr>
              <a:t>všech plnění, která </a:t>
            </a:r>
            <a:r>
              <a:rPr lang="cs-CZ" sz="3600" b="1">
                <a:solidFill>
                  <a:schemeClr val="accent1">
                    <a:lumMod val="75000"/>
                  </a:schemeClr>
                </a:solidFill>
              </a:rPr>
              <a:t>tvoří jeden funkční celek a jsou zadávána v časové </a:t>
            </a:r>
            <a:r>
              <a:rPr lang="cs-CZ" sz="3600" b="1" smtClean="0">
                <a:solidFill>
                  <a:schemeClr val="accent1">
                    <a:lumMod val="75000"/>
                  </a:schemeClr>
                </a:solidFill>
              </a:rPr>
              <a:t>souvislosti.</a:t>
            </a:r>
          </a:p>
          <a:p>
            <a:pPr>
              <a:spcBef>
                <a:spcPts val="600"/>
              </a:spcBef>
              <a:spcAft>
                <a:spcPts val="600"/>
              </a:spcAft>
              <a:buFont typeface="Wingdings" panose="05000000000000000000" pitchFamily="2" charset="2"/>
              <a:buChar char="Ø"/>
            </a:pPr>
            <a:endParaRPr lang="cs-CZ" sz="1000" b="1">
              <a:solidFill>
                <a:schemeClr val="accent1">
                  <a:lumMod val="75000"/>
                </a:schemeClr>
              </a:solidFill>
            </a:endParaRPr>
          </a:p>
          <a:p>
            <a:pPr>
              <a:spcBef>
                <a:spcPts val="600"/>
              </a:spcBef>
              <a:spcAft>
                <a:spcPts val="600"/>
              </a:spcAft>
              <a:buFont typeface="Wingdings" panose="05000000000000000000" pitchFamily="2" charset="2"/>
              <a:buChar char="Ø"/>
            </a:pPr>
            <a:r>
              <a:rPr lang="cs-CZ" sz="3600">
                <a:solidFill>
                  <a:schemeClr val="accent1">
                    <a:lumMod val="75000"/>
                  </a:schemeClr>
                </a:solidFill>
              </a:rPr>
              <a:t>Je-li VZMR </a:t>
            </a:r>
            <a:r>
              <a:rPr lang="cs-CZ" sz="3600" b="1">
                <a:solidFill>
                  <a:schemeClr val="accent1">
                    <a:lumMod val="75000"/>
                  </a:schemeClr>
                </a:solidFill>
              </a:rPr>
              <a:t>rozdělena na části</a:t>
            </a:r>
            <a:r>
              <a:rPr lang="cs-CZ" sz="3600">
                <a:solidFill>
                  <a:schemeClr val="accent1">
                    <a:lumMod val="75000"/>
                  </a:schemeClr>
                </a:solidFill>
              </a:rPr>
              <a:t>, stanoví </a:t>
            </a:r>
            <a:r>
              <a:rPr lang="cs-CZ" sz="3600" smtClean="0">
                <a:solidFill>
                  <a:schemeClr val="accent1">
                    <a:lumMod val="75000"/>
                  </a:schemeClr>
                </a:solidFill>
              </a:rPr>
              <a:t>se PH </a:t>
            </a:r>
            <a:r>
              <a:rPr lang="cs-CZ" sz="3600">
                <a:solidFill>
                  <a:schemeClr val="accent1">
                    <a:lumMod val="75000"/>
                  </a:schemeClr>
                </a:solidFill>
              </a:rPr>
              <a:t>podle součtu </a:t>
            </a:r>
            <a:r>
              <a:rPr lang="cs-CZ" sz="3600" smtClean="0">
                <a:solidFill>
                  <a:schemeClr val="accent1">
                    <a:lumMod val="75000"/>
                  </a:schemeClr>
                </a:solidFill>
              </a:rPr>
              <a:t>PH </a:t>
            </a:r>
            <a:r>
              <a:rPr lang="cs-CZ" sz="3600">
                <a:solidFill>
                  <a:schemeClr val="accent1">
                    <a:lumMod val="75000"/>
                  </a:schemeClr>
                </a:solidFill>
              </a:rPr>
              <a:t>všech těchto částí bez ohledu na to, zda je VZMR zadávána v jednom nebo více výběrových </a:t>
            </a:r>
            <a:r>
              <a:rPr lang="cs-CZ" sz="3600" smtClean="0">
                <a:solidFill>
                  <a:schemeClr val="accent1">
                    <a:lumMod val="75000"/>
                  </a:schemeClr>
                </a:solidFill>
              </a:rPr>
              <a:t>řízeních.</a:t>
            </a:r>
          </a:p>
          <a:p>
            <a:pPr marL="0" indent="0">
              <a:spcBef>
                <a:spcPts val="600"/>
              </a:spcBef>
              <a:spcAft>
                <a:spcPts val="600"/>
              </a:spcAft>
              <a:buNone/>
            </a:pPr>
            <a:endParaRPr lang="cs-CZ" sz="1000">
              <a:solidFill>
                <a:schemeClr val="accent1">
                  <a:lumMod val="75000"/>
                </a:schemeClr>
              </a:solidFill>
            </a:endParaRPr>
          </a:p>
          <a:p>
            <a:pPr>
              <a:spcBef>
                <a:spcPts val="600"/>
              </a:spcBef>
              <a:spcAft>
                <a:spcPts val="600"/>
              </a:spcAft>
              <a:buFont typeface="Wingdings" panose="05000000000000000000" pitchFamily="2" charset="2"/>
              <a:buChar char="Ø"/>
            </a:pPr>
            <a:r>
              <a:rPr lang="cs-CZ" sz="3600" smtClean="0">
                <a:solidFill>
                  <a:schemeClr val="accent1">
                    <a:lumMod val="75000"/>
                  </a:schemeClr>
                </a:solidFill>
              </a:rPr>
              <a:t>Zadavatel </a:t>
            </a:r>
            <a:r>
              <a:rPr lang="cs-CZ" sz="3600">
                <a:solidFill>
                  <a:schemeClr val="accent1">
                    <a:lumMod val="75000"/>
                  </a:schemeClr>
                </a:solidFill>
              </a:rPr>
              <a:t>je povinen postupovat tak, aby nedocházelo k </a:t>
            </a:r>
            <a:r>
              <a:rPr lang="cs-CZ" sz="3600" b="1">
                <a:solidFill>
                  <a:schemeClr val="accent1">
                    <a:lumMod val="75000"/>
                  </a:schemeClr>
                </a:solidFill>
              </a:rPr>
              <a:t>dělení předmětu VZMR </a:t>
            </a:r>
            <a:r>
              <a:rPr lang="cs-CZ" sz="3600">
                <a:solidFill>
                  <a:schemeClr val="accent1">
                    <a:lumMod val="75000"/>
                  </a:schemeClr>
                </a:solidFill>
              </a:rPr>
              <a:t>na menší VZMR s cílem snížit </a:t>
            </a:r>
            <a:r>
              <a:rPr lang="cs-CZ" sz="3600" smtClean="0">
                <a:solidFill>
                  <a:schemeClr val="accent1">
                    <a:lumMod val="75000"/>
                  </a:schemeClr>
                </a:solidFill>
              </a:rPr>
              <a:t>PH </a:t>
            </a:r>
            <a:r>
              <a:rPr lang="cs-CZ" sz="3600">
                <a:solidFill>
                  <a:schemeClr val="accent1">
                    <a:lumMod val="75000"/>
                  </a:schemeClr>
                </a:solidFill>
              </a:rPr>
              <a:t>VZMR pod stanovené limity dle ZZVZ a/nebo dle Pokynu pro VZMR</a:t>
            </a:r>
            <a:r>
              <a:rPr lang="cs-CZ" sz="3600" smtClean="0">
                <a:solidFill>
                  <a:schemeClr val="accent1">
                    <a:lumMod val="75000"/>
                  </a:schemeClr>
                </a:solidFill>
              </a:rPr>
              <a:t>.</a:t>
            </a:r>
          </a:p>
          <a:p>
            <a:pPr marL="0" indent="0">
              <a:spcBef>
                <a:spcPts val="600"/>
              </a:spcBef>
              <a:spcAft>
                <a:spcPts val="600"/>
              </a:spcAft>
              <a:buNone/>
            </a:pPr>
            <a:endParaRPr lang="cs-CZ" sz="1000">
              <a:solidFill>
                <a:schemeClr val="accent1">
                  <a:lumMod val="75000"/>
                </a:schemeClr>
              </a:solidFill>
            </a:endParaRPr>
          </a:p>
          <a:p>
            <a:pPr>
              <a:spcBef>
                <a:spcPts val="600"/>
              </a:spcBef>
              <a:spcAft>
                <a:spcPts val="600"/>
              </a:spcAft>
              <a:buFont typeface="Wingdings" panose="05000000000000000000" pitchFamily="2" charset="2"/>
              <a:buChar char="Ø"/>
            </a:pPr>
            <a:r>
              <a:rPr lang="cs-CZ" sz="3600" b="1" u="sng">
                <a:solidFill>
                  <a:schemeClr val="accent1">
                    <a:lumMod val="75000"/>
                  </a:schemeClr>
                </a:solidFill>
              </a:rPr>
              <a:t>VZMR kategorie </a:t>
            </a:r>
            <a:r>
              <a:rPr lang="cs-CZ" sz="3600" b="1" u="sng" smtClean="0">
                <a:solidFill>
                  <a:schemeClr val="accent1">
                    <a:lumMod val="75000"/>
                  </a:schemeClr>
                </a:solidFill>
              </a:rPr>
              <a:t>I</a:t>
            </a:r>
            <a:r>
              <a:rPr lang="cs-CZ" sz="3600" u="sng" smtClean="0">
                <a:solidFill>
                  <a:schemeClr val="accent1">
                    <a:lumMod val="75000"/>
                  </a:schemeClr>
                </a:solidFill>
              </a:rPr>
              <a:t>:</a:t>
            </a:r>
            <a:r>
              <a:rPr lang="cs-CZ" sz="3600" smtClean="0">
                <a:solidFill>
                  <a:schemeClr val="accent1">
                    <a:lumMod val="75000"/>
                  </a:schemeClr>
                </a:solidFill>
              </a:rPr>
              <a:t> PH </a:t>
            </a:r>
            <a:r>
              <a:rPr lang="cs-CZ" sz="3600">
                <a:solidFill>
                  <a:schemeClr val="accent1">
                    <a:lumMod val="75000"/>
                  </a:schemeClr>
                </a:solidFill>
              </a:rPr>
              <a:t>VZMR nedosáhne </a:t>
            </a:r>
            <a:r>
              <a:rPr lang="cs-CZ" sz="3600" b="1">
                <a:solidFill>
                  <a:schemeClr val="accent1">
                    <a:lumMod val="75000"/>
                  </a:schemeClr>
                </a:solidFill>
              </a:rPr>
              <a:t>500 </a:t>
            </a:r>
            <a:r>
              <a:rPr lang="cs-CZ" sz="3600" b="1" smtClean="0">
                <a:solidFill>
                  <a:schemeClr val="accent1">
                    <a:lumMod val="75000"/>
                  </a:schemeClr>
                </a:solidFill>
              </a:rPr>
              <a:t>000 </a:t>
            </a:r>
            <a:r>
              <a:rPr lang="cs-CZ" sz="3600" b="1">
                <a:solidFill>
                  <a:schemeClr val="accent1">
                    <a:lumMod val="75000"/>
                  </a:schemeClr>
                </a:solidFill>
              </a:rPr>
              <a:t>Kč bez DPH </a:t>
            </a:r>
            <a:r>
              <a:rPr lang="cs-CZ" sz="3600">
                <a:solidFill>
                  <a:schemeClr val="accent1">
                    <a:lumMod val="75000"/>
                  </a:schemeClr>
                </a:solidFill>
              </a:rPr>
              <a:t>- zadává </a:t>
            </a:r>
            <a:r>
              <a:rPr lang="cs-CZ" sz="3600" smtClean="0">
                <a:solidFill>
                  <a:schemeClr val="accent1">
                    <a:lumMod val="75000"/>
                  </a:schemeClr>
                </a:solidFill>
              </a:rPr>
              <a:t>se za </a:t>
            </a:r>
            <a:r>
              <a:rPr lang="cs-CZ" sz="3600">
                <a:solidFill>
                  <a:schemeClr val="accent1">
                    <a:lumMod val="75000"/>
                  </a:schemeClr>
                </a:solidFill>
              </a:rPr>
              <a:t>cenu obvyklou v místě a čase plnění na základě informovanosti o trhu přímo </a:t>
            </a:r>
            <a:r>
              <a:rPr lang="cs-CZ" sz="3600" b="1">
                <a:solidFill>
                  <a:schemeClr val="accent1">
                    <a:lumMod val="75000"/>
                  </a:schemeClr>
                </a:solidFill>
              </a:rPr>
              <a:t>vybranému dodavateli </a:t>
            </a:r>
            <a:r>
              <a:rPr lang="cs-CZ" sz="3600">
                <a:solidFill>
                  <a:schemeClr val="accent1">
                    <a:lumMod val="75000"/>
                  </a:schemeClr>
                </a:solidFill>
              </a:rPr>
              <a:t>(na </a:t>
            </a:r>
            <a:r>
              <a:rPr lang="cs-CZ" sz="3600" smtClean="0">
                <a:solidFill>
                  <a:schemeClr val="accent1">
                    <a:lumMod val="75000"/>
                  </a:schemeClr>
                </a:solidFill>
              </a:rPr>
              <a:t>základě </a:t>
            </a:r>
            <a:r>
              <a:rPr lang="cs-CZ" sz="3600">
                <a:solidFill>
                  <a:schemeClr val="accent1">
                    <a:lumMod val="75000"/>
                  </a:schemeClr>
                </a:solidFill>
              </a:rPr>
              <a:t>předchozí zkušenosti nebo </a:t>
            </a:r>
            <a:r>
              <a:rPr lang="cs-CZ" sz="3600" smtClean="0">
                <a:solidFill>
                  <a:schemeClr val="accent1">
                    <a:lumMod val="75000"/>
                  </a:schemeClr>
                </a:solidFill>
              </a:rPr>
              <a:t>orientačního průzkum </a:t>
            </a:r>
            <a:r>
              <a:rPr lang="cs-CZ" sz="3600">
                <a:solidFill>
                  <a:schemeClr val="accent1">
                    <a:lumMod val="75000"/>
                  </a:schemeClr>
                </a:solidFill>
              </a:rPr>
              <a:t>trhu – vše archivovat</a:t>
            </a:r>
            <a:r>
              <a:rPr lang="cs-CZ" sz="3600" smtClean="0">
                <a:solidFill>
                  <a:schemeClr val="accent1">
                    <a:lumMod val="75000"/>
                  </a:schemeClr>
                </a:solidFill>
              </a:rPr>
              <a:t>).</a:t>
            </a:r>
          </a:p>
          <a:p>
            <a:pPr marL="0" indent="0">
              <a:spcBef>
                <a:spcPts val="600"/>
              </a:spcBef>
              <a:spcAft>
                <a:spcPts val="600"/>
              </a:spcAft>
              <a:buNone/>
            </a:pPr>
            <a:endParaRPr lang="cs-CZ" sz="1000">
              <a:solidFill>
                <a:schemeClr val="accent1">
                  <a:lumMod val="75000"/>
                </a:schemeClr>
              </a:solidFill>
            </a:endParaRPr>
          </a:p>
          <a:p>
            <a:pPr>
              <a:spcBef>
                <a:spcPts val="600"/>
              </a:spcBef>
              <a:spcAft>
                <a:spcPts val="600"/>
              </a:spcAft>
              <a:buFont typeface="Wingdings" panose="05000000000000000000" pitchFamily="2" charset="2"/>
              <a:buChar char="Ø"/>
            </a:pPr>
            <a:r>
              <a:rPr lang="cs-CZ" sz="3600" b="1" u="sng">
                <a:solidFill>
                  <a:schemeClr val="accent1">
                    <a:lumMod val="75000"/>
                  </a:schemeClr>
                </a:solidFill>
              </a:rPr>
              <a:t>VZMR kategorie II</a:t>
            </a:r>
            <a:r>
              <a:rPr lang="cs-CZ" sz="3600">
                <a:solidFill>
                  <a:schemeClr val="accent1">
                    <a:lumMod val="75000"/>
                  </a:schemeClr>
                </a:solidFill>
              </a:rPr>
              <a:t>: </a:t>
            </a:r>
            <a:r>
              <a:rPr lang="cs-CZ" sz="3600" smtClean="0">
                <a:solidFill>
                  <a:schemeClr val="accent1">
                    <a:lumMod val="75000"/>
                  </a:schemeClr>
                </a:solidFill>
              </a:rPr>
              <a:t>PH </a:t>
            </a:r>
            <a:r>
              <a:rPr lang="cs-CZ" sz="3600">
                <a:solidFill>
                  <a:schemeClr val="accent1">
                    <a:lumMod val="75000"/>
                  </a:schemeClr>
                </a:solidFill>
              </a:rPr>
              <a:t>VZMR dosáhne </a:t>
            </a:r>
            <a:r>
              <a:rPr lang="cs-CZ" sz="3600" b="1">
                <a:solidFill>
                  <a:schemeClr val="accent1">
                    <a:lumMod val="75000"/>
                  </a:schemeClr>
                </a:solidFill>
              </a:rPr>
              <a:t>500 </a:t>
            </a:r>
            <a:r>
              <a:rPr lang="cs-CZ" sz="3600" b="1" smtClean="0">
                <a:solidFill>
                  <a:schemeClr val="accent1">
                    <a:lumMod val="75000"/>
                  </a:schemeClr>
                </a:solidFill>
              </a:rPr>
              <a:t>000 </a:t>
            </a:r>
            <a:r>
              <a:rPr lang="cs-CZ" sz="3600" b="1">
                <a:solidFill>
                  <a:schemeClr val="accent1">
                    <a:lumMod val="75000"/>
                  </a:schemeClr>
                </a:solidFill>
              </a:rPr>
              <a:t>Kč bez DPH </a:t>
            </a:r>
            <a:r>
              <a:rPr lang="cs-CZ" sz="3600">
                <a:solidFill>
                  <a:schemeClr val="accent1">
                    <a:lumMod val="75000"/>
                  </a:schemeClr>
                </a:solidFill>
              </a:rPr>
              <a:t>a nepřesáhne finanční </a:t>
            </a:r>
            <a:r>
              <a:rPr lang="cs-CZ" sz="3600" smtClean="0">
                <a:solidFill>
                  <a:schemeClr val="accent1">
                    <a:lumMod val="75000"/>
                  </a:schemeClr>
                </a:solidFill>
              </a:rPr>
              <a:t>limit </a:t>
            </a:r>
            <a:r>
              <a:rPr lang="cs-CZ" sz="3600">
                <a:solidFill>
                  <a:schemeClr val="accent1">
                    <a:lumMod val="75000"/>
                  </a:schemeClr>
                </a:solidFill>
              </a:rPr>
              <a:t>pro VZ dle ZZVZ - lze zadat pouze </a:t>
            </a:r>
            <a:r>
              <a:rPr lang="cs-CZ" sz="3600" b="1">
                <a:solidFill>
                  <a:schemeClr val="accent1">
                    <a:lumMod val="75000"/>
                  </a:schemeClr>
                </a:solidFill>
              </a:rPr>
              <a:t>formou výběrového řízení </a:t>
            </a:r>
            <a:r>
              <a:rPr lang="cs-CZ" sz="3600">
                <a:solidFill>
                  <a:schemeClr val="accent1">
                    <a:lumMod val="75000"/>
                  </a:schemeClr>
                </a:solidFill>
              </a:rPr>
              <a:t>v souladu s postupy popsanými v Pokynu pro VZMR (zpracování zadávací dokumentace, zveřejnění výzvy, </a:t>
            </a:r>
            <a:r>
              <a:rPr lang="cs-CZ" sz="3600" smtClean="0">
                <a:solidFill>
                  <a:schemeClr val="accent1">
                    <a:lumMod val="75000"/>
                  </a:schemeClr>
                </a:solidFill>
              </a:rPr>
              <a:t>vyzvání </a:t>
            </a:r>
            <a:r>
              <a:rPr lang="cs-CZ" sz="3600">
                <a:solidFill>
                  <a:schemeClr val="accent1">
                    <a:lumMod val="75000"/>
                  </a:schemeClr>
                </a:solidFill>
              </a:rPr>
              <a:t>vhodného počet dodavatelů, lhůta pro podání nabídek, hodnotící komise, uzavření písemné smlouvy</a:t>
            </a:r>
            <a:r>
              <a:rPr lang="cs-CZ" sz="3600" smtClean="0">
                <a:solidFill>
                  <a:schemeClr val="accent1">
                    <a:lumMod val="75000"/>
                  </a:schemeClr>
                </a:solidFill>
              </a:rPr>
              <a:t>,…).</a:t>
            </a:r>
          </a:p>
          <a:p>
            <a:pPr marL="0" indent="0">
              <a:spcBef>
                <a:spcPts val="600"/>
              </a:spcBef>
              <a:spcAft>
                <a:spcPts val="600"/>
              </a:spcAft>
              <a:buNone/>
            </a:pPr>
            <a:endParaRPr lang="cs-CZ" sz="1000">
              <a:solidFill>
                <a:schemeClr val="accent1">
                  <a:lumMod val="75000"/>
                </a:schemeClr>
              </a:solidFill>
            </a:endParaRPr>
          </a:p>
          <a:p>
            <a:pPr>
              <a:spcBef>
                <a:spcPts val="600"/>
              </a:spcBef>
              <a:spcAft>
                <a:spcPts val="600"/>
              </a:spcAft>
              <a:buFont typeface="Wingdings" panose="05000000000000000000" pitchFamily="2" charset="2"/>
              <a:buChar char="Ø"/>
            </a:pPr>
            <a:r>
              <a:rPr lang="cs-CZ" sz="3600" b="1">
                <a:solidFill>
                  <a:schemeClr val="accent1">
                    <a:lumMod val="75000"/>
                  </a:schemeClr>
                </a:solidFill>
              </a:rPr>
              <a:t>Změny závazku ze smlouvy </a:t>
            </a:r>
            <a:r>
              <a:rPr lang="cs-CZ" sz="3600">
                <a:solidFill>
                  <a:schemeClr val="accent1">
                    <a:lumMod val="75000"/>
                  </a:schemeClr>
                </a:solidFill>
              </a:rPr>
              <a:t>- Navýšení ceny oproti ceně zadané v rámci VZMR se musí </a:t>
            </a:r>
            <a:r>
              <a:rPr lang="cs-CZ" sz="3600" smtClean="0">
                <a:solidFill>
                  <a:schemeClr val="accent1">
                    <a:lumMod val="75000"/>
                  </a:schemeClr>
                </a:solidFill>
              </a:rPr>
              <a:t>řádně </a:t>
            </a:r>
            <a:r>
              <a:rPr lang="cs-CZ" sz="3600" b="1" smtClean="0">
                <a:solidFill>
                  <a:schemeClr val="accent1">
                    <a:lumMod val="75000"/>
                  </a:schemeClr>
                </a:solidFill>
              </a:rPr>
              <a:t>zdůvodnit</a:t>
            </a:r>
            <a:r>
              <a:rPr lang="cs-CZ" sz="3600">
                <a:solidFill>
                  <a:schemeClr val="accent1">
                    <a:lumMod val="75000"/>
                  </a:schemeClr>
                </a:solidFill>
              </a:rPr>
              <a:t>. Celkový cenový nárůst původní hodnoty závazku nesmí přesáhnout limity stanovené v § 222 ZZVZ (změna závazku ze smlouvy).</a:t>
            </a: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buFont typeface="Wingdings" panose="05000000000000000000" pitchFamily="2" charset="2"/>
              <a:buChar char="Ø"/>
            </a:pPr>
            <a:endParaRPr lang="cs-CZ" sz="3600" smtClean="0">
              <a:solidFill>
                <a:schemeClr val="accent1">
                  <a:lumMod val="75000"/>
                </a:schemeClr>
              </a:solidFill>
            </a:endParaRPr>
          </a:p>
          <a:p>
            <a:pPr>
              <a:spcBef>
                <a:spcPts val="600"/>
              </a:spcBef>
              <a:spcAft>
                <a:spcPts val="600"/>
              </a:spcAft>
            </a:pPr>
            <a:endParaRPr lang="cs-CZ">
              <a:solidFill>
                <a:srgbClr val="003A78"/>
              </a:solidFill>
            </a:endParaRPr>
          </a:p>
        </p:txBody>
      </p:sp>
      <p:sp>
        <p:nvSpPr>
          <p:cNvPr id="4" name="Plassholder for tekst 3"/>
          <p:cNvSpPr>
            <a:spLocks noGrp="1"/>
          </p:cNvSpPr>
          <p:nvPr>
            <p:ph type="body" sz="quarter" idx="13"/>
          </p:nvPr>
        </p:nvSpPr>
        <p:spPr>
          <a:xfrm>
            <a:off x="1260386" y="878521"/>
            <a:ext cx="18909995" cy="830997"/>
          </a:xfrm>
        </p:spPr>
        <p:txBody>
          <a:bodyPr/>
          <a:lstStyle>
            <a:defPPr>
              <a:defRPr kern="1200" smtId="4294967295"/>
            </a:defPPr>
          </a:lstStyle>
          <a:p>
            <a:r>
              <a:rPr lang="cs-CZ" sz="5400" smtClean="0">
                <a:effectLst>
                  <a:outerShdw blurRad="38100" dist="38100" dir="2700000" algn="tl">
                    <a:srgbClr val="000000">
                      <a:alpha val="43137"/>
                    </a:srgbClr>
                  </a:outerShdw>
                </a:effectLst>
              </a:rPr>
              <a:t>POKYN ZP PRO VZMR</a:t>
            </a:r>
          </a:p>
        </p:txBody>
      </p:sp>
    </p:spTree>
    <p:extLst>
      <p:ext uri="{BB962C8B-B14F-4D97-AF65-F5344CB8AC3E}">
        <p14:creationId xmlns:p14="http://schemas.microsoft.com/office/powerpoint/2010/main" val="3920751459"/>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2391507"/>
            <a:ext cx="20773137" cy="9347412"/>
          </a:xfrm>
        </p:spPr>
        <p:txBody>
          <a:bodyPr>
            <a:normAutofit/>
          </a:bodyPr>
          <a:lstStyle>
            <a:defPPr>
              <a:defRPr kern="1200" smtId="4294967295"/>
            </a:defPPr>
          </a:lstStyle>
          <a:p>
            <a:r>
              <a:rPr lang="cs-CZ" sz="4400" smtClean="0">
                <a:solidFill>
                  <a:srgbClr val="003A78"/>
                </a:solidFill>
              </a:rPr>
              <a:t>Lze </a:t>
            </a:r>
            <a:r>
              <a:rPr lang="cs-CZ" sz="4400">
                <a:solidFill>
                  <a:srgbClr val="003A78"/>
                </a:solidFill>
              </a:rPr>
              <a:t>pokrýt až 50% spolufinancování </a:t>
            </a:r>
          </a:p>
          <a:p>
            <a:r>
              <a:rPr lang="cs-CZ" sz="4400">
                <a:solidFill>
                  <a:srgbClr val="003A78"/>
                </a:solidFill>
              </a:rPr>
              <a:t>KP s dobrovolníkem musí uzavřít písemnou smlouvu  - místo </a:t>
            </a:r>
            <a:r>
              <a:rPr lang="cs-CZ" sz="4400" smtClean="0">
                <a:solidFill>
                  <a:srgbClr val="003A78"/>
                </a:solidFill>
              </a:rPr>
              <a:t>výkonu </a:t>
            </a:r>
            <a:r>
              <a:rPr lang="cs-CZ" sz="4400">
                <a:solidFill>
                  <a:srgbClr val="003A78"/>
                </a:solidFill>
              </a:rPr>
              <a:t>práce a </a:t>
            </a:r>
            <a:r>
              <a:rPr lang="cs-CZ" sz="4400" smtClean="0">
                <a:solidFill>
                  <a:srgbClr val="003A78"/>
                </a:solidFill>
              </a:rPr>
              <a:t>předmět </a:t>
            </a:r>
            <a:r>
              <a:rPr lang="cs-CZ" sz="4400">
                <a:solidFill>
                  <a:srgbClr val="003A78"/>
                </a:solidFill>
              </a:rPr>
              <a:t>činnosti, </a:t>
            </a:r>
            <a:r>
              <a:rPr lang="cs-CZ" sz="4400" smtClean="0">
                <a:solidFill>
                  <a:srgbClr val="003A78"/>
                </a:solidFill>
              </a:rPr>
              <a:t>rozsah </a:t>
            </a:r>
            <a:r>
              <a:rPr lang="cs-CZ" sz="4400">
                <a:solidFill>
                  <a:srgbClr val="003A78"/>
                </a:solidFill>
              </a:rPr>
              <a:t>a doba </a:t>
            </a:r>
          </a:p>
          <a:p>
            <a:r>
              <a:rPr lang="cs-CZ" sz="4400">
                <a:solidFill>
                  <a:srgbClr val="003A78"/>
                </a:solidFill>
              </a:rPr>
              <a:t>O výkonu dobrovolnické činnosti musí vést KP </a:t>
            </a:r>
            <a:r>
              <a:rPr lang="cs-CZ" sz="4400" b="1">
                <a:solidFill>
                  <a:srgbClr val="003A78"/>
                </a:solidFill>
              </a:rPr>
              <a:t>průkaznou evidenci ve formě výkazu práce </a:t>
            </a:r>
            <a:r>
              <a:rPr lang="cs-CZ" sz="4400">
                <a:solidFill>
                  <a:srgbClr val="003A78"/>
                </a:solidFill>
              </a:rPr>
              <a:t>(viz Příloha č. 15 Příručky) </a:t>
            </a:r>
            <a:r>
              <a:rPr lang="cs-CZ" sz="4400" b="1">
                <a:solidFill>
                  <a:srgbClr val="003A78"/>
                </a:solidFill>
              </a:rPr>
              <a:t>dokládající dobu a rozsah dobrovolnické práce</a:t>
            </a:r>
            <a:r>
              <a:rPr lang="cs-CZ" sz="4400">
                <a:solidFill>
                  <a:srgbClr val="003A78"/>
                </a:solidFill>
              </a:rPr>
              <a:t>. KP předkládá výkaz práce v rámci každé PZ a ŽOP.</a:t>
            </a:r>
          </a:p>
          <a:p>
            <a:r>
              <a:rPr lang="cs-CZ" sz="4400">
                <a:solidFill>
                  <a:srgbClr val="003A78"/>
                </a:solidFill>
              </a:rPr>
              <a:t>Hodinová sazba - </a:t>
            </a:r>
            <a:r>
              <a:rPr lang="cs-CZ" sz="4400" b="1">
                <a:solidFill>
                  <a:srgbClr val="003A78"/>
                </a:solidFill>
              </a:rPr>
              <a:t>150 Kč/hod hrubé mzdy </a:t>
            </a:r>
          </a:p>
          <a:p>
            <a:pPr marL="0" indent="0" algn="just">
              <a:buNone/>
              <a:defRPr/>
            </a:pPr>
            <a:endParaRPr lang="cs-CZ" sz="4400" b="1" smtClean="0">
              <a:solidFill>
                <a:srgbClr val="003A78"/>
              </a:solidFill>
            </a:endParaRPr>
          </a:p>
          <a:p>
            <a:pPr>
              <a:spcBef>
                <a:spcPts val="600"/>
              </a:spcBef>
              <a:spcAft>
                <a:spcPts val="600"/>
              </a:spcAft>
            </a:pPr>
            <a:endParaRPr lang="cs-CZ" sz="4400">
              <a:solidFill>
                <a:srgbClr val="003A78"/>
              </a:solidFill>
            </a:endParaRPr>
          </a:p>
        </p:txBody>
      </p:sp>
      <p:sp>
        <p:nvSpPr>
          <p:cNvPr id="2" name="Zástupný symbol pro text 1"/>
          <p:cNvSpPr>
            <a:spLocks noGrp="1"/>
          </p:cNvSpPr>
          <p:nvPr>
            <p:ph type="body" sz="quarter" idx="13"/>
          </p:nvPr>
        </p:nvSpPr>
        <p:spPr>
          <a:xfrm>
            <a:off x="1259560" y="1168400"/>
            <a:ext cx="20325821" cy="923330"/>
          </a:xfrm>
        </p:spPr>
        <p:txBody>
          <a:bodyPr/>
          <a:lstStyle>
            <a:defPPr>
              <a:defRPr kern="1200" smtId="4294967295"/>
            </a:defPPr>
          </a:lstStyle>
          <a:p>
            <a:r>
              <a:rPr lang="cs-CZ" sz="6000" smtClean="0"/>
              <a:t>Dobrovolnická práce-vykazování</a:t>
            </a:r>
            <a:endParaRPr lang="cs-CZ" sz="6000"/>
          </a:p>
        </p:txBody>
      </p:sp>
    </p:spTree>
    <p:extLst>
      <p:ext uri="{BB962C8B-B14F-4D97-AF65-F5344CB8AC3E}">
        <p14:creationId xmlns:p14="http://schemas.microsoft.com/office/powerpoint/2010/main" val="1594474084"/>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2521528"/>
            <a:ext cx="20773137" cy="8553424"/>
          </a:xfrm>
        </p:spPr>
        <p:txBody>
          <a:bodyPr>
            <a:normAutofit fontScale="92500"/>
          </a:bodyPr>
          <a:lstStyle>
            <a:defPPr>
              <a:defRPr kern="1200" smtId="4294967295"/>
            </a:defPPr>
          </a:lstStyle>
          <a:p>
            <a:pPr algn="just">
              <a:defRPr/>
            </a:pPr>
            <a:r>
              <a:rPr lang="cs-CZ" sz="4100" smtClean="0">
                <a:solidFill>
                  <a:srgbClr val="003A78"/>
                </a:solidFill>
              </a:rPr>
              <a:t>V</a:t>
            </a:r>
            <a:r>
              <a:rPr lang="cs-CZ" sz="4100">
                <a:solidFill>
                  <a:srgbClr val="003A78"/>
                </a:solidFill>
              </a:rPr>
              <a:t> případě, že v projektu je při schválení grantu poskytnuta veřejná podpora, je tato skutečnost zohledněna ve vydaném právním aktu o přidělení finančních prostředků (např. zapsání dotace pro KP/partnera do registru de minimis, snížená výše grantu). Pokud je KP/partner příjemcem podpory de minimis, tak při změnovém řízení KP ověří dostatečnou finanční rezervu v daném registru pro navrhované provedení změny. </a:t>
            </a:r>
            <a:endParaRPr lang="cs-CZ" sz="4100" smtClean="0">
              <a:solidFill>
                <a:srgbClr val="003A78"/>
              </a:solidFill>
            </a:endParaRPr>
          </a:p>
          <a:p>
            <a:pPr algn="just">
              <a:defRPr/>
            </a:pPr>
            <a:r>
              <a:rPr lang="cs-CZ" sz="4100" smtClean="0">
                <a:solidFill>
                  <a:srgbClr val="003A78"/>
                </a:solidFill>
              </a:rPr>
              <a:t>Důležitý je </a:t>
            </a:r>
            <a:r>
              <a:rPr lang="cs-CZ" sz="4100">
                <a:solidFill>
                  <a:srgbClr val="003A78"/>
                </a:solidFill>
              </a:rPr>
              <a:t>prvotní výdaj – doporučujeme, aby prvotní výdaje byly uskutečněny </a:t>
            </a:r>
            <a:r>
              <a:rPr lang="cs-CZ" sz="4100" smtClean="0">
                <a:solidFill>
                  <a:srgbClr val="003A78"/>
                </a:solidFill>
              </a:rPr>
              <a:t>KP, </a:t>
            </a:r>
            <a:r>
              <a:rPr lang="cs-CZ" sz="4100">
                <a:solidFill>
                  <a:srgbClr val="003A78"/>
                </a:solidFill>
              </a:rPr>
              <a:t>ne </a:t>
            </a:r>
            <a:r>
              <a:rPr lang="cs-CZ" sz="4100" smtClean="0">
                <a:solidFill>
                  <a:srgbClr val="003A78"/>
                </a:solidFill>
              </a:rPr>
              <a:t>partnerem </a:t>
            </a:r>
            <a:endParaRPr lang="cs-CZ" sz="4100">
              <a:solidFill>
                <a:srgbClr val="003A78"/>
              </a:solidFill>
            </a:endParaRPr>
          </a:p>
          <a:p>
            <a:r>
              <a:rPr lang="cs-CZ" sz="4100" b="1">
                <a:solidFill>
                  <a:srgbClr val="003A78"/>
                </a:solidFill>
              </a:rPr>
              <a:t>Podpora de minimis </a:t>
            </a:r>
            <a:r>
              <a:rPr lang="cs-CZ" sz="4100">
                <a:solidFill>
                  <a:srgbClr val="003A78"/>
                </a:solidFill>
              </a:rPr>
              <a:t>je omezena na limit 200 000 EUR pro jeden podnik v tříletém období (</a:t>
            </a:r>
            <a:r>
              <a:rPr lang="cs-CZ" sz="4100" b="1">
                <a:solidFill>
                  <a:srgbClr val="003A78"/>
                </a:solidFill>
              </a:rPr>
              <a:t>současné a dvě předchozí účetní období</a:t>
            </a:r>
            <a:r>
              <a:rPr lang="cs-CZ" sz="4100">
                <a:solidFill>
                  <a:srgbClr val="003A78"/>
                </a:solidFill>
              </a:rPr>
              <a:t>, které příjemce používá pro daňové účely, tj. kalendářní nebo hospodářský rok). Podpora de minimis se považuje za poskytnutou ke dni, kdy právní akt zakládající její poskytnutí nabude právní moci či účinnosti</a:t>
            </a:r>
            <a:r>
              <a:rPr lang="cs-CZ" sz="4100" smtClean="0">
                <a:solidFill>
                  <a:srgbClr val="003A78"/>
                </a:solidFill>
              </a:rPr>
              <a:t>.</a:t>
            </a:r>
          </a:p>
          <a:p>
            <a:r>
              <a:rPr lang="cs-CZ" sz="4100" smtClean="0">
                <a:solidFill>
                  <a:srgbClr val="003A78"/>
                </a:solidFill>
              </a:rPr>
              <a:t>Pro </a:t>
            </a:r>
            <a:r>
              <a:rPr lang="cs-CZ" sz="4100">
                <a:solidFill>
                  <a:srgbClr val="003A78"/>
                </a:solidFill>
              </a:rPr>
              <a:t>přepočet částky podpory de minimis z EUR na Kč se používá kurz Evropské centrální banky platný ke dni poskytnutí podpory de minimis.</a:t>
            </a:r>
          </a:p>
          <a:p>
            <a:endParaRPr lang="cs-CZ"/>
          </a:p>
        </p:txBody>
      </p:sp>
      <p:sp>
        <p:nvSpPr>
          <p:cNvPr id="4" name="Plassholder for tekst 3"/>
          <p:cNvSpPr>
            <a:spLocks noGrp="1"/>
          </p:cNvSpPr>
          <p:nvPr>
            <p:ph type="body" sz="quarter" idx="13"/>
          </p:nvPr>
        </p:nvSpPr>
        <p:spPr>
          <a:xfrm>
            <a:off x="1260386" y="1238739"/>
            <a:ext cx="18909995" cy="1282789"/>
          </a:xfrm>
        </p:spPr>
        <p:txBody>
          <a:bodyPr/>
          <a:lstStyle>
            <a:defPPr>
              <a:defRPr kern="1200" smtId="4294967295"/>
            </a:defPPr>
          </a:lstStyle>
          <a:p>
            <a:pPr lvl="0" algn="just">
              <a:defRPr/>
            </a:pPr>
            <a:r>
              <a:rPr lang="cs-CZ" sz="6600">
                <a:solidFill>
                  <a:srgbClr val="D8222C"/>
                </a:solidFill>
              </a:rPr>
              <a:t>Veřejná podpora </a:t>
            </a:r>
            <a:endParaRPr lang="cs-CZ" sz="6600" b="0">
              <a:solidFill>
                <a:srgbClr val="1E1E1C"/>
              </a:solidFill>
            </a:endParaRPr>
          </a:p>
          <a:p>
            <a:endParaRPr lang="en-GB"/>
          </a:p>
        </p:txBody>
      </p:sp>
    </p:spTree>
    <p:extLst>
      <p:ext uri="{BB962C8B-B14F-4D97-AF65-F5344CB8AC3E}">
        <p14:creationId xmlns:p14="http://schemas.microsoft.com/office/powerpoint/2010/main" val="1872832367"/>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7763.0"/>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Office-theme">
  <a:themeElements>
    <a:clrScheme name="">
      <a:dk1>
        <a:srgbClr val="000000"/>
      </a:dk1>
      <a:lt1>
        <a:srgbClr val="FFFFFF"/>
      </a:lt1>
      <a:dk2>
        <a:srgbClr val="1E1E1C"/>
      </a:dk2>
      <a:lt2>
        <a:srgbClr val="0F3C74"/>
      </a:lt2>
      <a:accent1>
        <a:srgbClr val="0F3C74"/>
      </a:accent1>
      <a:accent2>
        <a:srgbClr val="D8222C"/>
      </a:accent2>
      <a:accent3>
        <a:srgbClr val="3EAF79"/>
      </a:accent3>
      <a:accent4>
        <a:srgbClr val="FFC000"/>
      </a:accent4>
      <a:accent5>
        <a:srgbClr val="0F3C74"/>
      </a:accent5>
      <a:accent6>
        <a:srgbClr val="3EAF79"/>
      </a:accent6>
      <a:hlink>
        <a:srgbClr val="0F3C74"/>
      </a:hlink>
      <a:folHlink>
        <a:srgbClr val="954F72"/>
      </a:folHlink>
    </a:clrScheme>
    <a:fontScheme name="Egendefinert 14">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PPT-mal_EØSMidlene.potx" id="{2877A2A8-6D65-4BE8-A3B9-A911333E1F70}" vid="{D3D72181-B44E-471C-A438-738F633005DA}"/>
    </a:ext>
  </a:extLst>
</a:theme>
</file>

<file path=ppt/theme/theme2.xml><?xml version="1.0" encoding="utf-8"?>
<a:theme xmlns:r="http://schemas.openxmlformats.org/officeDocument/2006/relationships"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2022-05-24T16:38:36.109</cp:lastPrinted>
  <dcterms:created xsi:type="dcterms:W3CDTF">2022-05-24T16:38:36Z</dcterms:created>
  <dcterms:modified xsi:type="dcterms:W3CDTF">2022-05-24T16:38:36Z</dcterms:modified>
</cp:coreProperties>
</file>