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306" r:id="rId4"/>
    <p:sldId id="307" r:id="rId5"/>
    <p:sldId id="308" r:id="rId6"/>
    <p:sldId id="324" r:id="rId7"/>
    <p:sldId id="309" r:id="rId8"/>
    <p:sldId id="310" r:id="rId9"/>
    <p:sldId id="311" r:id="rId10"/>
    <p:sldId id="297" r:id="rId11"/>
    <p:sldId id="312" r:id="rId12"/>
    <p:sldId id="295" r:id="rId13"/>
    <p:sldId id="296" r:id="rId14"/>
    <p:sldId id="298" r:id="rId15"/>
    <p:sldId id="313" r:id="rId16"/>
    <p:sldId id="315" r:id="rId17"/>
    <p:sldId id="319" r:id="rId18"/>
    <p:sldId id="325" r:id="rId19"/>
    <p:sldId id="326" r:id="rId20"/>
    <p:sldId id="320" r:id="rId21"/>
    <p:sldId id="321" r:id="rId22"/>
    <p:sldId id="318" r:id="rId23"/>
  </p:sldIdLst>
  <p:sldSz cx="24380825" cy="13714412"/>
  <p:notesSz cx="6858000" cy="9144000"/>
  <p:custDataLst>
    <p:tags r:id="rId24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89513" autoAdjust="0"/>
  </p:normalViewPr>
  <p:slideViewPr>
    <p:cSldViewPr snapToGrid="0">
      <p:cViewPr varScale="1">
        <p:scale>
          <a:sx n="54" d="100"/>
          <a:sy n="54" d="100"/>
        </p:scale>
        <p:origin x="744" y="120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microsoft.com/office/2015/10/relationships/revisionInfo" Target="revisionInfo.xml" /><Relationship Id="rId29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U webu – lze používat českou alternativu namísto</a:t>
            </a:r>
            <a:r>
              <a:rPr lang="cs-CZ" baseline="0" smtClean="0"/>
              <a:t> anglické.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249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065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Každý program má svou dlaždici, pod</a:t>
            </a:r>
            <a:r>
              <a:rPr lang="cs-CZ" baseline="0" smtClean="0"/>
              <a:t> kterou naleznete základní informace k programu, aktuality, informace k výzvám či bilaterální podpoře. Do záložky „Schválené projekty“ postupně přidáváme stručné informace k jednotlivým již schváleným projektům a to napříč všemi programy.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091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Průběžně informovat o realizaci projektu. Informace</a:t>
            </a:r>
            <a:r>
              <a:rPr lang="cs-CZ" baseline="0" smtClean="0"/>
              <a:t> můžete zasílat prostřednictvím nástěnky IS CEDR nebo přes email. Fotografie a videa přes jiná úložiště. </a:t>
            </a:r>
          </a:p>
          <a:p>
            <a:r>
              <a:rPr lang="cs-CZ" baseline="0" smtClean="0"/>
              <a:t>Možno natočit vlastní krátký medailonek – představit sebe, projekt, a jaké je očekávání, zajímavosti – v délce 1 – 2 minuty pro účely sociálních sítí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264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Manuál pro komunikaci a design – dostupný na webu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686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804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11765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20.05.2022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20.05.2022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png" /><Relationship Id="rId3" Type="http://schemas.microsoft.com/office/2007/relationships/hdphoto" Target="../media/hdphoto1.wdp" /><Relationship Id="rId4" Type="http://schemas.openxmlformats.org/officeDocument/2006/relationships/image" Target="../media/image5.png" /><Relationship Id="rId5" Type="http://schemas.microsoft.com/office/2007/relationships/hdphoto" Target="../media/hdphoto2.wdp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1.xml" /><Relationship Id="rId3" Type="http://schemas.openxmlformats.org/officeDocument/2006/relationships/hyperlink" Target="http://www.fondyehp.cz/" TargetMode="External" /><Relationship Id="rId4" Type="http://schemas.openxmlformats.org/officeDocument/2006/relationships/hyperlink" Target="http://www.norskefondy.cz/" TargetMode="External" /><Relationship Id="rId5" Type="http://schemas.openxmlformats.org/officeDocument/2006/relationships/hyperlink" Target="http://www.eeagrants.cz/" TargetMode="External" /><Relationship Id="rId6" Type="http://schemas.openxmlformats.org/officeDocument/2006/relationships/hyperlink" Target="http://www.norwaygrants.cz/" TargetMode="Ex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4.png" /><Relationship Id="rId4" Type="http://schemas.openxmlformats.org/officeDocument/2006/relationships/image" Target="../media/image1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hyperlink" Target="http://www.fondyehp.cz/program" TargetMode="External" /><Relationship Id="rId3" Type="http://schemas.openxmlformats.org/officeDocument/2006/relationships/hyperlink" Target="http://www.norskefondy.cz/program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4.png" /><Relationship Id="rId3" Type="http://schemas.openxmlformats.org/officeDocument/2006/relationships/image" Target="../media/image2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5.png" /><Relationship Id="rId3" Type="http://schemas.openxmlformats.org/officeDocument/2006/relationships/image" Target="../media/image2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6.png" /><Relationship Id="rId3" Type="http://schemas.openxmlformats.org/officeDocument/2006/relationships/image" Target="../media/image27.png" /><Relationship Id="rId4" Type="http://schemas.openxmlformats.org/officeDocument/2006/relationships/image" Target="../media/image28.jpeg" /><Relationship Id="rId5" Type="http://schemas.openxmlformats.org/officeDocument/2006/relationships/image" Target="../media/image29.jpeg" /><Relationship Id="rId6" Type="http://schemas.openxmlformats.org/officeDocument/2006/relationships/image" Target="../media/image30.jpeg" /><Relationship Id="rId7" Type="http://schemas.openxmlformats.org/officeDocument/2006/relationships/image" Target="../media/image31.jpeg" /><Relationship Id="rId8" Type="http://schemas.openxmlformats.org/officeDocument/2006/relationships/image" Target="../media/image3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3.png" /><Relationship Id="rId3" Type="http://schemas.openxmlformats.org/officeDocument/2006/relationships/image" Target="../media/image34.png" /><Relationship Id="rId4" Type="http://schemas.openxmlformats.org/officeDocument/2006/relationships/image" Target="../media/image3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6.jpeg" /><Relationship Id="rId3" Type="http://schemas.openxmlformats.org/officeDocument/2006/relationships/image" Target="../media/image37.jpeg" /><Relationship Id="rId4" Type="http://schemas.openxmlformats.org/officeDocument/2006/relationships/image" Target="../media/image38.jpeg" /><Relationship Id="rId5" Type="http://schemas.openxmlformats.org/officeDocument/2006/relationships/image" Target="../media/image39.jpeg" /><Relationship Id="rId6" Type="http://schemas.openxmlformats.org/officeDocument/2006/relationships/image" Target="../media/image40.png" /><Relationship Id="rId7" Type="http://schemas.openxmlformats.org/officeDocument/2006/relationships/image" Target="../media/image4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42.jpeg" /><Relationship Id="rId4" Type="http://schemas.openxmlformats.org/officeDocument/2006/relationships/hyperlink" Target="mailto:iva.moravcova@mfcr.cz" TargetMode="External" /><Relationship Id="rId5" Type="http://schemas.openxmlformats.org/officeDocument/2006/relationships/hyperlink" Target="https://www.eeagrants.cz/" TargetMode="External" /><Relationship Id="rId6" Type="http://schemas.openxmlformats.org/officeDocument/2006/relationships/image" Target="../media/image4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88"/>
                    </a14:imgEffect>
                    <a14:imgEffect>
                      <a14:saturation sat="207000"/>
                    </a14:imgEffect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50800" dir="5400000" algn="ctr" rotWithShape="0">
              <a:schemeClr val="tx1">
                <a:alpha val="46000"/>
              </a:schemeClr>
            </a:outerShdw>
          </a:effectLst>
        </p:spPr>
      </p:pic>
      <p:sp>
        <p:nvSpPr>
          <p:cNvPr id="5" name="TextovéPole 4"/>
          <p:cNvSpPr txBox="1"/>
          <p:nvPr/>
        </p:nvSpPr>
        <p:spPr>
          <a:xfrm>
            <a:off x="15178900" y="7450042"/>
            <a:ext cx="92019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6600" b="1" smtClean="0">
                <a:solidFill>
                  <a:schemeClr val="bg1"/>
                </a:solidFill>
              </a:rPr>
              <a:t>Povinnosti konečného příjemce - publicita</a:t>
            </a:r>
            <a:endParaRPr lang="cs-CZ" sz="6600" b="1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89069" y="11322745"/>
            <a:ext cx="381435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Iva Moravcová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21268858" y="12352406"/>
            <a:ext cx="261257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24. </a:t>
            </a:r>
            <a:r>
              <a:rPr lang="cs-CZ" b="1">
                <a:solidFill>
                  <a:schemeClr val="bg1"/>
                </a:solidFill>
              </a:rPr>
              <a:t>5</a:t>
            </a:r>
            <a:r>
              <a:rPr lang="cs-CZ" b="1" smtClean="0">
                <a:solidFill>
                  <a:schemeClr val="bg1"/>
                </a:solidFill>
              </a:rPr>
              <a:t>. 2022</a:t>
            </a:r>
            <a:endParaRPr lang="cs-CZ" b="1">
              <a:solidFill>
                <a:schemeClr val="bg1"/>
              </a:solidFill>
            </a:endParaRPr>
          </a:p>
        </p:txBody>
      </p:sp>
      <p:pic>
        <p:nvPicPr>
          <p:cNvPr id="9" name="Picture 2" descr="C:\Users\15233\AppData\Local\Temp\Rar$DRa0.437\EEA-and-Norway_grants_A4-standard vertical.png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057"/>
                    </a14:imgEffect>
                    <a14:imgEffect>
                      <a14:saturation sat="2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953" y="226843"/>
            <a:ext cx="22337974" cy="21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088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Obdélník 104"/>
          <p:cNvSpPr/>
          <p:nvPr/>
        </p:nvSpPr>
        <p:spPr>
          <a:xfrm>
            <a:off x="0" y="1966169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04" name="Obdélník 103"/>
          <p:cNvSpPr/>
          <p:nvPr/>
        </p:nvSpPr>
        <p:spPr>
          <a:xfrm>
            <a:off x="0" y="1"/>
            <a:ext cx="24380825" cy="26359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grpSp>
        <p:nvGrpSpPr>
          <p:cNvPr id="5" name="Google Shape;3819;p48"/>
          <p:cNvGrpSpPr/>
          <p:nvPr/>
        </p:nvGrpSpPr>
        <p:grpSpPr>
          <a:xfrm>
            <a:off x="14815289" y="4602095"/>
            <a:ext cx="7491046" cy="6858000"/>
            <a:chOff x="2473900" y="225896"/>
            <a:chExt cx="3899746" cy="4762328"/>
          </a:xfrm>
        </p:grpSpPr>
        <p:sp>
          <p:nvSpPr>
            <p:cNvPr id="6" name="Google Shape;3820;p48"/>
            <p:cNvSpPr/>
            <p:nvPr/>
          </p:nvSpPr>
          <p:spPr>
            <a:xfrm>
              <a:off x="3961606" y="3558431"/>
              <a:ext cx="1029717" cy="605511"/>
            </a:xfrm>
            <a:custGeom>
              <a:rect l="l" t="t" r="r" b="b"/>
              <a:pathLst>
                <a:path w="1029716" h="605511" extrusionOk="0">
                  <a:moveTo>
                    <a:pt x="850397" y="593403"/>
                  </a:moveTo>
                  <a:lnTo>
                    <a:pt x="15367" y="111819"/>
                  </a:lnTo>
                  <a:cubicBezTo>
                    <a:pt x="618" y="103218"/>
                    <a:pt x="-4384" y="84273"/>
                    <a:pt x="4193" y="69490"/>
                  </a:cubicBezTo>
                  <a:cubicBezTo>
                    <a:pt x="7132" y="64442"/>
                    <a:pt x="11430" y="60327"/>
                    <a:pt x="16603" y="57622"/>
                  </a:cubicBezTo>
                  <a:lnTo>
                    <a:pt x="121683" y="3425"/>
                  </a:lnTo>
                  <a:cubicBezTo>
                    <a:pt x="130993" y="-1366"/>
                    <a:pt x="142081" y="-1118"/>
                    <a:pt x="151163" y="4092"/>
                  </a:cubicBezTo>
                  <a:lnTo>
                    <a:pt x="1014246" y="501868"/>
                  </a:lnTo>
                  <a:cubicBezTo>
                    <a:pt x="1029005" y="510355"/>
                    <a:pt x="1034092" y="529214"/>
                    <a:pt x="1025619" y="543997"/>
                  </a:cubicBezTo>
                  <a:cubicBezTo>
                    <a:pt x="1022662" y="549150"/>
                    <a:pt x="1018287" y="553341"/>
                    <a:pt x="1013010" y="556065"/>
                  </a:cubicBezTo>
                  <a:lnTo>
                    <a:pt x="936934" y="595404"/>
                  </a:lnTo>
                  <a:cubicBezTo>
                    <a:pt x="909632" y="609558"/>
                    <a:pt x="877014" y="608805"/>
                    <a:pt x="850397" y="593403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3821;p48"/>
            <p:cNvSpPr/>
            <p:nvPr/>
          </p:nvSpPr>
          <p:spPr>
            <a:xfrm>
              <a:off x="4042969" y="1357120"/>
              <a:ext cx="929840" cy="2717164"/>
            </a:xfrm>
            <a:custGeom>
              <a:rect l="l" t="t" r="r" b="b"/>
              <a:pathLst>
                <a:path w="929840" h="2717164" extrusionOk="0">
                  <a:moveTo>
                    <a:pt x="820195" y="2704036"/>
                  </a:moveTo>
                  <a:lnTo>
                    <a:pt x="108694" y="2292556"/>
                  </a:lnTo>
                  <a:cubicBezTo>
                    <a:pt x="48403" y="2257695"/>
                    <a:pt x="0" y="2164254"/>
                    <a:pt x="0" y="2083768"/>
                  </a:cubicBezTo>
                  <a:lnTo>
                    <a:pt x="0" y="95710"/>
                  </a:lnTo>
                  <a:cubicBezTo>
                    <a:pt x="0" y="15224"/>
                    <a:pt x="48879" y="-21733"/>
                    <a:pt x="109169" y="13128"/>
                  </a:cubicBezTo>
                  <a:lnTo>
                    <a:pt x="820671" y="424608"/>
                  </a:lnTo>
                  <a:cubicBezTo>
                    <a:pt x="880961" y="459470"/>
                    <a:pt x="929840" y="552910"/>
                    <a:pt x="929840" y="633396"/>
                  </a:cubicBezTo>
                  <a:lnTo>
                    <a:pt x="929840" y="2621454"/>
                  </a:lnTo>
                  <a:cubicBezTo>
                    <a:pt x="929365" y="2701941"/>
                    <a:pt x="880486" y="2738897"/>
                    <a:pt x="820195" y="2704036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3822;p48"/>
            <p:cNvSpPr/>
            <p:nvPr/>
          </p:nvSpPr>
          <p:spPr>
            <a:xfrm>
              <a:off x="4875432" y="3975622"/>
              <a:ext cx="56391" cy="121443"/>
            </a:xfrm>
            <a:custGeom>
              <a:rect l="l" t="t" r="r" b="b"/>
              <a:pathLst>
                <a:path w="56391" h="121443" extrusionOk="0">
                  <a:moveTo>
                    <a:pt x="0" y="121444"/>
                  </a:moveTo>
                  <a:lnTo>
                    <a:pt x="56391" y="92869"/>
                  </a:lnTo>
                  <a:lnTo>
                    <a:pt x="2282" y="0"/>
                  </a:lnTo>
                  <a:lnTo>
                    <a:pt x="0" y="121444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3823;p48"/>
            <p:cNvSpPr/>
            <p:nvPr/>
          </p:nvSpPr>
          <p:spPr>
            <a:xfrm>
              <a:off x="4031462" y="1362819"/>
              <a:ext cx="51922" cy="76581"/>
            </a:xfrm>
            <a:custGeom>
              <a:rect l="l" t="t" r="r" b="b"/>
              <a:pathLst>
                <a:path w="51922" h="76581" extrusionOk="0">
                  <a:moveTo>
                    <a:pt x="0" y="27242"/>
                  </a:moveTo>
                  <a:lnTo>
                    <a:pt x="51922" y="0"/>
                  </a:lnTo>
                  <a:lnTo>
                    <a:pt x="41461" y="76581"/>
                  </a:lnTo>
                  <a:lnTo>
                    <a:pt x="0" y="27242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3824;p48"/>
            <p:cNvSpPr/>
            <p:nvPr/>
          </p:nvSpPr>
          <p:spPr>
            <a:xfrm>
              <a:off x="3997133" y="1379805"/>
              <a:ext cx="929842" cy="2717228"/>
            </a:xfrm>
            <a:custGeom>
              <a:rect l="l" t="t" r="r" b="b"/>
              <a:pathLst>
                <a:path w="929842" h="2717228" extrusionOk="0">
                  <a:moveTo>
                    <a:pt x="820671" y="2704116"/>
                  </a:moveTo>
                  <a:lnTo>
                    <a:pt x="109169" y="2292636"/>
                  </a:lnTo>
                  <a:cubicBezTo>
                    <a:pt x="48879" y="2257774"/>
                    <a:pt x="0" y="2164239"/>
                    <a:pt x="0" y="2083752"/>
                  </a:cubicBezTo>
                  <a:lnTo>
                    <a:pt x="0" y="95790"/>
                  </a:lnTo>
                  <a:cubicBezTo>
                    <a:pt x="0" y="15303"/>
                    <a:pt x="48879" y="-21749"/>
                    <a:pt x="109169" y="13113"/>
                  </a:cubicBezTo>
                  <a:lnTo>
                    <a:pt x="820671" y="424593"/>
                  </a:lnTo>
                  <a:cubicBezTo>
                    <a:pt x="880961" y="459454"/>
                    <a:pt x="929840" y="552990"/>
                    <a:pt x="929840" y="633476"/>
                  </a:cubicBezTo>
                  <a:lnTo>
                    <a:pt x="929840" y="2621439"/>
                  </a:lnTo>
                  <a:cubicBezTo>
                    <a:pt x="930221" y="2701925"/>
                    <a:pt x="880961" y="2738977"/>
                    <a:pt x="820671" y="2704116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825;p48"/>
            <p:cNvSpPr/>
            <p:nvPr/>
          </p:nvSpPr>
          <p:spPr>
            <a:xfrm>
              <a:off x="3989621" y="1384880"/>
              <a:ext cx="929745" cy="2717215"/>
            </a:xfrm>
            <a:custGeom>
              <a:rect l="l" t="t" r="r" b="b"/>
              <a:pathLst>
                <a:path w="929745" h="2717215" extrusionOk="0">
                  <a:moveTo>
                    <a:pt x="929745" y="633449"/>
                  </a:moveTo>
                  <a:lnTo>
                    <a:pt x="929745" y="2621412"/>
                  </a:lnTo>
                  <a:cubicBezTo>
                    <a:pt x="929745" y="2701994"/>
                    <a:pt x="880961" y="2738951"/>
                    <a:pt x="820671" y="2704089"/>
                  </a:cubicBezTo>
                  <a:lnTo>
                    <a:pt x="541567" y="2542736"/>
                  </a:lnTo>
                  <a:lnTo>
                    <a:pt x="454840" y="2492539"/>
                  </a:lnTo>
                  <a:lnTo>
                    <a:pt x="109074" y="2292514"/>
                  </a:lnTo>
                  <a:cubicBezTo>
                    <a:pt x="48784" y="2257653"/>
                    <a:pt x="0" y="2164212"/>
                    <a:pt x="0" y="2083631"/>
                  </a:cubicBezTo>
                  <a:lnTo>
                    <a:pt x="0" y="95763"/>
                  </a:lnTo>
                  <a:cubicBezTo>
                    <a:pt x="0" y="15182"/>
                    <a:pt x="48784" y="-21680"/>
                    <a:pt x="109074" y="13086"/>
                  </a:cubicBezTo>
                  <a:lnTo>
                    <a:pt x="820671" y="424566"/>
                  </a:lnTo>
                  <a:cubicBezTo>
                    <a:pt x="880676" y="459428"/>
                    <a:pt x="929745" y="552868"/>
                    <a:pt x="929745" y="633449"/>
                  </a:cubicBezTo>
                  <a:close/>
                </a:path>
              </a:pathLst>
            </a:custGeom>
            <a:solidFill>
              <a:srgbClr val="20232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826;p48"/>
            <p:cNvSpPr/>
            <p:nvPr/>
          </p:nvSpPr>
          <p:spPr>
            <a:xfrm>
              <a:off x="4041162" y="1465160"/>
              <a:ext cx="826947" cy="2523815"/>
            </a:xfrm>
            <a:custGeom>
              <a:rect l="l" t="t" r="r" b="b"/>
              <a:pathLst>
                <a:path w="826947" h="2523815" extrusionOk="0">
                  <a:moveTo>
                    <a:pt x="826947" y="532977"/>
                  </a:moveTo>
                  <a:lnTo>
                    <a:pt x="826947" y="2469219"/>
                  </a:lnTo>
                  <a:cubicBezTo>
                    <a:pt x="826947" y="2517987"/>
                    <a:pt x="792808" y="2537799"/>
                    <a:pt x="750871" y="2513319"/>
                  </a:cubicBezTo>
                  <a:lnTo>
                    <a:pt x="528444" y="2384732"/>
                  </a:lnTo>
                  <a:lnTo>
                    <a:pt x="508759" y="2373397"/>
                  </a:lnTo>
                  <a:lnTo>
                    <a:pt x="502197" y="2369492"/>
                  </a:lnTo>
                  <a:lnTo>
                    <a:pt x="453889" y="2341965"/>
                  </a:lnTo>
                  <a:lnTo>
                    <a:pt x="314670" y="2261669"/>
                  </a:lnTo>
                  <a:lnTo>
                    <a:pt x="314670" y="2261669"/>
                  </a:lnTo>
                  <a:lnTo>
                    <a:pt x="256947" y="2228332"/>
                  </a:lnTo>
                  <a:lnTo>
                    <a:pt x="233744" y="2214901"/>
                  </a:lnTo>
                  <a:lnTo>
                    <a:pt x="76076" y="2123747"/>
                  </a:lnTo>
                  <a:cubicBezTo>
                    <a:pt x="33949" y="2099363"/>
                    <a:pt x="0" y="2040022"/>
                    <a:pt x="0" y="1991159"/>
                  </a:cubicBezTo>
                  <a:lnTo>
                    <a:pt x="0" y="54631"/>
                  </a:lnTo>
                  <a:cubicBezTo>
                    <a:pt x="0" y="5863"/>
                    <a:pt x="34139" y="-13949"/>
                    <a:pt x="76076" y="10435"/>
                  </a:cubicBezTo>
                  <a:lnTo>
                    <a:pt x="353659" y="171122"/>
                  </a:lnTo>
                  <a:lnTo>
                    <a:pt x="353659" y="171884"/>
                  </a:lnTo>
                  <a:cubicBezTo>
                    <a:pt x="355979" y="213822"/>
                    <a:pt x="378127" y="252141"/>
                    <a:pt x="413283" y="275040"/>
                  </a:cubicBezTo>
                  <a:cubicBezTo>
                    <a:pt x="446186" y="294090"/>
                    <a:pt x="472813" y="278564"/>
                    <a:pt x="472813" y="240654"/>
                  </a:cubicBezTo>
                  <a:cubicBezTo>
                    <a:pt x="472813" y="240654"/>
                    <a:pt x="472813" y="240083"/>
                    <a:pt x="472813" y="239797"/>
                  </a:cubicBezTo>
                  <a:lnTo>
                    <a:pt x="750681" y="400484"/>
                  </a:lnTo>
                  <a:cubicBezTo>
                    <a:pt x="792808" y="424868"/>
                    <a:pt x="826947" y="484590"/>
                    <a:pt x="826947" y="5329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3827;p48"/>
            <p:cNvSpPr/>
            <p:nvPr/>
          </p:nvSpPr>
          <p:spPr>
            <a:xfrm rot="-1790023">
              <a:off x="4443891" y="1666407"/>
              <a:ext cx="37024" cy="64039"/>
            </a:xfrm>
            <a:custGeom>
              <a:rect l="l" t="t" r="r" b="b"/>
              <a:pathLst>
                <a:path w="37023" h="64037" extrusionOk="0">
                  <a:moveTo>
                    <a:pt x="37025" y="32019"/>
                  </a:moveTo>
                  <a:cubicBezTo>
                    <a:pt x="37025" y="49703"/>
                    <a:pt x="28737" y="64038"/>
                    <a:pt x="18513" y="64038"/>
                  </a:cubicBezTo>
                  <a:cubicBezTo>
                    <a:pt x="8289" y="64038"/>
                    <a:pt x="1" y="49703"/>
                    <a:pt x="1" y="32019"/>
                  </a:cubicBezTo>
                  <a:cubicBezTo>
                    <a:pt x="1" y="14336"/>
                    <a:pt x="8289" y="1"/>
                    <a:pt x="18513" y="1"/>
                  </a:cubicBezTo>
                  <a:cubicBezTo>
                    <a:pt x="28737" y="1"/>
                    <a:pt x="37025" y="14336"/>
                    <a:pt x="37025" y="32019"/>
                  </a:cubicBezTo>
                  <a:close/>
                </a:path>
              </a:pathLst>
            </a:custGeom>
            <a:solidFill>
              <a:srgbClr val="2B30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3828;p48"/>
            <p:cNvSpPr/>
            <p:nvPr/>
          </p:nvSpPr>
          <p:spPr>
            <a:xfrm>
              <a:off x="4445031" y="1680263"/>
              <a:ext cx="19019" cy="24476"/>
            </a:xfrm>
            <a:custGeom>
              <a:rect l="l" t="t" r="r" b="b"/>
              <a:pathLst>
                <a:path w="19019" h="24476" extrusionOk="0">
                  <a:moveTo>
                    <a:pt x="9510" y="23170"/>
                  </a:moveTo>
                  <a:cubicBezTo>
                    <a:pt x="3927" y="19532"/>
                    <a:pt x="399" y="13445"/>
                    <a:pt x="0" y="6787"/>
                  </a:cubicBezTo>
                  <a:cubicBezTo>
                    <a:pt x="0" y="691"/>
                    <a:pt x="4279" y="-1690"/>
                    <a:pt x="9510" y="1263"/>
                  </a:cubicBezTo>
                  <a:cubicBezTo>
                    <a:pt x="15130" y="4911"/>
                    <a:pt x="18667" y="11035"/>
                    <a:pt x="19019" y="17741"/>
                  </a:cubicBezTo>
                  <a:cubicBezTo>
                    <a:pt x="18924" y="23742"/>
                    <a:pt x="14740" y="26218"/>
                    <a:pt x="9510" y="23170"/>
                  </a:cubicBezTo>
                  <a:close/>
                </a:path>
              </a:pathLst>
            </a:custGeom>
            <a:solidFill>
              <a:srgbClr val="FFFF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3829;p48"/>
            <p:cNvSpPr/>
            <p:nvPr/>
          </p:nvSpPr>
          <p:spPr>
            <a:xfrm>
              <a:off x="4937719" y="2165784"/>
              <a:ext cx="21015" cy="115427"/>
            </a:xfrm>
            <a:custGeom>
              <a:rect l="l" t="t" r="r" b="b"/>
              <a:pathLst>
                <a:path w="21015" h="115427" extrusionOk="0">
                  <a:moveTo>
                    <a:pt x="10556" y="114102"/>
                  </a:moveTo>
                  <a:lnTo>
                    <a:pt x="10556" y="114102"/>
                  </a:lnTo>
                  <a:cubicBezTo>
                    <a:pt x="4755" y="117531"/>
                    <a:pt x="0" y="114102"/>
                    <a:pt x="0" y="106196"/>
                  </a:cubicBezTo>
                  <a:lnTo>
                    <a:pt x="0" y="21423"/>
                  </a:lnTo>
                  <a:cubicBezTo>
                    <a:pt x="124" y="13422"/>
                    <a:pt x="4042" y="5964"/>
                    <a:pt x="10556" y="1326"/>
                  </a:cubicBezTo>
                  <a:lnTo>
                    <a:pt x="10556" y="1326"/>
                  </a:lnTo>
                  <a:cubicBezTo>
                    <a:pt x="16356" y="-2103"/>
                    <a:pt x="21016" y="1326"/>
                    <a:pt x="21016" y="9231"/>
                  </a:cubicBezTo>
                  <a:lnTo>
                    <a:pt x="21016" y="94004"/>
                  </a:lnTo>
                  <a:cubicBezTo>
                    <a:pt x="20930" y="101986"/>
                    <a:pt x="17041" y="109453"/>
                    <a:pt x="10556" y="114102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3830;p48"/>
            <p:cNvSpPr/>
            <p:nvPr/>
          </p:nvSpPr>
          <p:spPr>
            <a:xfrm>
              <a:off x="4937719" y="2304659"/>
              <a:ext cx="21015" cy="115427"/>
            </a:xfrm>
            <a:custGeom>
              <a:rect l="l" t="t" r="r" b="b"/>
              <a:pathLst>
                <a:path w="21015" h="115427" extrusionOk="0">
                  <a:moveTo>
                    <a:pt x="10556" y="114102"/>
                  </a:moveTo>
                  <a:lnTo>
                    <a:pt x="10556" y="114102"/>
                  </a:lnTo>
                  <a:cubicBezTo>
                    <a:pt x="4755" y="117531"/>
                    <a:pt x="0" y="114102"/>
                    <a:pt x="0" y="106196"/>
                  </a:cubicBezTo>
                  <a:lnTo>
                    <a:pt x="0" y="21423"/>
                  </a:lnTo>
                  <a:cubicBezTo>
                    <a:pt x="124" y="13423"/>
                    <a:pt x="4042" y="5964"/>
                    <a:pt x="10556" y="1326"/>
                  </a:cubicBezTo>
                  <a:lnTo>
                    <a:pt x="10556" y="1326"/>
                  </a:lnTo>
                  <a:cubicBezTo>
                    <a:pt x="16356" y="-2103"/>
                    <a:pt x="21016" y="1326"/>
                    <a:pt x="21016" y="9232"/>
                  </a:cubicBezTo>
                  <a:lnTo>
                    <a:pt x="21016" y="94004"/>
                  </a:lnTo>
                  <a:cubicBezTo>
                    <a:pt x="20930" y="101986"/>
                    <a:pt x="17041" y="109454"/>
                    <a:pt x="10556" y="114102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3831;p48"/>
            <p:cNvSpPr/>
            <p:nvPr/>
          </p:nvSpPr>
          <p:spPr>
            <a:xfrm>
              <a:off x="4126748" y="1626823"/>
              <a:ext cx="636661" cy="579135"/>
            </a:xfrm>
            <a:custGeom>
              <a:rect l="l" t="t" r="r" b="b"/>
              <a:pathLst>
                <a:path w="636661" h="579135" extrusionOk="0">
                  <a:moveTo>
                    <a:pt x="607277" y="575624"/>
                  </a:moveTo>
                  <a:lnTo>
                    <a:pt x="29384" y="241392"/>
                  </a:lnTo>
                  <a:cubicBezTo>
                    <a:pt x="11231" y="228400"/>
                    <a:pt x="323" y="207540"/>
                    <a:pt x="0" y="185195"/>
                  </a:cubicBezTo>
                  <a:lnTo>
                    <a:pt x="0" y="25746"/>
                  </a:lnTo>
                  <a:cubicBezTo>
                    <a:pt x="0" y="4124"/>
                    <a:pt x="13123" y="-5877"/>
                    <a:pt x="29384" y="3553"/>
                  </a:cubicBezTo>
                  <a:lnTo>
                    <a:pt x="607277" y="337690"/>
                  </a:lnTo>
                  <a:cubicBezTo>
                    <a:pt x="625403" y="350749"/>
                    <a:pt x="636301" y="371618"/>
                    <a:pt x="636662" y="393983"/>
                  </a:cubicBezTo>
                  <a:lnTo>
                    <a:pt x="636662" y="553336"/>
                  </a:lnTo>
                  <a:cubicBezTo>
                    <a:pt x="636662" y="575053"/>
                    <a:pt x="623444" y="584959"/>
                    <a:pt x="607277" y="57562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3832;p48"/>
            <p:cNvSpPr/>
            <p:nvPr/>
          </p:nvSpPr>
          <p:spPr>
            <a:xfrm>
              <a:off x="4126748" y="1794587"/>
              <a:ext cx="81591" cy="147256"/>
            </a:xfrm>
            <a:custGeom>
              <a:rect l="l" t="t" r="r" b="b"/>
              <a:pathLst>
                <a:path w="81591" h="147256" extrusionOk="0">
                  <a:moveTo>
                    <a:pt x="0" y="0"/>
                  </a:moveTo>
                  <a:lnTo>
                    <a:pt x="0" y="147256"/>
                  </a:lnTo>
                  <a:lnTo>
                    <a:pt x="81592" y="103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3833;p48"/>
            <p:cNvSpPr/>
            <p:nvPr/>
          </p:nvSpPr>
          <p:spPr>
            <a:xfrm>
              <a:off x="4244285" y="1743629"/>
              <a:ext cx="435820" cy="297370"/>
            </a:xfrm>
            <a:custGeom>
              <a:rect l="l" t="t" r="r" b="b"/>
              <a:pathLst>
                <a:path w="435820" h="297370" extrusionOk="0">
                  <a:moveTo>
                    <a:pt x="435821" y="297371"/>
                  </a:moveTo>
                  <a:lnTo>
                    <a:pt x="0" y="45339"/>
                  </a:lnTo>
                  <a:lnTo>
                    <a:pt x="0" y="0"/>
                  </a:lnTo>
                  <a:lnTo>
                    <a:pt x="435821" y="252032"/>
                  </a:lnTo>
                  <a:lnTo>
                    <a:pt x="435821" y="297371"/>
                  </a:lnTo>
                  <a:close/>
                </a:path>
              </a:pathLst>
            </a:custGeom>
            <a:solidFill>
              <a:srgbClr val="D9DAE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3834;p48"/>
            <p:cNvSpPr/>
            <p:nvPr/>
          </p:nvSpPr>
          <p:spPr>
            <a:xfrm>
              <a:off x="4244285" y="1811637"/>
              <a:ext cx="215485" cy="169925"/>
            </a:xfrm>
            <a:custGeom>
              <a:rect l="l" t="t" r="r" b="b"/>
              <a:pathLst>
                <a:path w="215485" h="169925" extrusionOk="0">
                  <a:moveTo>
                    <a:pt x="215486" y="169926"/>
                  </a:moveTo>
                  <a:lnTo>
                    <a:pt x="0" y="45244"/>
                  </a:lnTo>
                  <a:lnTo>
                    <a:pt x="0" y="0"/>
                  </a:lnTo>
                  <a:lnTo>
                    <a:pt x="215486" y="124587"/>
                  </a:lnTo>
                  <a:lnTo>
                    <a:pt x="215486" y="169926"/>
                  </a:lnTo>
                  <a:close/>
                </a:path>
              </a:pathLst>
            </a:custGeom>
            <a:solidFill>
              <a:srgbClr val="D9DAE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3835;p48"/>
            <p:cNvSpPr/>
            <p:nvPr/>
          </p:nvSpPr>
          <p:spPr>
            <a:xfrm>
              <a:off x="4126748" y="2516077"/>
              <a:ext cx="479945" cy="412011"/>
            </a:xfrm>
            <a:custGeom>
              <a:rect l="l" t="t" r="r" b="b"/>
              <a:pathLst>
                <a:path w="479945" h="412010" extrusionOk="0">
                  <a:moveTo>
                    <a:pt x="450561" y="408461"/>
                  </a:moveTo>
                  <a:lnTo>
                    <a:pt x="29384" y="164906"/>
                  </a:lnTo>
                  <a:cubicBezTo>
                    <a:pt x="11231" y="151914"/>
                    <a:pt x="323" y="131054"/>
                    <a:pt x="0" y="108709"/>
                  </a:cubicBezTo>
                  <a:lnTo>
                    <a:pt x="0" y="25746"/>
                  </a:lnTo>
                  <a:cubicBezTo>
                    <a:pt x="0" y="4124"/>
                    <a:pt x="13123" y="-5877"/>
                    <a:pt x="29384" y="3553"/>
                  </a:cubicBezTo>
                  <a:lnTo>
                    <a:pt x="450561" y="247107"/>
                  </a:lnTo>
                  <a:cubicBezTo>
                    <a:pt x="468686" y="260128"/>
                    <a:pt x="479584" y="280968"/>
                    <a:pt x="479945" y="303304"/>
                  </a:cubicBezTo>
                  <a:lnTo>
                    <a:pt x="479945" y="386172"/>
                  </a:lnTo>
                  <a:cubicBezTo>
                    <a:pt x="479945" y="407889"/>
                    <a:pt x="466727" y="417890"/>
                    <a:pt x="450561" y="408461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3836;p48"/>
            <p:cNvSpPr/>
            <p:nvPr/>
          </p:nvSpPr>
          <p:spPr>
            <a:xfrm>
              <a:off x="4126748" y="2604593"/>
              <a:ext cx="81591" cy="147256"/>
            </a:xfrm>
            <a:custGeom>
              <a:rect l="l" t="t" r="r" b="b"/>
              <a:pathLst>
                <a:path w="81591" h="147256" extrusionOk="0">
                  <a:moveTo>
                    <a:pt x="0" y="0"/>
                  </a:moveTo>
                  <a:lnTo>
                    <a:pt x="0" y="147256"/>
                  </a:lnTo>
                  <a:lnTo>
                    <a:pt x="81592" y="103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3837;p48"/>
            <p:cNvSpPr/>
            <p:nvPr/>
          </p:nvSpPr>
          <p:spPr>
            <a:xfrm>
              <a:off x="4215377" y="2616119"/>
              <a:ext cx="328553" cy="235362"/>
            </a:xfrm>
            <a:custGeom>
              <a:rect l="l" t="t" r="r" b="b"/>
              <a:pathLst>
                <a:path w="328553" h="235362" extrusionOk="0">
                  <a:moveTo>
                    <a:pt x="328554" y="235363"/>
                  </a:moveTo>
                  <a:lnTo>
                    <a:pt x="0" y="45339"/>
                  </a:lnTo>
                  <a:lnTo>
                    <a:pt x="0" y="0"/>
                  </a:lnTo>
                  <a:lnTo>
                    <a:pt x="328554" y="190024"/>
                  </a:lnTo>
                  <a:lnTo>
                    <a:pt x="328554" y="235363"/>
                  </a:lnTo>
                  <a:close/>
                </a:path>
              </a:pathLst>
            </a:custGeom>
            <a:solidFill>
              <a:srgbClr val="D9DAE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3838;p48"/>
            <p:cNvSpPr/>
            <p:nvPr/>
          </p:nvSpPr>
          <p:spPr>
            <a:xfrm>
              <a:off x="4331202" y="2188583"/>
              <a:ext cx="432207" cy="461037"/>
            </a:xfrm>
            <a:custGeom>
              <a:rect l="l" t="t" r="r" b="b"/>
              <a:pathLst>
                <a:path w="432206" h="461036" extrusionOk="0">
                  <a:moveTo>
                    <a:pt x="29384" y="241512"/>
                  </a:moveTo>
                  <a:lnTo>
                    <a:pt x="402823" y="457444"/>
                  </a:lnTo>
                  <a:cubicBezTo>
                    <a:pt x="418989" y="466969"/>
                    <a:pt x="432207" y="456873"/>
                    <a:pt x="432207" y="435251"/>
                  </a:cubicBezTo>
                  <a:lnTo>
                    <a:pt x="432207" y="275517"/>
                  </a:lnTo>
                  <a:cubicBezTo>
                    <a:pt x="431856" y="253180"/>
                    <a:pt x="420958" y="232330"/>
                    <a:pt x="402823" y="219319"/>
                  </a:cubicBezTo>
                  <a:lnTo>
                    <a:pt x="29384" y="3578"/>
                  </a:lnTo>
                  <a:cubicBezTo>
                    <a:pt x="13123" y="-5947"/>
                    <a:pt x="0" y="4245"/>
                    <a:pt x="0" y="25866"/>
                  </a:cubicBezTo>
                  <a:lnTo>
                    <a:pt x="0" y="185315"/>
                  </a:lnTo>
                  <a:cubicBezTo>
                    <a:pt x="352" y="207651"/>
                    <a:pt x="11250" y="228501"/>
                    <a:pt x="29384" y="24151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3839;p48"/>
            <p:cNvSpPr/>
            <p:nvPr/>
          </p:nvSpPr>
          <p:spPr>
            <a:xfrm>
              <a:off x="4681723" y="2606403"/>
              <a:ext cx="81686" cy="147256"/>
            </a:xfrm>
            <a:custGeom>
              <a:rect l="l" t="t" r="r" b="b"/>
              <a:pathLst>
                <a:path w="81686" h="147256" extrusionOk="0">
                  <a:moveTo>
                    <a:pt x="81687" y="0"/>
                  </a:moveTo>
                  <a:lnTo>
                    <a:pt x="81687" y="147256"/>
                  </a:lnTo>
                  <a:lnTo>
                    <a:pt x="0" y="9430"/>
                  </a:lnTo>
                  <a:lnTo>
                    <a:pt x="81687" y="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3840;p48"/>
            <p:cNvSpPr/>
            <p:nvPr/>
          </p:nvSpPr>
          <p:spPr>
            <a:xfrm>
              <a:off x="4408324" y="2282172"/>
              <a:ext cx="246676" cy="187928"/>
            </a:xfrm>
            <a:custGeom>
              <a:rect l="l" t="t" r="r" b="b"/>
              <a:pathLst>
                <a:path w="246676" h="187928" extrusionOk="0">
                  <a:moveTo>
                    <a:pt x="0" y="45244"/>
                  </a:moveTo>
                  <a:lnTo>
                    <a:pt x="246677" y="187928"/>
                  </a:lnTo>
                  <a:lnTo>
                    <a:pt x="246677" y="142589"/>
                  </a:lnTo>
                  <a:lnTo>
                    <a:pt x="0" y="0"/>
                  </a:lnTo>
                  <a:lnTo>
                    <a:pt x="0" y="45244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3841;p48"/>
            <p:cNvSpPr/>
            <p:nvPr/>
          </p:nvSpPr>
          <p:spPr>
            <a:xfrm>
              <a:off x="4408324" y="2350085"/>
              <a:ext cx="132182" cy="121824"/>
            </a:xfrm>
            <a:custGeom>
              <a:rect l="l" t="t" r="r" b="b"/>
              <a:pathLst>
                <a:path w="132182" h="121824" extrusionOk="0">
                  <a:moveTo>
                    <a:pt x="0" y="45339"/>
                  </a:moveTo>
                  <a:lnTo>
                    <a:pt x="132182" y="121825"/>
                  </a:lnTo>
                  <a:lnTo>
                    <a:pt x="132182" y="76486"/>
                  </a:lnTo>
                  <a:lnTo>
                    <a:pt x="0" y="0"/>
                  </a:lnTo>
                  <a:lnTo>
                    <a:pt x="0" y="45339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3842;p48"/>
            <p:cNvSpPr/>
            <p:nvPr/>
          </p:nvSpPr>
          <p:spPr>
            <a:xfrm>
              <a:off x="4126748" y="2914279"/>
              <a:ext cx="633238" cy="577349"/>
            </a:xfrm>
            <a:custGeom>
              <a:rect l="l" t="t" r="r" b="b"/>
              <a:pathLst>
                <a:path w="633238" h="577349" extrusionOk="0">
                  <a:moveTo>
                    <a:pt x="29384" y="241526"/>
                  </a:moveTo>
                  <a:lnTo>
                    <a:pt x="603854" y="573758"/>
                  </a:lnTo>
                  <a:cubicBezTo>
                    <a:pt x="620115" y="583283"/>
                    <a:pt x="633238" y="573187"/>
                    <a:pt x="633238" y="551470"/>
                  </a:cubicBezTo>
                  <a:lnTo>
                    <a:pt x="633238" y="392116"/>
                  </a:lnTo>
                  <a:cubicBezTo>
                    <a:pt x="632915" y="369742"/>
                    <a:pt x="622017" y="348854"/>
                    <a:pt x="603854" y="335823"/>
                  </a:cubicBezTo>
                  <a:lnTo>
                    <a:pt x="29384" y="3592"/>
                  </a:lnTo>
                  <a:cubicBezTo>
                    <a:pt x="13123" y="-5933"/>
                    <a:pt x="0" y="4163"/>
                    <a:pt x="0" y="25880"/>
                  </a:cubicBezTo>
                  <a:lnTo>
                    <a:pt x="0" y="185329"/>
                  </a:lnTo>
                  <a:cubicBezTo>
                    <a:pt x="352" y="207665"/>
                    <a:pt x="11250" y="228515"/>
                    <a:pt x="29384" y="24152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3843;p48"/>
            <p:cNvSpPr/>
            <p:nvPr/>
          </p:nvSpPr>
          <p:spPr>
            <a:xfrm>
              <a:off x="4678395" y="3448413"/>
              <a:ext cx="81591" cy="147256"/>
            </a:xfrm>
            <a:custGeom>
              <a:rect l="l" t="t" r="r" b="b"/>
              <a:pathLst>
                <a:path w="81591" h="147256" extrusionOk="0">
                  <a:moveTo>
                    <a:pt x="81591" y="0"/>
                  </a:moveTo>
                  <a:lnTo>
                    <a:pt x="81591" y="147256"/>
                  </a:lnTo>
                  <a:lnTo>
                    <a:pt x="0" y="9430"/>
                  </a:lnTo>
                  <a:lnTo>
                    <a:pt x="81591" y="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844;p48"/>
            <p:cNvSpPr/>
            <p:nvPr/>
          </p:nvSpPr>
          <p:spPr>
            <a:xfrm>
              <a:off x="4214901" y="3014168"/>
              <a:ext cx="406436" cy="280416"/>
            </a:xfrm>
            <a:custGeom>
              <a:rect l="l" t="t" r="r" b="b"/>
              <a:pathLst>
                <a:path w="406435" h="280416" extrusionOk="0">
                  <a:moveTo>
                    <a:pt x="0" y="45339"/>
                  </a:moveTo>
                  <a:lnTo>
                    <a:pt x="406437" y="280416"/>
                  </a:lnTo>
                  <a:lnTo>
                    <a:pt x="406437" y="235077"/>
                  </a:lnTo>
                  <a:lnTo>
                    <a:pt x="0" y="0"/>
                  </a:lnTo>
                  <a:lnTo>
                    <a:pt x="0" y="45339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845;p48"/>
            <p:cNvSpPr/>
            <p:nvPr/>
          </p:nvSpPr>
          <p:spPr>
            <a:xfrm>
              <a:off x="4214901" y="3082177"/>
              <a:ext cx="378668" cy="264318"/>
            </a:xfrm>
            <a:custGeom>
              <a:rect l="l" t="t" r="r" b="b"/>
              <a:pathLst>
                <a:path w="378668" h="264318" extrusionOk="0">
                  <a:moveTo>
                    <a:pt x="0" y="45339"/>
                  </a:moveTo>
                  <a:lnTo>
                    <a:pt x="378669" y="264319"/>
                  </a:lnTo>
                  <a:lnTo>
                    <a:pt x="378669" y="218980"/>
                  </a:lnTo>
                  <a:lnTo>
                    <a:pt x="0" y="0"/>
                  </a:lnTo>
                  <a:lnTo>
                    <a:pt x="0" y="45339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846;p48"/>
            <p:cNvSpPr/>
            <p:nvPr/>
          </p:nvSpPr>
          <p:spPr>
            <a:xfrm>
              <a:off x="4121803" y="3338085"/>
              <a:ext cx="646456" cy="502188"/>
            </a:xfrm>
            <a:custGeom>
              <a:rect l="l" t="t" r="r" b="b"/>
              <a:pathLst>
                <a:path w="646456" h="502188" extrusionOk="0">
                  <a:moveTo>
                    <a:pt x="612222" y="497615"/>
                  </a:moveTo>
                  <a:lnTo>
                    <a:pt x="34329" y="163287"/>
                  </a:lnTo>
                  <a:cubicBezTo>
                    <a:pt x="14093" y="150038"/>
                    <a:pt x="1350" y="127940"/>
                    <a:pt x="0" y="103756"/>
                  </a:cubicBezTo>
                  <a:lnTo>
                    <a:pt x="0" y="24508"/>
                  </a:lnTo>
                  <a:cubicBezTo>
                    <a:pt x="0" y="2601"/>
                    <a:pt x="15406" y="-6258"/>
                    <a:pt x="34329" y="4696"/>
                  </a:cubicBezTo>
                  <a:lnTo>
                    <a:pt x="612222" y="338833"/>
                  </a:lnTo>
                  <a:cubicBezTo>
                    <a:pt x="632421" y="352101"/>
                    <a:pt x="645135" y="374199"/>
                    <a:pt x="646457" y="398364"/>
                  </a:cubicBezTo>
                  <a:lnTo>
                    <a:pt x="646457" y="477612"/>
                  </a:lnTo>
                  <a:cubicBezTo>
                    <a:pt x="646457" y="499520"/>
                    <a:pt x="631051" y="508378"/>
                    <a:pt x="612222" y="497615"/>
                  </a:cubicBezTo>
                  <a:close/>
                  <a:moveTo>
                    <a:pt x="34329" y="16031"/>
                  </a:moveTo>
                  <a:cubicBezTo>
                    <a:pt x="20826" y="8220"/>
                    <a:pt x="9795" y="14507"/>
                    <a:pt x="9795" y="30128"/>
                  </a:cubicBezTo>
                  <a:lnTo>
                    <a:pt x="9795" y="109471"/>
                  </a:lnTo>
                  <a:cubicBezTo>
                    <a:pt x="10755" y="126740"/>
                    <a:pt x="19865" y="142513"/>
                    <a:pt x="34329" y="151953"/>
                  </a:cubicBezTo>
                  <a:lnTo>
                    <a:pt x="612222" y="486090"/>
                  </a:lnTo>
                  <a:cubicBezTo>
                    <a:pt x="625726" y="493900"/>
                    <a:pt x="636662" y="487614"/>
                    <a:pt x="636662" y="471993"/>
                  </a:cubicBezTo>
                  <a:lnTo>
                    <a:pt x="636662" y="392840"/>
                  </a:lnTo>
                  <a:cubicBezTo>
                    <a:pt x="635740" y="375590"/>
                    <a:pt x="626667" y="359807"/>
                    <a:pt x="612222" y="35035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847;p48"/>
            <p:cNvSpPr/>
            <p:nvPr/>
          </p:nvSpPr>
          <p:spPr>
            <a:xfrm>
              <a:off x="4169160" y="3393740"/>
              <a:ext cx="9794" cy="81152"/>
            </a:xfrm>
            <a:custGeom>
              <a:rect l="l" t="t" r="r" b="b"/>
              <a:pathLst>
                <a:path w="9794" h="81152" extrusionOk="0">
                  <a:moveTo>
                    <a:pt x="9795" y="81153"/>
                  </a:moveTo>
                  <a:lnTo>
                    <a:pt x="0" y="75533"/>
                  </a:lnTo>
                  <a:lnTo>
                    <a:pt x="0" y="0"/>
                  </a:lnTo>
                  <a:lnTo>
                    <a:pt x="9795" y="5620"/>
                  </a:lnTo>
                  <a:lnTo>
                    <a:pt x="9795" y="811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848;p48"/>
            <p:cNvSpPr/>
            <p:nvPr/>
          </p:nvSpPr>
          <p:spPr>
            <a:xfrm>
              <a:off x="5586458" y="2808047"/>
              <a:ext cx="658819" cy="381000"/>
            </a:xfrm>
            <a:custGeom>
              <a:rect l="l" t="t" r="r" b="b"/>
              <a:pathLst>
                <a:path w="658819" h="381000" extrusionOk="0">
                  <a:moveTo>
                    <a:pt x="658819" y="190500"/>
                  </a:moveTo>
                  <a:cubicBezTo>
                    <a:pt x="658819" y="295710"/>
                    <a:pt x="511337" y="381000"/>
                    <a:pt x="329409" y="381000"/>
                  </a:cubicBezTo>
                  <a:cubicBezTo>
                    <a:pt x="147482" y="381000"/>
                    <a:pt x="0" y="295710"/>
                    <a:pt x="0" y="190500"/>
                  </a:cubicBezTo>
                  <a:cubicBezTo>
                    <a:pt x="0" y="85290"/>
                    <a:pt x="147481" y="0"/>
                    <a:pt x="329409" y="0"/>
                  </a:cubicBezTo>
                  <a:cubicBezTo>
                    <a:pt x="511337" y="0"/>
                    <a:pt x="658819" y="85290"/>
                    <a:pt x="658819" y="19050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849;p48"/>
            <p:cNvSpPr/>
            <p:nvPr/>
          </p:nvSpPr>
          <p:spPr>
            <a:xfrm>
              <a:off x="5921101" y="2949869"/>
              <a:ext cx="191092" cy="147874"/>
            </a:xfrm>
            <a:custGeom>
              <a:rect l="l" t="t" r="r" b="b"/>
              <a:pathLst>
                <a:path w="191092" h="147874" extrusionOk="0">
                  <a:moveTo>
                    <a:pt x="175923" y="5"/>
                  </a:moveTo>
                  <a:cubicBezTo>
                    <a:pt x="153005" y="19055"/>
                    <a:pt x="118866" y="1625"/>
                    <a:pt x="117534" y="3339"/>
                  </a:cubicBezTo>
                  <a:cubicBezTo>
                    <a:pt x="90651" y="28352"/>
                    <a:pt x="62427" y="51879"/>
                    <a:pt x="32995" y="73824"/>
                  </a:cubicBezTo>
                  <a:cubicBezTo>
                    <a:pt x="18731" y="85064"/>
                    <a:pt x="-3522" y="100113"/>
                    <a:pt x="472" y="121449"/>
                  </a:cubicBezTo>
                  <a:cubicBezTo>
                    <a:pt x="7699" y="160121"/>
                    <a:pt x="69511" y="148214"/>
                    <a:pt x="92810" y="136403"/>
                  </a:cubicBezTo>
                  <a:cubicBezTo>
                    <a:pt x="116108" y="124592"/>
                    <a:pt x="135127" y="104971"/>
                    <a:pt x="157189" y="91255"/>
                  </a:cubicBezTo>
                  <a:cubicBezTo>
                    <a:pt x="172975" y="81730"/>
                    <a:pt x="188475" y="76396"/>
                    <a:pt x="190948" y="56489"/>
                  </a:cubicBezTo>
                  <a:cubicBezTo>
                    <a:pt x="192564" y="44678"/>
                    <a:pt x="180202" y="-566"/>
                    <a:pt x="175923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850;p48"/>
            <p:cNvSpPr/>
            <p:nvPr/>
          </p:nvSpPr>
          <p:spPr>
            <a:xfrm>
              <a:off x="5922144" y="2998547"/>
              <a:ext cx="190145" cy="99367"/>
            </a:xfrm>
            <a:custGeom>
              <a:rect l="l" t="t" r="r" b="b"/>
              <a:pathLst>
                <a:path w="190145" h="99367" extrusionOk="0">
                  <a:moveTo>
                    <a:pt x="189715" y="0"/>
                  </a:moveTo>
                  <a:cubicBezTo>
                    <a:pt x="186767" y="19050"/>
                    <a:pt x="171457" y="24289"/>
                    <a:pt x="155861" y="34004"/>
                  </a:cubicBezTo>
                  <a:cubicBezTo>
                    <a:pt x="133419" y="47911"/>
                    <a:pt x="113639" y="68104"/>
                    <a:pt x="90340" y="79915"/>
                  </a:cubicBezTo>
                  <a:cubicBezTo>
                    <a:pt x="68849" y="90774"/>
                    <a:pt x="15120" y="101632"/>
                    <a:pt x="0" y="74009"/>
                  </a:cubicBezTo>
                  <a:cubicBezTo>
                    <a:pt x="8178" y="111347"/>
                    <a:pt x="68849" y="99632"/>
                    <a:pt x="91957" y="87916"/>
                  </a:cubicBezTo>
                  <a:cubicBezTo>
                    <a:pt x="115065" y="76200"/>
                    <a:pt x="134275" y="56483"/>
                    <a:pt x="156336" y="42767"/>
                  </a:cubicBezTo>
                  <a:cubicBezTo>
                    <a:pt x="172122" y="33242"/>
                    <a:pt x="187623" y="27908"/>
                    <a:pt x="190095" y="8001"/>
                  </a:cubicBezTo>
                  <a:cubicBezTo>
                    <a:pt x="190229" y="5325"/>
                    <a:pt x="190095" y="2648"/>
                    <a:pt x="18971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851;p48"/>
            <p:cNvSpPr/>
            <p:nvPr/>
          </p:nvSpPr>
          <p:spPr>
            <a:xfrm>
              <a:off x="5725279" y="2875668"/>
              <a:ext cx="190969" cy="142446"/>
            </a:xfrm>
            <a:custGeom>
              <a:rect l="l" t="t" r="r" b="b"/>
              <a:pathLst>
                <a:path w="190969" h="142446" extrusionOk="0">
                  <a:moveTo>
                    <a:pt x="173186" y="102"/>
                  </a:moveTo>
                  <a:cubicBezTo>
                    <a:pt x="150268" y="19152"/>
                    <a:pt x="110138" y="-1613"/>
                    <a:pt x="108522" y="102"/>
                  </a:cubicBezTo>
                  <a:cubicBezTo>
                    <a:pt x="84624" y="24276"/>
                    <a:pt x="59386" y="47079"/>
                    <a:pt x="32921" y="68396"/>
                  </a:cubicBezTo>
                  <a:cubicBezTo>
                    <a:pt x="18657" y="79636"/>
                    <a:pt x="-3596" y="94685"/>
                    <a:pt x="493" y="116021"/>
                  </a:cubicBezTo>
                  <a:cubicBezTo>
                    <a:pt x="7626" y="154693"/>
                    <a:pt x="69437" y="142786"/>
                    <a:pt x="92736" y="130975"/>
                  </a:cubicBezTo>
                  <a:cubicBezTo>
                    <a:pt x="116034" y="119164"/>
                    <a:pt x="135148" y="99543"/>
                    <a:pt x="157210" y="85827"/>
                  </a:cubicBezTo>
                  <a:cubicBezTo>
                    <a:pt x="172901" y="76302"/>
                    <a:pt x="188402" y="70968"/>
                    <a:pt x="190874" y="51061"/>
                  </a:cubicBezTo>
                  <a:cubicBezTo>
                    <a:pt x="192300" y="39249"/>
                    <a:pt x="177275" y="-374"/>
                    <a:pt x="173186" y="10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52;p48"/>
            <p:cNvSpPr/>
            <p:nvPr/>
          </p:nvSpPr>
          <p:spPr>
            <a:xfrm>
              <a:off x="5725677" y="2921300"/>
              <a:ext cx="190145" cy="99378"/>
            </a:xfrm>
            <a:custGeom>
              <a:rect l="l" t="t" r="r" b="b"/>
              <a:pathLst>
                <a:path w="190145" h="99378" extrusionOk="0">
                  <a:moveTo>
                    <a:pt x="189715" y="0"/>
                  </a:moveTo>
                  <a:cubicBezTo>
                    <a:pt x="186767" y="19050"/>
                    <a:pt x="171457" y="24289"/>
                    <a:pt x="155861" y="34004"/>
                  </a:cubicBezTo>
                  <a:cubicBezTo>
                    <a:pt x="133418" y="48006"/>
                    <a:pt x="113639" y="68104"/>
                    <a:pt x="90340" y="79915"/>
                  </a:cubicBezTo>
                  <a:cubicBezTo>
                    <a:pt x="68849" y="90869"/>
                    <a:pt x="15120" y="101727"/>
                    <a:pt x="0" y="74104"/>
                  </a:cubicBezTo>
                  <a:cubicBezTo>
                    <a:pt x="8178" y="111347"/>
                    <a:pt x="68944" y="99631"/>
                    <a:pt x="91957" y="87916"/>
                  </a:cubicBezTo>
                  <a:cubicBezTo>
                    <a:pt x="114970" y="76200"/>
                    <a:pt x="134274" y="56579"/>
                    <a:pt x="156431" y="42767"/>
                  </a:cubicBezTo>
                  <a:cubicBezTo>
                    <a:pt x="172122" y="33242"/>
                    <a:pt x="187622" y="27908"/>
                    <a:pt x="190095" y="8001"/>
                  </a:cubicBezTo>
                  <a:cubicBezTo>
                    <a:pt x="190228" y="5324"/>
                    <a:pt x="190095" y="2648"/>
                    <a:pt x="18971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853;p48"/>
            <p:cNvSpPr/>
            <p:nvPr/>
          </p:nvSpPr>
          <p:spPr>
            <a:xfrm>
              <a:off x="5773415" y="2020234"/>
              <a:ext cx="328490" cy="943536"/>
            </a:xfrm>
            <a:custGeom>
              <a:rect l="l" t="t" r="r" b="b"/>
              <a:pathLst>
                <a:path w="328490" h="943535" extrusionOk="0">
                  <a:moveTo>
                    <a:pt x="324560" y="81915"/>
                  </a:moveTo>
                  <a:cubicBezTo>
                    <a:pt x="323514" y="116681"/>
                    <a:pt x="312673" y="267367"/>
                    <a:pt x="307918" y="347091"/>
                  </a:cubicBezTo>
                  <a:cubicBezTo>
                    <a:pt x="303163" y="426815"/>
                    <a:pt x="301927" y="524637"/>
                    <a:pt x="301927" y="524637"/>
                  </a:cubicBezTo>
                  <a:cubicBezTo>
                    <a:pt x="301927" y="524637"/>
                    <a:pt x="315716" y="582740"/>
                    <a:pt x="324560" y="651034"/>
                  </a:cubicBezTo>
                  <a:cubicBezTo>
                    <a:pt x="333403" y="719328"/>
                    <a:pt x="324560" y="934879"/>
                    <a:pt x="324560" y="934879"/>
                  </a:cubicBezTo>
                  <a:cubicBezTo>
                    <a:pt x="306701" y="946423"/>
                    <a:pt x="283745" y="946423"/>
                    <a:pt x="265886" y="934879"/>
                  </a:cubicBezTo>
                  <a:cubicBezTo>
                    <a:pt x="265886" y="934879"/>
                    <a:pt x="229274" y="762381"/>
                    <a:pt x="212252" y="684657"/>
                  </a:cubicBezTo>
                  <a:cubicBezTo>
                    <a:pt x="195230" y="606933"/>
                    <a:pt x="192378" y="562166"/>
                    <a:pt x="183724" y="513969"/>
                  </a:cubicBezTo>
                  <a:cubicBezTo>
                    <a:pt x="173073" y="455676"/>
                    <a:pt x="150060" y="183642"/>
                    <a:pt x="150060" y="183642"/>
                  </a:cubicBezTo>
                  <a:lnTo>
                    <a:pt x="140551" y="184214"/>
                  </a:lnTo>
                  <a:lnTo>
                    <a:pt x="116206" y="491490"/>
                  </a:lnTo>
                  <a:cubicBezTo>
                    <a:pt x="123766" y="514131"/>
                    <a:pt x="128959" y="537496"/>
                    <a:pt x="131707" y="561213"/>
                  </a:cubicBezTo>
                  <a:cubicBezTo>
                    <a:pt x="138363" y="611219"/>
                    <a:pt x="124670" y="862870"/>
                    <a:pt x="124670" y="862870"/>
                  </a:cubicBezTo>
                  <a:cubicBezTo>
                    <a:pt x="104700" y="873966"/>
                    <a:pt x="80213" y="872938"/>
                    <a:pt x="61241" y="860203"/>
                  </a:cubicBezTo>
                  <a:cubicBezTo>
                    <a:pt x="61241" y="860203"/>
                    <a:pt x="0" y="526828"/>
                    <a:pt x="0" y="476250"/>
                  </a:cubicBezTo>
                  <a:cubicBezTo>
                    <a:pt x="0" y="442722"/>
                    <a:pt x="5706" y="0"/>
                    <a:pt x="5706" y="0"/>
                  </a:cubicBez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3854;p48"/>
            <p:cNvSpPr/>
            <p:nvPr/>
          </p:nvSpPr>
          <p:spPr>
            <a:xfrm>
              <a:off x="5847677" y="1431875"/>
              <a:ext cx="210314" cy="204988"/>
            </a:xfrm>
            <a:custGeom>
              <a:rect l="l" t="t" r="r" b="b"/>
              <a:pathLst>
                <a:path w="210314" h="204987" extrusionOk="0">
                  <a:moveTo>
                    <a:pt x="167279" y="0"/>
                  </a:moveTo>
                  <a:cubicBezTo>
                    <a:pt x="167279" y="0"/>
                    <a:pt x="163380" y="75629"/>
                    <a:pt x="165092" y="82391"/>
                  </a:cubicBezTo>
                  <a:cubicBezTo>
                    <a:pt x="166804" y="89154"/>
                    <a:pt x="199707" y="110966"/>
                    <a:pt x="209312" y="119158"/>
                  </a:cubicBezTo>
                  <a:cubicBezTo>
                    <a:pt x="218916" y="127349"/>
                    <a:pt x="157104" y="188214"/>
                    <a:pt x="127054" y="202025"/>
                  </a:cubicBezTo>
                  <a:cubicBezTo>
                    <a:pt x="97004" y="215836"/>
                    <a:pt x="1719" y="179451"/>
                    <a:pt x="102" y="132588"/>
                  </a:cubicBezTo>
                  <a:cubicBezTo>
                    <a:pt x="-1515" y="85725"/>
                    <a:pt x="16363" y="46387"/>
                    <a:pt x="31008" y="44291"/>
                  </a:cubicBezTo>
                  <a:cubicBezTo>
                    <a:pt x="45653" y="42196"/>
                    <a:pt x="167279" y="0"/>
                    <a:pt x="167279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3855;p48"/>
            <p:cNvSpPr/>
            <p:nvPr/>
          </p:nvSpPr>
          <p:spPr>
            <a:xfrm>
              <a:off x="5515422" y="1497214"/>
              <a:ext cx="317332" cy="453297"/>
            </a:xfrm>
            <a:custGeom>
              <a:rect l="l" t="t" r="r" b="b"/>
              <a:pathLst>
                <a:path w="317332" h="453297" extrusionOk="0">
                  <a:moveTo>
                    <a:pt x="317332" y="2194"/>
                  </a:moveTo>
                  <a:cubicBezTo>
                    <a:pt x="317332" y="2194"/>
                    <a:pt x="296887" y="-29144"/>
                    <a:pt x="222237" y="145069"/>
                  </a:cubicBezTo>
                  <a:cubicBezTo>
                    <a:pt x="147588" y="319281"/>
                    <a:pt x="101562" y="365001"/>
                    <a:pt x="68088" y="408340"/>
                  </a:cubicBezTo>
                  <a:cubicBezTo>
                    <a:pt x="37848" y="447773"/>
                    <a:pt x="22918" y="385099"/>
                    <a:pt x="22918" y="385099"/>
                  </a:cubicBezTo>
                  <a:cubicBezTo>
                    <a:pt x="22918" y="385099"/>
                    <a:pt x="46977" y="354714"/>
                    <a:pt x="26912" y="354714"/>
                  </a:cubicBezTo>
                  <a:cubicBezTo>
                    <a:pt x="15691" y="355381"/>
                    <a:pt x="0" y="378526"/>
                    <a:pt x="0" y="378526"/>
                  </a:cubicBezTo>
                  <a:lnTo>
                    <a:pt x="25581" y="419484"/>
                  </a:lnTo>
                  <a:lnTo>
                    <a:pt x="92147" y="453298"/>
                  </a:lnTo>
                  <a:cubicBezTo>
                    <a:pt x="92147" y="453298"/>
                    <a:pt x="173644" y="378241"/>
                    <a:pt x="199985" y="331949"/>
                  </a:cubicBezTo>
                  <a:cubicBezTo>
                    <a:pt x="228514" y="295468"/>
                    <a:pt x="271211" y="223078"/>
                    <a:pt x="271211" y="223078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3856;p48"/>
            <p:cNvSpPr/>
            <p:nvPr/>
          </p:nvSpPr>
          <p:spPr>
            <a:xfrm>
              <a:off x="5490085" y="1875271"/>
              <a:ext cx="151441" cy="99116"/>
            </a:xfrm>
            <a:custGeom>
              <a:rect l="l" t="t" r="r" b="b"/>
              <a:pathLst>
                <a:path w="151441" h="99116" extrusionOk="0">
                  <a:moveTo>
                    <a:pt x="25622" y="35807"/>
                  </a:moveTo>
                  <a:cubicBezTo>
                    <a:pt x="24861" y="35236"/>
                    <a:pt x="4986" y="12090"/>
                    <a:pt x="4986" y="12090"/>
                  </a:cubicBezTo>
                  <a:cubicBezTo>
                    <a:pt x="4986" y="12090"/>
                    <a:pt x="-6901" y="1708"/>
                    <a:pt x="6032" y="946"/>
                  </a:cubicBezTo>
                  <a:cubicBezTo>
                    <a:pt x="18965" y="184"/>
                    <a:pt x="65086" y="89"/>
                    <a:pt x="65086" y="89"/>
                  </a:cubicBezTo>
                  <a:cubicBezTo>
                    <a:pt x="69803" y="-369"/>
                    <a:pt x="74510" y="955"/>
                    <a:pt x="78305" y="3803"/>
                  </a:cubicBezTo>
                  <a:cubicBezTo>
                    <a:pt x="84105" y="8375"/>
                    <a:pt x="150957" y="93148"/>
                    <a:pt x="150957" y="93148"/>
                  </a:cubicBezTo>
                  <a:cubicBezTo>
                    <a:pt x="150957" y="93148"/>
                    <a:pt x="153905" y="98291"/>
                    <a:pt x="145252" y="98863"/>
                  </a:cubicBezTo>
                  <a:cubicBezTo>
                    <a:pt x="136598" y="99434"/>
                    <a:pt x="80587" y="98863"/>
                    <a:pt x="80587" y="98863"/>
                  </a:cubicBezTo>
                  <a:close/>
                </a:path>
              </a:pathLst>
            </a:custGeom>
            <a:solidFill>
              <a:srgbClr val="20232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3857;p48"/>
            <p:cNvSpPr/>
            <p:nvPr/>
          </p:nvSpPr>
          <p:spPr>
            <a:xfrm>
              <a:off x="5494480" y="1896496"/>
              <a:ext cx="98885" cy="82426"/>
            </a:xfrm>
            <a:custGeom>
              <a:rect l="l" t="t" r="r" b="b"/>
              <a:pathLst>
                <a:path w="98885" h="82426" extrusionOk="0">
                  <a:moveTo>
                    <a:pt x="15807" y="295"/>
                  </a:moveTo>
                  <a:cubicBezTo>
                    <a:pt x="15807" y="295"/>
                    <a:pt x="-3878" y="-3420"/>
                    <a:pt x="687" y="15534"/>
                  </a:cubicBezTo>
                  <a:cubicBezTo>
                    <a:pt x="5251" y="34489"/>
                    <a:pt x="33495" y="54111"/>
                    <a:pt x="33495" y="54111"/>
                  </a:cubicBezTo>
                  <a:lnTo>
                    <a:pt x="62974" y="78876"/>
                  </a:lnTo>
                  <a:cubicBezTo>
                    <a:pt x="70334" y="83610"/>
                    <a:pt x="79768" y="83610"/>
                    <a:pt x="87128" y="78876"/>
                  </a:cubicBezTo>
                  <a:cubicBezTo>
                    <a:pt x="94736" y="74113"/>
                    <a:pt x="105387" y="61159"/>
                    <a:pt x="93690" y="48872"/>
                  </a:cubicBezTo>
                  <a:cubicBezTo>
                    <a:pt x="81993" y="36585"/>
                    <a:pt x="71533" y="9629"/>
                    <a:pt x="41673" y="10772"/>
                  </a:cubicBezTo>
                  <a:cubicBezTo>
                    <a:pt x="41673" y="10772"/>
                    <a:pt x="40056" y="3628"/>
                    <a:pt x="22654" y="1247"/>
                  </a:cubicBezTo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3858;p48"/>
            <p:cNvSpPr/>
            <p:nvPr/>
          </p:nvSpPr>
          <p:spPr>
            <a:xfrm>
              <a:off x="5773193" y="1460583"/>
              <a:ext cx="342080" cy="688737"/>
            </a:xfrm>
            <a:custGeom>
              <a:rect l="l" t="t" r="r" b="b"/>
              <a:pathLst>
                <a:path w="342080" h="688737" extrusionOk="0">
                  <a:moveTo>
                    <a:pt x="250227" y="66733"/>
                  </a:moveTo>
                  <a:cubicBezTo>
                    <a:pt x="250227" y="66733"/>
                    <a:pt x="195357" y="148457"/>
                    <a:pt x="118901" y="156172"/>
                  </a:cubicBezTo>
                  <a:cubicBezTo>
                    <a:pt x="94841" y="132360"/>
                    <a:pt x="92654" y="47683"/>
                    <a:pt x="126033" y="20632"/>
                  </a:cubicBezTo>
                  <a:cubicBezTo>
                    <a:pt x="126033" y="20632"/>
                    <a:pt x="95317" y="-4229"/>
                    <a:pt x="74301" y="629"/>
                  </a:cubicBezTo>
                  <a:cubicBezTo>
                    <a:pt x="49433" y="14088"/>
                    <a:pt x="30395" y="36272"/>
                    <a:pt x="20857" y="62923"/>
                  </a:cubicBezTo>
                  <a:cubicBezTo>
                    <a:pt x="6783" y="106071"/>
                    <a:pt x="-1110" y="155792"/>
                    <a:pt x="126" y="236087"/>
                  </a:cubicBezTo>
                  <a:cubicBezTo>
                    <a:pt x="1363" y="316383"/>
                    <a:pt x="126" y="561557"/>
                    <a:pt x="126" y="561557"/>
                  </a:cubicBezTo>
                  <a:cubicBezTo>
                    <a:pt x="126" y="561557"/>
                    <a:pt x="10967" y="613468"/>
                    <a:pt x="80102" y="652044"/>
                  </a:cubicBezTo>
                  <a:cubicBezTo>
                    <a:pt x="149236" y="690620"/>
                    <a:pt x="200207" y="694335"/>
                    <a:pt x="247754" y="683381"/>
                  </a:cubicBezTo>
                  <a:cubicBezTo>
                    <a:pt x="286458" y="674333"/>
                    <a:pt x="318410" y="660712"/>
                    <a:pt x="331723" y="632613"/>
                  </a:cubicBezTo>
                  <a:cubicBezTo>
                    <a:pt x="328300" y="576320"/>
                    <a:pt x="303195" y="429540"/>
                    <a:pt x="312704" y="358769"/>
                  </a:cubicBezTo>
                  <a:cubicBezTo>
                    <a:pt x="322214" y="287999"/>
                    <a:pt x="336954" y="234944"/>
                    <a:pt x="341233" y="177794"/>
                  </a:cubicBezTo>
                  <a:cubicBezTo>
                    <a:pt x="345512" y="120644"/>
                    <a:pt x="333625" y="121692"/>
                    <a:pt x="305001" y="101594"/>
                  </a:cubicBezTo>
                  <a:cubicBezTo>
                    <a:pt x="287618" y="88650"/>
                    <a:pt x="269312" y="77001"/>
                    <a:pt x="250227" y="6673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3859;p48"/>
            <p:cNvSpPr/>
            <p:nvPr/>
          </p:nvSpPr>
          <p:spPr>
            <a:xfrm>
              <a:off x="6052262" y="1601698"/>
              <a:ext cx="132559" cy="608427"/>
            </a:xfrm>
            <a:custGeom>
              <a:rect l="l" t="t" r="r" b="b"/>
              <a:pathLst>
                <a:path w="132559" h="608427" extrusionOk="0">
                  <a:moveTo>
                    <a:pt x="1779" y="533694"/>
                  </a:moveTo>
                  <a:cubicBezTo>
                    <a:pt x="13190" y="520931"/>
                    <a:pt x="32779" y="450160"/>
                    <a:pt x="44001" y="405488"/>
                  </a:cubicBezTo>
                  <a:cubicBezTo>
                    <a:pt x="54832" y="355339"/>
                    <a:pt x="57019" y="303694"/>
                    <a:pt x="50467" y="252802"/>
                  </a:cubicBezTo>
                  <a:cubicBezTo>
                    <a:pt x="40387" y="191842"/>
                    <a:pt x="12429" y="107451"/>
                    <a:pt x="4536" y="72494"/>
                  </a:cubicBezTo>
                  <a:cubicBezTo>
                    <a:pt x="-3357" y="37537"/>
                    <a:pt x="7104" y="22678"/>
                    <a:pt x="22604" y="8581"/>
                  </a:cubicBezTo>
                  <a:cubicBezTo>
                    <a:pt x="40767" y="-7993"/>
                    <a:pt x="67870" y="-3040"/>
                    <a:pt x="85367" y="45538"/>
                  </a:cubicBezTo>
                  <a:cubicBezTo>
                    <a:pt x="108199" y="112727"/>
                    <a:pt x="123538" y="182231"/>
                    <a:pt x="131108" y="252802"/>
                  </a:cubicBezTo>
                  <a:cubicBezTo>
                    <a:pt x="135206" y="305361"/>
                    <a:pt x="130614" y="358234"/>
                    <a:pt x="117509" y="409298"/>
                  </a:cubicBezTo>
                  <a:cubicBezTo>
                    <a:pt x="105813" y="456923"/>
                    <a:pt x="88981" y="491403"/>
                    <a:pt x="66728" y="535028"/>
                  </a:cubicBezTo>
                  <a:cubicBezTo>
                    <a:pt x="60737" y="546839"/>
                    <a:pt x="47044" y="580081"/>
                    <a:pt x="38200" y="604084"/>
                  </a:cubicBezTo>
                  <a:cubicBezTo>
                    <a:pt x="29356" y="628087"/>
                    <a:pt x="-8587" y="545315"/>
                    <a:pt x="1779" y="53369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3860;p48"/>
            <p:cNvSpPr/>
            <p:nvPr/>
          </p:nvSpPr>
          <p:spPr>
            <a:xfrm>
              <a:off x="5838983" y="1219006"/>
              <a:ext cx="226927" cy="276849"/>
            </a:xfrm>
            <a:custGeom>
              <a:rect l="l" t="t" r="r" b="b"/>
              <a:pathLst>
                <a:path w="226926" h="276849" extrusionOk="0">
                  <a:moveTo>
                    <a:pt x="4992" y="100093"/>
                  </a:moveTo>
                  <a:lnTo>
                    <a:pt x="4992" y="100093"/>
                  </a:lnTo>
                  <a:cubicBezTo>
                    <a:pt x="14026" y="41324"/>
                    <a:pt x="56248" y="-3158"/>
                    <a:pt x="116729" y="176"/>
                  </a:cubicBezTo>
                  <a:cubicBezTo>
                    <a:pt x="180871" y="3548"/>
                    <a:pt x="230140" y="58374"/>
                    <a:pt x="226764" y="122620"/>
                  </a:cubicBezTo>
                  <a:cubicBezTo>
                    <a:pt x="224862" y="159005"/>
                    <a:pt x="206061" y="192400"/>
                    <a:pt x="175973" y="212869"/>
                  </a:cubicBezTo>
                  <a:cubicBezTo>
                    <a:pt x="173795" y="221746"/>
                    <a:pt x="170610" y="230347"/>
                    <a:pt x="166464" y="238491"/>
                  </a:cubicBezTo>
                  <a:cubicBezTo>
                    <a:pt x="145067" y="263542"/>
                    <a:pt x="80403" y="279068"/>
                    <a:pt x="61859" y="276591"/>
                  </a:cubicBezTo>
                  <a:cubicBezTo>
                    <a:pt x="37990" y="273162"/>
                    <a:pt x="25152" y="263161"/>
                    <a:pt x="13741" y="237062"/>
                  </a:cubicBezTo>
                  <a:cubicBezTo>
                    <a:pt x="-6229" y="190771"/>
                    <a:pt x="47" y="129144"/>
                    <a:pt x="4992" y="10009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3861;p48"/>
            <p:cNvSpPr/>
            <p:nvPr/>
          </p:nvSpPr>
          <p:spPr>
            <a:xfrm>
              <a:off x="5847630" y="1194850"/>
              <a:ext cx="239905" cy="237025"/>
            </a:xfrm>
            <a:custGeom>
              <a:rect l="l" t="t" r="r" b="b"/>
              <a:pathLst>
                <a:path w="239905" h="237024" extrusionOk="0">
                  <a:moveTo>
                    <a:pt x="167327" y="237026"/>
                  </a:moveTo>
                  <a:lnTo>
                    <a:pt x="167327" y="237026"/>
                  </a:lnTo>
                  <a:lnTo>
                    <a:pt x="161811" y="185781"/>
                  </a:lnTo>
                  <a:cubicBezTo>
                    <a:pt x="161811" y="185781"/>
                    <a:pt x="203558" y="77387"/>
                    <a:pt x="104754" y="98151"/>
                  </a:cubicBezTo>
                  <a:cubicBezTo>
                    <a:pt x="39519" y="111962"/>
                    <a:pt x="23163" y="117868"/>
                    <a:pt x="3383" y="74053"/>
                  </a:cubicBezTo>
                  <a:cubicBezTo>
                    <a:pt x="-16397" y="30238"/>
                    <a:pt x="53498" y="-9100"/>
                    <a:pt x="136516" y="1853"/>
                  </a:cubicBezTo>
                  <a:cubicBezTo>
                    <a:pt x="196036" y="7797"/>
                    <a:pt x="241026" y="58537"/>
                    <a:pt x="239884" y="118439"/>
                  </a:cubicBezTo>
                  <a:cubicBezTo>
                    <a:pt x="237222" y="150729"/>
                    <a:pt x="228663" y="215975"/>
                    <a:pt x="167327" y="237026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3862;p48"/>
            <p:cNvSpPr/>
            <p:nvPr/>
          </p:nvSpPr>
          <p:spPr>
            <a:xfrm>
              <a:off x="6035307" y="1564524"/>
              <a:ext cx="148633" cy="202336"/>
            </a:xfrm>
            <a:custGeom>
              <a:rect l="l" t="t" r="r" b="b"/>
              <a:pathLst>
                <a:path w="148633" h="202336" extrusionOk="0">
                  <a:moveTo>
                    <a:pt x="148634" y="161388"/>
                  </a:moveTo>
                  <a:cubicBezTo>
                    <a:pt x="148634" y="161388"/>
                    <a:pt x="94810" y="215109"/>
                    <a:pt x="31001" y="199488"/>
                  </a:cubicBezTo>
                  <a:cubicBezTo>
                    <a:pt x="21491" y="193297"/>
                    <a:pt x="0" y="67757"/>
                    <a:pt x="0" y="67757"/>
                  </a:cubicBezTo>
                  <a:cubicBezTo>
                    <a:pt x="0" y="67757"/>
                    <a:pt x="0" y="-1775"/>
                    <a:pt x="53253" y="35"/>
                  </a:cubicBezTo>
                  <a:cubicBezTo>
                    <a:pt x="106506" y="1844"/>
                    <a:pt x="148634" y="161388"/>
                    <a:pt x="148634" y="16138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3863;p48"/>
            <p:cNvSpPr/>
            <p:nvPr/>
          </p:nvSpPr>
          <p:spPr>
            <a:xfrm>
              <a:off x="5727199" y="1461212"/>
              <a:ext cx="120770" cy="194746"/>
            </a:xfrm>
            <a:custGeom>
              <a:rect l="l" t="t" r="r" b="b"/>
              <a:pathLst>
                <a:path w="120770" h="194746" extrusionOk="0">
                  <a:moveTo>
                    <a:pt x="46502" y="194215"/>
                  </a:moveTo>
                  <a:cubicBezTo>
                    <a:pt x="46502" y="194215"/>
                    <a:pt x="11602" y="198596"/>
                    <a:pt x="0" y="182213"/>
                  </a:cubicBezTo>
                  <a:cubicBezTo>
                    <a:pt x="2092" y="153638"/>
                    <a:pt x="48594" y="7906"/>
                    <a:pt x="120771" y="0"/>
                  </a:cubicBezTo>
                  <a:cubicBezTo>
                    <a:pt x="103197" y="15916"/>
                    <a:pt x="88011" y="34300"/>
                    <a:pt x="75696" y="54578"/>
                  </a:cubicBezTo>
                  <a:cubicBezTo>
                    <a:pt x="49925" y="97345"/>
                    <a:pt x="46502" y="194215"/>
                    <a:pt x="46502" y="19421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3864;p48"/>
            <p:cNvSpPr/>
            <p:nvPr/>
          </p:nvSpPr>
          <p:spPr>
            <a:xfrm>
              <a:off x="2473900" y="4607987"/>
              <a:ext cx="657677" cy="380237"/>
            </a:xfrm>
            <a:custGeom>
              <a:rect l="l" t="t" r="r" b="b"/>
              <a:pathLst>
                <a:path w="657677" h="380237" extrusionOk="0">
                  <a:moveTo>
                    <a:pt x="657678" y="190119"/>
                  </a:moveTo>
                  <a:cubicBezTo>
                    <a:pt x="657678" y="295119"/>
                    <a:pt x="510452" y="380238"/>
                    <a:pt x="328839" y="380238"/>
                  </a:cubicBezTo>
                  <a:cubicBezTo>
                    <a:pt x="147226" y="380238"/>
                    <a:pt x="0" y="295119"/>
                    <a:pt x="0" y="190119"/>
                  </a:cubicBezTo>
                  <a:cubicBezTo>
                    <a:pt x="0" y="85119"/>
                    <a:pt x="147226" y="0"/>
                    <a:pt x="328839" y="0"/>
                  </a:cubicBezTo>
                  <a:cubicBezTo>
                    <a:pt x="510452" y="0"/>
                    <a:pt x="657678" y="85119"/>
                    <a:pt x="657678" y="190119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3865;p48"/>
            <p:cNvSpPr/>
            <p:nvPr/>
          </p:nvSpPr>
          <p:spPr>
            <a:xfrm>
              <a:off x="2526860" y="3374023"/>
              <a:ext cx="157580" cy="343757"/>
            </a:xfrm>
            <a:custGeom>
              <a:rect l="l" t="t" r="r" b="b"/>
              <a:pathLst>
                <a:path w="157580" h="343757" extrusionOk="0">
                  <a:moveTo>
                    <a:pt x="34717" y="0"/>
                  </a:moveTo>
                  <a:cubicBezTo>
                    <a:pt x="31009" y="32004"/>
                    <a:pt x="-7029" y="170021"/>
                    <a:pt x="1149" y="217361"/>
                  </a:cubicBezTo>
                  <a:cubicBezTo>
                    <a:pt x="9327" y="264700"/>
                    <a:pt x="139512" y="343757"/>
                    <a:pt x="139512" y="343757"/>
                  </a:cubicBezTo>
                  <a:lnTo>
                    <a:pt x="157580" y="262795"/>
                  </a:lnTo>
                  <a:lnTo>
                    <a:pt x="85403" y="192024"/>
                  </a:lnTo>
                  <a:lnTo>
                    <a:pt x="104898" y="57912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3866;p48"/>
            <p:cNvSpPr/>
            <p:nvPr/>
          </p:nvSpPr>
          <p:spPr>
            <a:xfrm>
              <a:off x="2548930" y="3232673"/>
              <a:ext cx="113353" cy="218341"/>
            </a:xfrm>
            <a:custGeom>
              <a:rect l="l" t="t" r="r" b="b"/>
              <a:pathLst>
                <a:path w="113353" h="218341" extrusionOk="0">
                  <a:moveTo>
                    <a:pt x="113353" y="5238"/>
                  </a:moveTo>
                  <a:cubicBezTo>
                    <a:pt x="87120" y="-6849"/>
                    <a:pt x="56006" y="2599"/>
                    <a:pt x="40891" y="27240"/>
                  </a:cubicBezTo>
                  <a:cubicBezTo>
                    <a:pt x="21872" y="59054"/>
                    <a:pt x="1807" y="168020"/>
                    <a:pt x="0" y="186689"/>
                  </a:cubicBezTo>
                  <a:cubicBezTo>
                    <a:pt x="0" y="186689"/>
                    <a:pt x="26912" y="223836"/>
                    <a:pt x="67232" y="21764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3867;p48"/>
            <p:cNvSpPr/>
            <p:nvPr/>
          </p:nvSpPr>
          <p:spPr>
            <a:xfrm>
              <a:off x="2798668" y="4744252"/>
              <a:ext cx="244333" cy="137739"/>
            </a:xfrm>
            <a:custGeom>
              <a:rect l="l" t="t" r="r" b="b"/>
              <a:pathLst>
                <a:path w="244333" h="137739" extrusionOk="0">
                  <a:moveTo>
                    <a:pt x="12344" y="32993"/>
                  </a:moveTo>
                  <a:cubicBezTo>
                    <a:pt x="40672" y="40842"/>
                    <a:pt x="70948" y="37175"/>
                    <a:pt x="96598" y="22802"/>
                  </a:cubicBezTo>
                  <a:cubicBezTo>
                    <a:pt x="116948" y="23468"/>
                    <a:pt x="227163" y="-23775"/>
                    <a:pt x="242093" y="15848"/>
                  </a:cubicBezTo>
                  <a:cubicBezTo>
                    <a:pt x="255216" y="50615"/>
                    <a:pt x="207479" y="82523"/>
                    <a:pt x="181993" y="89001"/>
                  </a:cubicBezTo>
                  <a:cubicBezTo>
                    <a:pt x="126363" y="102431"/>
                    <a:pt x="85186" y="130244"/>
                    <a:pt x="62839" y="135006"/>
                  </a:cubicBezTo>
                  <a:cubicBezTo>
                    <a:pt x="46197" y="138530"/>
                    <a:pt x="24801" y="140817"/>
                    <a:pt x="11297" y="127672"/>
                  </a:cubicBezTo>
                  <a:cubicBezTo>
                    <a:pt x="-4583" y="111956"/>
                    <a:pt x="-3252" y="53472"/>
                    <a:pt x="12344" y="3299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3868;p48"/>
            <p:cNvSpPr/>
            <p:nvPr/>
          </p:nvSpPr>
          <p:spPr>
            <a:xfrm>
              <a:off x="2802738" y="4767054"/>
              <a:ext cx="240222" cy="115414"/>
            </a:xfrm>
            <a:custGeom>
              <a:rect l="l" t="t" r="r" b="b"/>
              <a:pathLst>
                <a:path w="240222" h="115414" extrusionOk="0">
                  <a:moveTo>
                    <a:pt x="58769" y="102584"/>
                  </a:moveTo>
                  <a:cubicBezTo>
                    <a:pt x="81116" y="97822"/>
                    <a:pt x="122292" y="70009"/>
                    <a:pt x="177923" y="56579"/>
                  </a:cubicBezTo>
                  <a:cubicBezTo>
                    <a:pt x="199319" y="51340"/>
                    <a:pt x="236121" y="28004"/>
                    <a:pt x="239830" y="0"/>
                  </a:cubicBezTo>
                  <a:cubicBezTo>
                    <a:pt x="244775" y="32004"/>
                    <a:pt x="201792" y="60388"/>
                    <a:pt x="177923" y="66675"/>
                  </a:cubicBezTo>
                  <a:cubicBezTo>
                    <a:pt x="122292" y="80105"/>
                    <a:pt x="81116" y="107918"/>
                    <a:pt x="58769" y="112681"/>
                  </a:cubicBezTo>
                  <a:cubicBezTo>
                    <a:pt x="42127" y="116205"/>
                    <a:pt x="20731" y="118491"/>
                    <a:pt x="7227" y="105346"/>
                  </a:cubicBezTo>
                  <a:cubicBezTo>
                    <a:pt x="3793" y="101575"/>
                    <a:pt x="1314" y="97041"/>
                    <a:pt x="0" y="92107"/>
                  </a:cubicBezTo>
                  <a:cubicBezTo>
                    <a:pt x="16840" y="104699"/>
                    <a:pt x="38626" y="108575"/>
                    <a:pt x="58769" y="102584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3869;p48"/>
            <p:cNvSpPr/>
            <p:nvPr/>
          </p:nvSpPr>
          <p:spPr>
            <a:xfrm>
              <a:off x="2619879" y="4663861"/>
              <a:ext cx="244438" cy="137739"/>
            </a:xfrm>
            <a:custGeom>
              <a:rect l="l" t="t" r="r" b="b"/>
              <a:pathLst>
                <a:path w="244438" h="137739" extrusionOk="0">
                  <a:moveTo>
                    <a:pt x="12449" y="32993"/>
                  </a:moveTo>
                  <a:cubicBezTo>
                    <a:pt x="40778" y="40842"/>
                    <a:pt x="71053" y="37175"/>
                    <a:pt x="96703" y="22802"/>
                  </a:cubicBezTo>
                  <a:cubicBezTo>
                    <a:pt x="116959" y="23468"/>
                    <a:pt x="227174" y="-23775"/>
                    <a:pt x="242199" y="15848"/>
                  </a:cubicBezTo>
                  <a:cubicBezTo>
                    <a:pt x="255322" y="50615"/>
                    <a:pt x="207584" y="82523"/>
                    <a:pt x="182099" y="89001"/>
                  </a:cubicBezTo>
                  <a:cubicBezTo>
                    <a:pt x="126468" y="102526"/>
                    <a:pt x="85197" y="130244"/>
                    <a:pt x="62849" y="135006"/>
                  </a:cubicBezTo>
                  <a:cubicBezTo>
                    <a:pt x="46208" y="138530"/>
                    <a:pt x="24811" y="140817"/>
                    <a:pt x="11403" y="127672"/>
                  </a:cubicBezTo>
                  <a:cubicBezTo>
                    <a:pt x="-4573" y="111956"/>
                    <a:pt x="-3337" y="53758"/>
                    <a:pt x="12449" y="3299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3870;p48"/>
            <p:cNvSpPr/>
            <p:nvPr/>
          </p:nvSpPr>
          <p:spPr>
            <a:xfrm>
              <a:off x="2624340" y="4686663"/>
              <a:ext cx="240317" cy="115414"/>
            </a:xfrm>
            <a:custGeom>
              <a:rect l="l" t="t" r="r" b="b"/>
              <a:pathLst>
                <a:path w="240316" h="115414" extrusionOk="0">
                  <a:moveTo>
                    <a:pt x="58769" y="102584"/>
                  </a:moveTo>
                  <a:cubicBezTo>
                    <a:pt x="81116" y="97822"/>
                    <a:pt x="122387" y="70009"/>
                    <a:pt x="178018" y="56579"/>
                  </a:cubicBezTo>
                  <a:cubicBezTo>
                    <a:pt x="199319" y="51340"/>
                    <a:pt x="236216" y="28004"/>
                    <a:pt x="239925" y="0"/>
                  </a:cubicBezTo>
                  <a:cubicBezTo>
                    <a:pt x="244870" y="32004"/>
                    <a:pt x="201887" y="60388"/>
                    <a:pt x="178018" y="66675"/>
                  </a:cubicBezTo>
                  <a:cubicBezTo>
                    <a:pt x="122387" y="80201"/>
                    <a:pt x="81116" y="107918"/>
                    <a:pt x="58769" y="112681"/>
                  </a:cubicBezTo>
                  <a:cubicBezTo>
                    <a:pt x="42127" y="116205"/>
                    <a:pt x="20731" y="118491"/>
                    <a:pt x="7322" y="105346"/>
                  </a:cubicBezTo>
                  <a:cubicBezTo>
                    <a:pt x="3892" y="101556"/>
                    <a:pt x="1386" y="97031"/>
                    <a:pt x="0" y="92107"/>
                  </a:cubicBezTo>
                  <a:cubicBezTo>
                    <a:pt x="16840" y="104699"/>
                    <a:pt x="38626" y="108576"/>
                    <a:pt x="58769" y="102584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3871;p48"/>
            <p:cNvSpPr/>
            <p:nvPr/>
          </p:nvSpPr>
          <p:spPr>
            <a:xfrm>
              <a:off x="2619947" y="3772263"/>
              <a:ext cx="357956" cy="1010624"/>
            </a:xfrm>
            <a:custGeom>
              <a:rect l="l" t="t" r="r" b="b"/>
              <a:pathLst>
                <a:path w="357956" h="1010624" extrusionOk="0">
                  <a:moveTo>
                    <a:pt x="10194" y="624745"/>
                  </a:moveTo>
                  <a:cubicBezTo>
                    <a:pt x="14905" y="583749"/>
                    <a:pt x="23405" y="543287"/>
                    <a:pt x="35584" y="503872"/>
                  </a:cubicBezTo>
                  <a:cubicBezTo>
                    <a:pt x="35584" y="503872"/>
                    <a:pt x="28071" y="399574"/>
                    <a:pt x="24268" y="300609"/>
                  </a:cubicBezTo>
                  <a:cubicBezTo>
                    <a:pt x="19893" y="188404"/>
                    <a:pt x="-19001" y="89630"/>
                    <a:pt x="11715" y="0"/>
                  </a:cubicBezTo>
                  <a:lnTo>
                    <a:pt x="357956" y="77057"/>
                  </a:lnTo>
                  <a:cubicBezTo>
                    <a:pt x="357956" y="77057"/>
                    <a:pt x="337035" y="524732"/>
                    <a:pt x="332376" y="578739"/>
                  </a:cubicBezTo>
                  <a:cubicBezTo>
                    <a:pt x="329842" y="620897"/>
                    <a:pt x="324665" y="662864"/>
                    <a:pt x="316875" y="704374"/>
                  </a:cubicBezTo>
                  <a:cubicBezTo>
                    <a:pt x="301090" y="791242"/>
                    <a:pt x="275414" y="997839"/>
                    <a:pt x="275414" y="997839"/>
                  </a:cubicBezTo>
                  <a:cubicBezTo>
                    <a:pt x="238897" y="1019175"/>
                    <a:pt x="190874" y="1007364"/>
                    <a:pt x="190874" y="1007364"/>
                  </a:cubicBezTo>
                  <a:cubicBezTo>
                    <a:pt x="190874" y="1007364"/>
                    <a:pt x="193537" y="745998"/>
                    <a:pt x="195914" y="683514"/>
                  </a:cubicBezTo>
                  <a:cubicBezTo>
                    <a:pt x="198767" y="607314"/>
                    <a:pt x="201049" y="612934"/>
                    <a:pt x="201049" y="612934"/>
                  </a:cubicBezTo>
                  <a:lnTo>
                    <a:pt x="189638" y="422434"/>
                  </a:lnTo>
                  <a:lnTo>
                    <a:pt x="182221" y="327755"/>
                  </a:lnTo>
                  <a:cubicBezTo>
                    <a:pt x="182221" y="327755"/>
                    <a:pt x="172711" y="397288"/>
                    <a:pt x="166435" y="459391"/>
                  </a:cubicBezTo>
                  <a:cubicBezTo>
                    <a:pt x="160919" y="513493"/>
                    <a:pt x="147416" y="562451"/>
                    <a:pt x="133342" y="663226"/>
                  </a:cubicBezTo>
                  <a:cubicBezTo>
                    <a:pt x="120694" y="750665"/>
                    <a:pt x="100154" y="926306"/>
                    <a:pt x="100154" y="926306"/>
                  </a:cubicBezTo>
                  <a:cubicBezTo>
                    <a:pt x="63637" y="947547"/>
                    <a:pt x="13997" y="929926"/>
                    <a:pt x="13997" y="929926"/>
                  </a:cubicBezTo>
                  <a:cubicBezTo>
                    <a:pt x="13997" y="929926"/>
                    <a:pt x="304" y="700564"/>
                    <a:pt x="10194" y="62474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3872;p48"/>
            <p:cNvSpPr/>
            <p:nvPr/>
          </p:nvSpPr>
          <p:spPr>
            <a:xfrm>
              <a:off x="2665909" y="2943080"/>
              <a:ext cx="259735" cy="415919"/>
            </a:xfrm>
            <a:custGeom>
              <a:rect l="l" t="t" r="r" b="b"/>
              <a:pathLst>
                <a:path w="259735" h="415919" extrusionOk="0">
                  <a:moveTo>
                    <a:pt x="14728" y="296735"/>
                  </a:moveTo>
                  <a:cubicBezTo>
                    <a:pt x="41069" y="298068"/>
                    <a:pt x="60659" y="304831"/>
                    <a:pt x="63892" y="296735"/>
                  </a:cubicBezTo>
                  <a:cubicBezTo>
                    <a:pt x="66746" y="283124"/>
                    <a:pt x="68778" y="269351"/>
                    <a:pt x="69978" y="255492"/>
                  </a:cubicBezTo>
                  <a:cubicBezTo>
                    <a:pt x="66935" y="247776"/>
                    <a:pt x="64272" y="239585"/>
                    <a:pt x="64272" y="239585"/>
                  </a:cubicBezTo>
                  <a:cubicBezTo>
                    <a:pt x="31274" y="219201"/>
                    <a:pt x="20814" y="183388"/>
                    <a:pt x="16725" y="141763"/>
                  </a:cubicBezTo>
                  <a:cubicBezTo>
                    <a:pt x="9307" y="70516"/>
                    <a:pt x="47726" y="8413"/>
                    <a:pt x="118857" y="698"/>
                  </a:cubicBezTo>
                  <a:cubicBezTo>
                    <a:pt x="185424" y="-6350"/>
                    <a:pt x="234968" y="40798"/>
                    <a:pt x="248091" y="105473"/>
                  </a:cubicBezTo>
                  <a:cubicBezTo>
                    <a:pt x="255128" y="137382"/>
                    <a:pt x="269202" y="197675"/>
                    <a:pt x="250183" y="250158"/>
                  </a:cubicBezTo>
                  <a:cubicBezTo>
                    <a:pt x="239533" y="279495"/>
                    <a:pt x="225839" y="302831"/>
                    <a:pt x="212145" y="307308"/>
                  </a:cubicBezTo>
                  <a:cubicBezTo>
                    <a:pt x="198902" y="306889"/>
                    <a:pt x="185695" y="305708"/>
                    <a:pt x="172586" y="303784"/>
                  </a:cubicBezTo>
                  <a:lnTo>
                    <a:pt x="172586" y="303784"/>
                  </a:lnTo>
                  <a:cubicBezTo>
                    <a:pt x="172586" y="303784"/>
                    <a:pt x="169067" y="323500"/>
                    <a:pt x="166595" y="336264"/>
                  </a:cubicBezTo>
                  <a:cubicBezTo>
                    <a:pt x="164122" y="349027"/>
                    <a:pt x="165168" y="355314"/>
                    <a:pt x="190368" y="371221"/>
                  </a:cubicBezTo>
                  <a:cubicBezTo>
                    <a:pt x="215569" y="387127"/>
                    <a:pt x="152330" y="418846"/>
                    <a:pt x="110774" y="415702"/>
                  </a:cubicBezTo>
                  <a:cubicBezTo>
                    <a:pt x="69217" y="412559"/>
                    <a:pt x="22716" y="387127"/>
                    <a:pt x="9878" y="360648"/>
                  </a:cubicBezTo>
                  <a:cubicBezTo>
                    <a:pt x="-4577" y="331120"/>
                    <a:pt x="-3340" y="295878"/>
                    <a:pt x="14728" y="29673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3873;p48"/>
            <p:cNvSpPr/>
            <p:nvPr/>
          </p:nvSpPr>
          <p:spPr>
            <a:xfrm>
              <a:off x="2581088" y="3237593"/>
              <a:ext cx="399004" cy="661684"/>
            </a:xfrm>
            <a:custGeom>
              <a:rect l="l" t="t" r="r" b="b"/>
              <a:pathLst>
                <a:path w="399004" h="661684" extrusionOk="0">
                  <a:moveTo>
                    <a:pt x="137586" y="6128"/>
                  </a:moveTo>
                  <a:cubicBezTo>
                    <a:pt x="130359" y="24416"/>
                    <a:pt x="148903" y="46704"/>
                    <a:pt x="198352" y="62230"/>
                  </a:cubicBezTo>
                  <a:cubicBezTo>
                    <a:pt x="247801" y="77756"/>
                    <a:pt x="252271" y="57753"/>
                    <a:pt x="252271" y="57753"/>
                  </a:cubicBezTo>
                  <a:cubicBezTo>
                    <a:pt x="252271" y="57753"/>
                    <a:pt x="324733" y="90900"/>
                    <a:pt x="348317" y="107379"/>
                  </a:cubicBezTo>
                  <a:cubicBezTo>
                    <a:pt x="378082" y="128143"/>
                    <a:pt x="391205" y="188341"/>
                    <a:pt x="395199" y="289878"/>
                  </a:cubicBezTo>
                  <a:cubicBezTo>
                    <a:pt x="399859" y="407321"/>
                    <a:pt x="400239" y="581628"/>
                    <a:pt x="396340" y="611727"/>
                  </a:cubicBezTo>
                  <a:cubicBezTo>
                    <a:pt x="396340" y="611727"/>
                    <a:pt x="340900" y="667068"/>
                    <a:pt x="269864" y="661257"/>
                  </a:cubicBezTo>
                  <a:cubicBezTo>
                    <a:pt x="198827" y="655447"/>
                    <a:pt x="79673" y="592487"/>
                    <a:pt x="50479" y="543909"/>
                  </a:cubicBezTo>
                  <a:cubicBezTo>
                    <a:pt x="51240" y="440849"/>
                    <a:pt x="63317" y="424085"/>
                    <a:pt x="46675" y="364744"/>
                  </a:cubicBezTo>
                  <a:cubicBezTo>
                    <a:pt x="8637" y="228918"/>
                    <a:pt x="-11523" y="173292"/>
                    <a:pt x="6925" y="82995"/>
                  </a:cubicBezTo>
                  <a:cubicBezTo>
                    <a:pt x="22236" y="8604"/>
                    <a:pt x="43632" y="-635"/>
                    <a:pt x="73492" y="32"/>
                  </a:cubicBezTo>
                  <a:cubicBezTo>
                    <a:pt x="94947" y="956"/>
                    <a:pt x="116341" y="2985"/>
                    <a:pt x="137586" y="612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3874;p48"/>
            <p:cNvSpPr/>
            <p:nvPr/>
          </p:nvSpPr>
          <p:spPr>
            <a:xfrm>
              <a:off x="2863826" y="3320377"/>
              <a:ext cx="503069" cy="394810"/>
            </a:xfrm>
            <a:custGeom>
              <a:rect l="l" t="t" r="r" b="b"/>
              <a:pathLst>
                <a:path w="503069" h="394810" extrusionOk="0">
                  <a:moveTo>
                    <a:pt x="224008" y="304248"/>
                  </a:moveTo>
                  <a:cubicBezTo>
                    <a:pt x="165809" y="318917"/>
                    <a:pt x="152116" y="282150"/>
                    <a:pt x="144413" y="251670"/>
                  </a:cubicBezTo>
                  <a:cubicBezTo>
                    <a:pt x="125965" y="177852"/>
                    <a:pt x="115884" y="111272"/>
                    <a:pt x="102096" y="69362"/>
                  </a:cubicBezTo>
                  <a:cubicBezTo>
                    <a:pt x="85834" y="20022"/>
                    <a:pt x="68812" y="12212"/>
                    <a:pt x="45039" y="2687"/>
                  </a:cubicBezTo>
                  <a:cubicBezTo>
                    <a:pt x="16510" y="-8553"/>
                    <a:pt x="-7264" y="15260"/>
                    <a:pt x="2056" y="78125"/>
                  </a:cubicBezTo>
                  <a:cubicBezTo>
                    <a:pt x="13182" y="152420"/>
                    <a:pt x="27731" y="204617"/>
                    <a:pt x="55404" y="292628"/>
                  </a:cubicBezTo>
                  <a:cubicBezTo>
                    <a:pt x="62726" y="315583"/>
                    <a:pt x="78988" y="356350"/>
                    <a:pt x="102952" y="376067"/>
                  </a:cubicBezTo>
                  <a:cubicBezTo>
                    <a:pt x="133002" y="400451"/>
                    <a:pt x="178267" y="399403"/>
                    <a:pt x="246735" y="382353"/>
                  </a:cubicBezTo>
                  <a:cubicBezTo>
                    <a:pt x="275929" y="375019"/>
                    <a:pt x="307977" y="357588"/>
                    <a:pt x="363227" y="331776"/>
                  </a:cubicBezTo>
                  <a:cubicBezTo>
                    <a:pt x="378252" y="324822"/>
                    <a:pt x="389853" y="320060"/>
                    <a:pt x="418382" y="306725"/>
                  </a:cubicBezTo>
                  <a:cubicBezTo>
                    <a:pt x="446972" y="293856"/>
                    <a:pt x="472030" y="274245"/>
                    <a:pt x="491415" y="249575"/>
                  </a:cubicBezTo>
                  <a:cubicBezTo>
                    <a:pt x="506345" y="227953"/>
                    <a:pt x="503682" y="214142"/>
                    <a:pt x="500925" y="209284"/>
                  </a:cubicBezTo>
                  <a:cubicBezTo>
                    <a:pt x="498167" y="204426"/>
                    <a:pt x="494934" y="208046"/>
                    <a:pt x="486946" y="217095"/>
                  </a:cubicBezTo>
                  <a:cubicBezTo>
                    <a:pt x="475446" y="232497"/>
                    <a:pt x="461234" y="245670"/>
                    <a:pt x="445009" y="255956"/>
                  </a:cubicBezTo>
                  <a:cubicBezTo>
                    <a:pt x="445009" y="255956"/>
                    <a:pt x="463457" y="236906"/>
                    <a:pt x="473537" y="224524"/>
                  </a:cubicBezTo>
                  <a:cubicBezTo>
                    <a:pt x="482455" y="213561"/>
                    <a:pt x="489875" y="201445"/>
                    <a:pt x="495599" y="188520"/>
                  </a:cubicBezTo>
                  <a:cubicBezTo>
                    <a:pt x="500829" y="175851"/>
                    <a:pt x="489989" y="158706"/>
                    <a:pt x="481715" y="167755"/>
                  </a:cubicBezTo>
                  <a:cubicBezTo>
                    <a:pt x="473442" y="176804"/>
                    <a:pt x="469543" y="185853"/>
                    <a:pt x="454518" y="203950"/>
                  </a:cubicBezTo>
                  <a:cubicBezTo>
                    <a:pt x="446394" y="213542"/>
                    <a:pt x="437170" y="222143"/>
                    <a:pt x="427036" y="229572"/>
                  </a:cubicBezTo>
                  <a:cubicBezTo>
                    <a:pt x="436376" y="216895"/>
                    <a:pt x="444676" y="203483"/>
                    <a:pt x="451855" y="189472"/>
                  </a:cubicBezTo>
                  <a:cubicBezTo>
                    <a:pt x="461365" y="169946"/>
                    <a:pt x="429508" y="179947"/>
                    <a:pt x="411250" y="198997"/>
                  </a:cubicBezTo>
                  <a:cubicBezTo>
                    <a:pt x="397937" y="212808"/>
                    <a:pt x="386620" y="220809"/>
                    <a:pt x="386240" y="216999"/>
                  </a:cubicBezTo>
                  <a:cubicBezTo>
                    <a:pt x="385860" y="213189"/>
                    <a:pt x="359994" y="241097"/>
                    <a:pt x="346775" y="255099"/>
                  </a:cubicBezTo>
                  <a:cubicBezTo>
                    <a:pt x="333557" y="269101"/>
                    <a:pt x="279448" y="290246"/>
                    <a:pt x="224008" y="304248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3875;p48"/>
            <p:cNvSpPr/>
            <p:nvPr/>
          </p:nvSpPr>
          <p:spPr>
            <a:xfrm>
              <a:off x="2845723" y="3311820"/>
              <a:ext cx="154147" cy="225876"/>
            </a:xfrm>
            <a:custGeom>
              <a:rect l="l" t="t" r="r" b="b"/>
              <a:pathLst>
                <a:path w="154147" h="225876" extrusionOk="0">
                  <a:moveTo>
                    <a:pt x="41365" y="1052"/>
                  </a:moveTo>
                  <a:cubicBezTo>
                    <a:pt x="80259" y="-4758"/>
                    <a:pt x="107931" y="12768"/>
                    <a:pt x="124954" y="71823"/>
                  </a:cubicBezTo>
                  <a:cubicBezTo>
                    <a:pt x="141976" y="130878"/>
                    <a:pt x="154148" y="179360"/>
                    <a:pt x="154148" y="179360"/>
                  </a:cubicBezTo>
                  <a:cubicBezTo>
                    <a:pt x="138761" y="201611"/>
                    <a:pt x="115453" y="217117"/>
                    <a:pt x="89008" y="222699"/>
                  </a:cubicBezTo>
                  <a:cubicBezTo>
                    <a:pt x="42411" y="233939"/>
                    <a:pt x="25674" y="211745"/>
                    <a:pt x="25674" y="211745"/>
                  </a:cubicBezTo>
                  <a:cubicBezTo>
                    <a:pt x="25674" y="211745"/>
                    <a:pt x="12741" y="149833"/>
                    <a:pt x="4753" y="107732"/>
                  </a:cubicBezTo>
                  <a:cubicBezTo>
                    <a:pt x="-3235" y="65632"/>
                    <a:pt x="-6753" y="8101"/>
                    <a:pt x="41365" y="105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3876;p48"/>
            <p:cNvSpPr/>
            <p:nvPr/>
          </p:nvSpPr>
          <p:spPr>
            <a:xfrm>
              <a:off x="2673955" y="2924805"/>
              <a:ext cx="251532" cy="277898"/>
            </a:xfrm>
            <a:custGeom>
              <a:rect l="l" t="t" r="r" b="b"/>
              <a:pathLst>
                <a:path w="251532" h="277898" extrusionOk="0">
                  <a:moveTo>
                    <a:pt x="237382" y="114605"/>
                  </a:moveTo>
                  <a:cubicBezTo>
                    <a:pt x="237382" y="114605"/>
                    <a:pt x="298814" y="20974"/>
                    <a:pt x="165681" y="1924"/>
                  </a:cubicBezTo>
                  <a:cubicBezTo>
                    <a:pt x="69635" y="-11792"/>
                    <a:pt x="7918" y="50025"/>
                    <a:pt x="786" y="117081"/>
                  </a:cubicBezTo>
                  <a:cubicBezTo>
                    <a:pt x="-6061" y="181185"/>
                    <a:pt x="33308" y="247669"/>
                    <a:pt x="61837" y="274149"/>
                  </a:cubicBezTo>
                  <a:cubicBezTo>
                    <a:pt x="75721" y="279102"/>
                    <a:pt x="105581" y="281959"/>
                    <a:pt x="144855" y="264052"/>
                  </a:cubicBezTo>
                  <a:cubicBezTo>
                    <a:pt x="146420" y="246602"/>
                    <a:pt x="147024" y="229086"/>
                    <a:pt x="146662" y="211569"/>
                  </a:cubicBezTo>
                  <a:cubicBezTo>
                    <a:pt x="146662" y="211569"/>
                    <a:pt x="99875" y="112890"/>
                    <a:pt x="237382" y="114605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3877;p48"/>
            <p:cNvSpPr/>
            <p:nvPr/>
          </p:nvSpPr>
          <p:spPr>
            <a:xfrm>
              <a:off x="3214730" y="3494025"/>
              <a:ext cx="76119" cy="66973"/>
            </a:xfrm>
            <a:custGeom>
              <a:rect l="l" t="t" r="r" b="b"/>
              <a:pathLst>
                <a:path w="76119" h="66973" extrusionOk="0">
                  <a:moveTo>
                    <a:pt x="8709" y="56972"/>
                  </a:moveTo>
                  <a:cubicBezTo>
                    <a:pt x="8709" y="56972"/>
                    <a:pt x="-6411" y="29445"/>
                    <a:pt x="3194" y="22587"/>
                  </a:cubicBezTo>
                  <a:cubicBezTo>
                    <a:pt x="12798" y="15729"/>
                    <a:pt x="26492" y="41637"/>
                    <a:pt x="29250" y="51638"/>
                  </a:cubicBezTo>
                  <a:cubicBezTo>
                    <a:pt x="32008" y="61639"/>
                    <a:pt x="28204" y="48590"/>
                    <a:pt x="28204" y="48590"/>
                  </a:cubicBezTo>
                  <a:cubicBezTo>
                    <a:pt x="28204" y="48590"/>
                    <a:pt x="17838" y="17443"/>
                    <a:pt x="24590" y="11442"/>
                  </a:cubicBezTo>
                  <a:cubicBezTo>
                    <a:pt x="31342" y="5442"/>
                    <a:pt x="40376" y="18777"/>
                    <a:pt x="49410" y="38303"/>
                  </a:cubicBezTo>
                  <a:cubicBezTo>
                    <a:pt x="58444" y="57829"/>
                    <a:pt x="51597" y="36684"/>
                    <a:pt x="51597" y="36684"/>
                  </a:cubicBezTo>
                  <a:cubicBezTo>
                    <a:pt x="51597" y="36684"/>
                    <a:pt x="36667" y="5442"/>
                    <a:pt x="43039" y="1060"/>
                  </a:cubicBezTo>
                  <a:cubicBezTo>
                    <a:pt x="51597" y="-4655"/>
                    <a:pt x="65671" y="13823"/>
                    <a:pt x="74040" y="30492"/>
                  </a:cubicBezTo>
                  <a:cubicBezTo>
                    <a:pt x="82408" y="47161"/>
                    <a:pt x="62818" y="66973"/>
                    <a:pt x="62818" y="6697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" name="Google Shape;3878;p48"/>
            <p:cNvGrpSpPr/>
            <p:nvPr/>
          </p:nvGrpSpPr>
          <p:grpSpPr>
            <a:xfrm>
              <a:off x="3192914" y="3470000"/>
              <a:ext cx="220130" cy="132120"/>
              <a:chOff x="4865564" y="4292025"/>
              <a:chExt cx="220130" cy="132120"/>
            </a:xfrm>
          </p:grpSpPr>
          <p:sp>
            <p:nvSpPr>
              <p:cNvPr id="83" name="Google Shape;3879;p48"/>
              <p:cNvSpPr/>
              <p:nvPr/>
            </p:nvSpPr>
            <p:spPr>
              <a:xfrm>
                <a:off x="4866015" y="4297264"/>
                <a:ext cx="219679" cy="126881"/>
              </a:xfrm>
              <a:custGeom>
                <a:rect l="l" t="t" r="r" b="b"/>
                <a:pathLst>
                  <a:path w="219679" h="126881" extrusionOk="0">
                    <a:moveTo>
                      <a:pt x="59268" y="125002"/>
                    </a:moveTo>
                    <a:lnTo>
                      <a:pt x="3257" y="92332"/>
                    </a:lnTo>
                    <a:cubicBezTo>
                      <a:pt x="-1593" y="89569"/>
                      <a:pt x="-927" y="84807"/>
                      <a:pt x="4589" y="81568"/>
                    </a:cubicBezTo>
                    <a:lnTo>
                      <a:pt x="140955" y="2701"/>
                    </a:lnTo>
                    <a:cubicBezTo>
                      <a:pt x="146802" y="-613"/>
                      <a:pt x="153882" y="-890"/>
                      <a:pt x="159974" y="1939"/>
                    </a:cubicBezTo>
                    <a:lnTo>
                      <a:pt x="216461" y="34610"/>
                    </a:lnTo>
                    <a:cubicBezTo>
                      <a:pt x="221215" y="37372"/>
                      <a:pt x="220645" y="42230"/>
                      <a:pt x="215129" y="45373"/>
                    </a:cubicBezTo>
                    <a:lnTo>
                      <a:pt x="77907" y="124240"/>
                    </a:lnTo>
                    <a:cubicBezTo>
                      <a:pt x="72174" y="127469"/>
                      <a:pt x="65245" y="127755"/>
                      <a:pt x="59268" y="125002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3880;p48"/>
              <p:cNvSpPr/>
              <p:nvPr/>
            </p:nvSpPr>
            <p:spPr>
              <a:xfrm>
                <a:off x="4865564" y="4379690"/>
                <a:ext cx="6086" cy="5238"/>
              </a:xfrm>
              <a:custGeom>
                <a:rect l="l" t="t" r="r" b="b"/>
                <a:pathLst>
                  <a:path w="6086" h="5238" extrusionOk="0">
                    <a:moveTo>
                      <a:pt x="0" y="5239"/>
                    </a:moveTo>
                    <a:lnTo>
                      <a:pt x="0" y="0"/>
                    </a:lnTo>
                    <a:lnTo>
                      <a:pt x="6086" y="2286"/>
                    </a:lnTo>
                    <a:lnTo>
                      <a:pt x="0" y="5239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3881;p48"/>
              <p:cNvSpPr/>
              <p:nvPr/>
            </p:nvSpPr>
            <p:spPr>
              <a:xfrm>
                <a:off x="5080003" y="4331398"/>
                <a:ext cx="4849" cy="4953"/>
              </a:xfrm>
              <a:custGeom>
                <a:rect l="l" t="t" r="r" b="b"/>
                <a:pathLst>
                  <a:path w="4849" h="4953" extrusionOk="0">
                    <a:moveTo>
                      <a:pt x="4850" y="4953"/>
                    </a:moveTo>
                    <a:lnTo>
                      <a:pt x="4850" y="0"/>
                    </a:lnTo>
                    <a:lnTo>
                      <a:pt x="0" y="3048"/>
                    </a:lnTo>
                    <a:lnTo>
                      <a:pt x="4850" y="4953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3882;p48"/>
              <p:cNvSpPr/>
              <p:nvPr/>
            </p:nvSpPr>
            <p:spPr>
              <a:xfrm>
                <a:off x="4866015" y="4293038"/>
                <a:ext cx="219203" cy="126874"/>
              </a:xfrm>
              <a:custGeom>
                <a:rect l="l" t="t" r="r" b="b"/>
                <a:pathLst>
                  <a:path w="219203" h="126874" extrusionOk="0">
                    <a:moveTo>
                      <a:pt x="59268" y="124847"/>
                    </a:moveTo>
                    <a:lnTo>
                      <a:pt x="3257" y="92177"/>
                    </a:lnTo>
                    <a:cubicBezTo>
                      <a:pt x="-1593" y="89414"/>
                      <a:pt x="-927" y="84556"/>
                      <a:pt x="4589" y="81413"/>
                    </a:cubicBezTo>
                    <a:lnTo>
                      <a:pt x="140480" y="2737"/>
                    </a:lnTo>
                    <a:cubicBezTo>
                      <a:pt x="146312" y="-626"/>
                      <a:pt x="153417" y="-902"/>
                      <a:pt x="159499" y="1975"/>
                    </a:cubicBezTo>
                    <a:lnTo>
                      <a:pt x="215985" y="34646"/>
                    </a:lnTo>
                    <a:cubicBezTo>
                      <a:pt x="220740" y="37408"/>
                      <a:pt x="220169" y="42170"/>
                      <a:pt x="214654" y="45409"/>
                    </a:cubicBezTo>
                    <a:lnTo>
                      <a:pt x="78287" y="124276"/>
                    </a:lnTo>
                    <a:cubicBezTo>
                      <a:pt x="72411" y="127524"/>
                      <a:pt x="65330" y="127743"/>
                      <a:pt x="59268" y="124847"/>
                    </a:cubicBezTo>
                    <a:close/>
                  </a:path>
                </a:pathLst>
              </a:custGeom>
              <a:solidFill>
                <a:srgbClr val="616E8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3883;p48"/>
              <p:cNvSpPr/>
              <p:nvPr/>
            </p:nvSpPr>
            <p:spPr>
              <a:xfrm rot="-1790023">
                <a:off x="4877359" y="4403357"/>
                <a:ext cx="1145" cy="2102"/>
              </a:xfrm>
              <a:custGeom>
                <a:rect l="l" t="t" r="r" b="b"/>
                <a:pathLst>
                  <a:path w="1145" h="2102" extrusionOk="0">
                    <a:moveTo>
                      <a:pt x="1145" y="1053"/>
                    </a:moveTo>
                    <a:cubicBezTo>
                      <a:pt x="1145" y="1634"/>
                      <a:pt x="889" y="2104"/>
                      <a:pt x="573" y="2104"/>
                    </a:cubicBezTo>
                    <a:cubicBezTo>
                      <a:pt x="257" y="2104"/>
                      <a:pt x="0" y="1633"/>
                      <a:pt x="0" y="1053"/>
                    </a:cubicBezTo>
                    <a:cubicBezTo>
                      <a:pt x="0" y="472"/>
                      <a:pt x="257" y="2"/>
                      <a:pt x="573" y="2"/>
                    </a:cubicBezTo>
                    <a:cubicBezTo>
                      <a:pt x="889" y="2"/>
                      <a:pt x="1145" y="472"/>
                      <a:pt x="1145" y="1053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3884;p48"/>
              <p:cNvSpPr/>
              <p:nvPr/>
            </p:nvSpPr>
            <p:spPr>
              <a:xfrm rot="-1801764">
                <a:off x="4877140" y="4391533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7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3885;p48"/>
              <p:cNvSpPr/>
              <p:nvPr/>
            </p:nvSpPr>
            <p:spPr>
              <a:xfrm rot="-1801764">
                <a:off x="4879874" y="4393221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3886;p48"/>
              <p:cNvSpPr/>
              <p:nvPr/>
            </p:nvSpPr>
            <p:spPr>
              <a:xfrm rot="-1801764">
                <a:off x="4882642" y="4394683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3887;p48"/>
              <p:cNvSpPr/>
              <p:nvPr/>
            </p:nvSpPr>
            <p:spPr>
              <a:xfrm rot="-1801764">
                <a:off x="4905957" y="4408254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7"/>
                      <a:pt x="886" y="2095"/>
                      <a:pt x="571" y="2095"/>
                    </a:cubicBezTo>
                    <a:cubicBezTo>
                      <a:pt x="256" y="2095"/>
                      <a:pt x="0" y="1626"/>
                      <a:pt x="0" y="1048"/>
                    </a:cubicBezTo>
                    <a:cubicBezTo>
                      <a:pt x="0" y="469"/>
                      <a:pt x="256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3888;p48"/>
              <p:cNvSpPr/>
              <p:nvPr/>
            </p:nvSpPr>
            <p:spPr>
              <a:xfrm rot="-1801764">
                <a:off x="4908679" y="4409799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3889;p48"/>
              <p:cNvSpPr/>
              <p:nvPr/>
            </p:nvSpPr>
            <p:spPr>
              <a:xfrm rot="-1801764">
                <a:off x="4911365" y="4411405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6" y="2095"/>
                      <a:pt x="0" y="1626"/>
                      <a:pt x="0" y="1048"/>
                    </a:cubicBezTo>
                    <a:cubicBezTo>
                      <a:pt x="0" y="469"/>
                      <a:pt x="256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3890;p48"/>
              <p:cNvSpPr/>
              <p:nvPr/>
            </p:nvSpPr>
            <p:spPr>
              <a:xfrm rot="-1801764">
                <a:off x="4914086" y="4412950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7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3891;p48"/>
              <p:cNvSpPr/>
              <p:nvPr/>
            </p:nvSpPr>
            <p:spPr>
              <a:xfrm>
                <a:off x="4890288" y="4399104"/>
                <a:ext cx="9224" cy="6794"/>
              </a:xfrm>
              <a:custGeom>
                <a:rect l="l" t="t" r="r" b="b"/>
                <a:pathLst>
                  <a:path w="9224" h="6794" extrusionOk="0">
                    <a:moveTo>
                      <a:pt x="8368" y="6684"/>
                    </a:moveTo>
                    <a:lnTo>
                      <a:pt x="856" y="2398"/>
                    </a:lnTo>
                    <a:cubicBezTo>
                      <a:pt x="322" y="1989"/>
                      <a:pt x="8" y="1360"/>
                      <a:pt x="0" y="684"/>
                    </a:cubicBezTo>
                    <a:lnTo>
                      <a:pt x="0" y="684"/>
                    </a:lnTo>
                    <a:cubicBezTo>
                      <a:pt x="0" y="112"/>
                      <a:pt x="0" y="-174"/>
                      <a:pt x="856" y="112"/>
                    </a:cubicBezTo>
                    <a:lnTo>
                      <a:pt x="8368" y="4398"/>
                    </a:lnTo>
                    <a:cubicBezTo>
                      <a:pt x="8898" y="4770"/>
                      <a:pt x="9217" y="5370"/>
                      <a:pt x="9224" y="6018"/>
                    </a:cubicBezTo>
                    <a:lnTo>
                      <a:pt x="9224" y="6018"/>
                    </a:lnTo>
                    <a:cubicBezTo>
                      <a:pt x="9224" y="6684"/>
                      <a:pt x="8844" y="6970"/>
                      <a:pt x="8368" y="6684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3892;p48"/>
              <p:cNvSpPr/>
              <p:nvPr/>
            </p:nvSpPr>
            <p:spPr>
              <a:xfrm>
                <a:off x="5060033" y="4346638"/>
                <a:ext cx="8558" cy="6096"/>
              </a:xfrm>
              <a:custGeom>
                <a:rect l="l" t="t" r="r" b="b"/>
                <a:pathLst>
                  <a:path w="8558" h="6096" extrusionOk="0">
                    <a:moveTo>
                      <a:pt x="7703" y="2096"/>
                    </a:moveTo>
                    <a:lnTo>
                      <a:pt x="761" y="6096"/>
                    </a:lnTo>
                    <a:cubicBezTo>
                      <a:pt x="761" y="6096"/>
                      <a:pt x="0" y="6096"/>
                      <a:pt x="0" y="5525"/>
                    </a:cubicBezTo>
                    <a:lnTo>
                      <a:pt x="0" y="5525"/>
                    </a:lnTo>
                    <a:cubicBezTo>
                      <a:pt x="38" y="4934"/>
                      <a:pt x="312" y="4381"/>
                      <a:pt x="761" y="4001"/>
                    </a:cubicBezTo>
                    <a:lnTo>
                      <a:pt x="7703" y="0"/>
                    </a:lnTo>
                    <a:cubicBezTo>
                      <a:pt x="7703" y="0"/>
                      <a:pt x="8559" y="0"/>
                      <a:pt x="8559" y="571"/>
                    </a:cubicBezTo>
                    <a:lnTo>
                      <a:pt x="8559" y="571"/>
                    </a:lnTo>
                    <a:cubicBezTo>
                      <a:pt x="8554" y="1191"/>
                      <a:pt x="8230" y="1772"/>
                      <a:pt x="7703" y="2096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3893;p48"/>
              <p:cNvSpPr/>
              <p:nvPr/>
            </p:nvSpPr>
            <p:spPr>
              <a:xfrm>
                <a:off x="5049382" y="4352829"/>
                <a:ext cx="8559" cy="6096"/>
              </a:xfrm>
              <a:custGeom>
                <a:rect l="l" t="t" r="r" b="b"/>
                <a:pathLst>
                  <a:path w="8559" h="6096" extrusionOk="0">
                    <a:moveTo>
                      <a:pt x="7703" y="2096"/>
                    </a:moveTo>
                    <a:lnTo>
                      <a:pt x="761" y="6096"/>
                    </a:lnTo>
                    <a:cubicBezTo>
                      <a:pt x="761" y="6096"/>
                      <a:pt x="1" y="6096"/>
                      <a:pt x="1" y="5525"/>
                    </a:cubicBezTo>
                    <a:lnTo>
                      <a:pt x="1" y="5525"/>
                    </a:lnTo>
                    <a:cubicBezTo>
                      <a:pt x="-16" y="4924"/>
                      <a:pt x="270" y="4353"/>
                      <a:pt x="761" y="4001"/>
                    </a:cubicBezTo>
                    <a:lnTo>
                      <a:pt x="7703" y="0"/>
                    </a:lnTo>
                    <a:cubicBezTo>
                      <a:pt x="7703" y="0"/>
                      <a:pt x="8559" y="0"/>
                      <a:pt x="8559" y="571"/>
                    </a:cubicBezTo>
                    <a:lnTo>
                      <a:pt x="8559" y="571"/>
                    </a:lnTo>
                    <a:cubicBezTo>
                      <a:pt x="8537" y="1191"/>
                      <a:pt x="8218" y="1753"/>
                      <a:pt x="7703" y="2096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3894;p48"/>
              <p:cNvSpPr/>
              <p:nvPr/>
            </p:nvSpPr>
            <p:spPr>
              <a:xfrm>
                <a:off x="4866015" y="4292025"/>
                <a:ext cx="219679" cy="127142"/>
              </a:xfrm>
              <a:custGeom>
                <a:rect l="l" t="t" r="r" b="b"/>
                <a:pathLst>
                  <a:path w="219679" h="127142" extrusionOk="0">
                    <a:moveTo>
                      <a:pt x="59268" y="125097"/>
                    </a:moveTo>
                    <a:lnTo>
                      <a:pt x="3257" y="92427"/>
                    </a:lnTo>
                    <a:cubicBezTo>
                      <a:pt x="-1593" y="89664"/>
                      <a:pt x="-927" y="84807"/>
                      <a:pt x="4589" y="81568"/>
                    </a:cubicBezTo>
                    <a:lnTo>
                      <a:pt x="140955" y="2701"/>
                    </a:lnTo>
                    <a:cubicBezTo>
                      <a:pt x="146802" y="-613"/>
                      <a:pt x="153882" y="-890"/>
                      <a:pt x="159974" y="1939"/>
                    </a:cubicBezTo>
                    <a:lnTo>
                      <a:pt x="216461" y="34610"/>
                    </a:lnTo>
                    <a:cubicBezTo>
                      <a:pt x="221215" y="37372"/>
                      <a:pt x="220645" y="42230"/>
                      <a:pt x="215129" y="45373"/>
                    </a:cubicBezTo>
                    <a:lnTo>
                      <a:pt x="78763" y="124240"/>
                    </a:lnTo>
                    <a:cubicBezTo>
                      <a:pt x="72819" y="127784"/>
                      <a:pt x="65499" y="128098"/>
                      <a:pt x="59268" y="125097"/>
                    </a:cubicBezTo>
                    <a:close/>
                  </a:path>
                </a:pathLst>
              </a:custGeom>
              <a:solidFill>
                <a:srgbClr val="20232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3895;p48"/>
              <p:cNvSpPr/>
              <p:nvPr/>
            </p:nvSpPr>
            <p:spPr>
              <a:xfrm>
                <a:off x="4874289" y="4295203"/>
                <a:ext cx="203812" cy="117633"/>
              </a:xfrm>
              <a:custGeom>
                <a:rect l="l" t="t" r="r" b="b"/>
                <a:pathLst>
                  <a:path w="203812" h="117633" extrusionOk="0">
                    <a:moveTo>
                      <a:pt x="201245" y="32766"/>
                    </a:moveTo>
                    <a:lnTo>
                      <a:pt x="179278" y="19621"/>
                    </a:lnTo>
                    <a:lnTo>
                      <a:pt x="179278" y="19621"/>
                    </a:lnTo>
                    <a:cubicBezTo>
                      <a:pt x="176299" y="21184"/>
                      <a:pt x="172748" y="21184"/>
                      <a:pt x="169769" y="19621"/>
                    </a:cubicBezTo>
                    <a:cubicBezTo>
                      <a:pt x="167106" y="18097"/>
                      <a:pt x="167106" y="15716"/>
                      <a:pt x="169769" y="14192"/>
                    </a:cubicBezTo>
                    <a:lnTo>
                      <a:pt x="169769" y="14192"/>
                    </a:lnTo>
                    <a:lnTo>
                      <a:pt x="147802" y="1429"/>
                    </a:lnTo>
                    <a:cubicBezTo>
                      <a:pt x="143967" y="-476"/>
                      <a:pt x="139464" y="-476"/>
                      <a:pt x="135629" y="1429"/>
                    </a:cubicBezTo>
                    <a:lnTo>
                      <a:pt x="2496" y="78200"/>
                    </a:lnTo>
                    <a:cubicBezTo>
                      <a:pt x="-832" y="80200"/>
                      <a:pt x="-832" y="83344"/>
                      <a:pt x="2496" y="85249"/>
                    </a:cubicBezTo>
                    <a:lnTo>
                      <a:pt x="56035" y="116205"/>
                    </a:lnTo>
                    <a:cubicBezTo>
                      <a:pt x="59836" y="118110"/>
                      <a:pt x="64311" y="118110"/>
                      <a:pt x="68112" y="116205"/>
                    </a:cubicBezTo>
                    <a:lnTo>
                      <a:pt x="201245" y="39338"/>
                    </a:lnTo>
                    <a:cubicBezTo>
                      <a:pt x="204668" y="37814"/>
                      <a:pt x="204668" y="34671"/>
                      <a:pt x="201245" y="3276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3896;p48"/>
              <p:cNvSpPr/>
              <p:nvPr/>
            </p:nvSpPr>
            <p:spPr>
              <a:xfrm>
                <a:off x="4874289" y="4295203"/>
                <a:ext cx="203812" cy="117633"/>
              </a:xfrm>
              <a:custGeom>
                <a:rect l="l" t="t" r="r" b="b"/>
                <a:pathLst>
                  <a:path w="203812" h="117633" extrusionOk="0">
                    <a:moveTo>
                      <a:pt x="201245" y="32766"/>
                    </a:moveTo>
                    <a:lnTo>
                      <a:pt x="179278" y="19621"/>
                    </a:lnTo>
                    <a:lnTo>
                      <a:pt x="179278" y="19621"/>
                    </a:lnTo>
                    <a:cubicBezTo>
                      <a:pt x="176299" y="21184"/>
                      <a:pt x="172748" y="21184"/>
                      <a:pt x="169769" y="19621"/>
                    </a:cubicBezTo>
                    <a:cubicBezTo>
                      <a:pt x="167106" y="18097"/>
                      <a:pt x="167106" y="15716"/>
                      <a:pt x="169769" y="14192"/>
                    </a:cubicBezTo>
                    <a:lnTo>
                      <a:pt x="169769" y="14192"/>
                    </a:lnTo>
                    <a:lnTo>
                      <a:pt x="147802" y="1429"/>
                    </a:lnTo>
                    <a:cubicBezTo>
                      <a:pt x="143967" y="-476"/>
                      <a:pt x="139464" y="-476"/>
                      <a:pt x="135629" y="1429"/>
                    </a:cubicBezTo>
                    <a:lnTo>
                      <a:pt x="2496" y="78200"/>
                    </a:lnTo>
                    <a:cubicBezTo>
                      <a:pt x="-832" y="80200"/>
                      <a:pt x="-832" y="83344"/>
                      <a:pt x="2496" y="85249"/>
                    </a:cubicBezTo>
                    <a:lnTo>
                      <a:pt x="56035" y="116205"/>
                    </a:lnTo>
                    <a:cubicBezTo>
                      <a:pt x="59836" y="118110"/>
                      <a:pt x="64311" y="118110"/>
                      <a:pt x="68112" y="116205"/>
                    </a:cubicBezTo>
                    <a:lnTo>
                      <a:pt x="201245" y="39338"/>
                    </a:lnTo>
                    <a:cubicBezTo>
                      <a:pt x="204668" y="37814"/>
                      <a:pt x="204668" y="34671"/>
                      <a:pt x="201245" y="32766"/>
                    </a:cubicBezTo>
                    <a:close/>
                  </a:path>
                </a:pathLst>
              </a:custGeom>
              <a:solidFill>
                <a:srgbClr val="000000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3897;p48"/>
              <p:cNvSpPr/>
              <p:nvPr/>
            </p:nvSpPr>
            <p:spPr>
              <a:xfrm>
                <a:off x="5044723" y="4311872"/>
                <a:ext cx="5135" cy="2857"/>
              </a:xfrm>
              <a:custGeom>
                <a:rect l="l" t="t" r="r" b="b"/>
                <a:pathLst>
                  <a:path w="5135" h="2857" extrusionOk="0">
                    <a:moveTo>
                      <a:pt x="5135" y="1429"/>
                    </a:moveTo>
                    <a:cubicBezTo>
                      <a:pt x="5135" y="2218"/>
                      <a:pt x="3986" y="2857"/>
                      <a:pt x="2568" y="2857"/>
                    </a:cubicBezTo>
                    <a:cubicBezTo>
                      <a:pt x="1150" y="2857"/>
                      <a:pt x="0" y="2218"/>
                      <a:pt x="0" y="1429"/>
                    </a:cubicBezTo>
                    <a:cubicBezTo>
                      <a:pt x="0" y="640"/>
                      <a:pt x="1150" y="0"/>
                      <a:pt x="2568" y="0"/>
                    </a:cubicBezTo>
                    <a:cubicBezTo>
                      <a:pt x="3986" y="0"/>
                      <a:pt x="5135" y="640"/>
                      <a:pt x="5135" y="142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3898;p48"/>
              <p:cNvSpPr/>
              <p:nvPr/>
            </p:nvSpPr>
            <p:spPr>
              <a:xfrm>
                <a:off x="5046530" y="4312698"/>
                <a:ext cx="1521" cy="1221"/>
              </a:xfrm>
              <a:custGeom>
                <a:rect l="l" t="t" r="r" b="b"/>
                <a:pathLst>
                  <a:path w="1521" h="1221" extrusionOk="0">
                    <a:moveTo>
                      <a:pt x="0" y="1079"/>
                    </a:moveTo>
                    <a:cubicBezTo>
                      <a:pt x="0" y="1079"/>
                      <a:pt x="0" y="412"/>
                      <a:pt x="0" y="221"/>
                    </a:cubicBezTo>
                    <a:cubicBezTo>
                      <a:pt x="465" y="-74"/>
                      <a:pt x="1056" y="-74"/>
                      <a:pt x="1522" y="221"/>
                    </a:cubicBezTo>
                    <a:cubicBezTo>
                      <a:pt x="1522" y="221"/>
                      <a:pt x="1522" y="793"/>
                      <a:pt x="1522" y="1079"/>
                    </a:cubicBezTo>
                    <a:cubicBezTo>
                      <a:pt x="1033" y="1269"/>
                      <a:pt x="489" y="1269"/>
                      <a:pt x="0" y="1079"/>
                    </a:cubicBezTo>
                    <a:close/>
                  </a:path>
                </a:pathLst>
              </a:custGeom>
              <a:solidFill>
                <a:srgbClr val="FFFFFF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5" name="Google Shape;3899;p48"/>
            <p:cNvSpPr/>
            <p:nvPr/>
          </p:nvSpPr>
          <p:spPr>
            <a:xfrm>
              <a:off x="3239891" y="3511325"/>
              <a:ext cx="129087" cy="107584"/>
            </a:xfrm>
            <a:custGeom>
              <a:rect l="l" t="t" r="r" b="b"/>
              <a:pathLst>
                <a:path w="129087" h="107584" extrusionOk="0">
                  <a:moveTo>
                    <a:pt x="100516" y="75867"/>
                  </a:moveTo>
                  <a:cubicBezTo>
                    <a:pt x="100516" y="75867"/>
                    <a:pt x="130375" y="48911"/>
                    <a:pt x="129044" y="13192"/>
                  </a:cubicBezTo>
                  <a:cubicBezTo>
                    <a:pt x="127237" y="-11668"/>
                    <a:pt x="112212" y="6239"/>
                    <a:pt x="112212" y="6239"/>
                  </a:cubicBezTo>
                  <a:lnTo>
                    <a:pt x="97092" y="33671"/>
                  </a:lnTo>
                  <a:cubicBezTo>
                    <a:pt x="89594" y="43806"/>
                    <a:pt x="79821" y="52026"/>
                    <a:pt x="68564" y="57674"/>
                  </a:cubicBezTo>
                  <a:cubicBezTo>
                    <a:pt x="57968" y="58693"/>
                    <a:pt x="47431" y="60255"/>
                    <a:pt x="36992" y="62341"/>
                  </a:cubicBezTo>
                  <a:cubicBezTo>
                    <a:pt x="18448" y="65961"/>
                    <a:pt x="0" y="89202"/>
                    <a:pt x="0" y="89202"/>
                  </a:cubicBezTo>
                  <a:lnTo>
                    <a:pt x="23298" y="107585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3900;p48"/>
            <p:cNvSpPr/>
            <p:nvPr/>
          </p:nvSpPr>
          <p:spPr>
            <a:xfrm>
              <a:off x="2547598" y="1999349"/>
              <a:ext cx="711585" cy="787458"/>
            </a:xfrm>
            <a:custGeom>
              <a:rect l="l" t="t" r="r" b="b"/>
              <a:pathLst>
                <a:path w="711585" h="787458" extrusionOk="0">
                  <a:moveTo>
                    <a:pt x="654254" y="325496"/>
                  </a:moveTo>
                  <a:lnTo>
                    <a:pt x="104510" y="7551"/>
                  </a:lnTo>
                  <a:cubicBezTo>
                    <a:pt x="93809" y="169"/>
                    <a:pt x="80334" y="-1936"/>
                    <a:pt x="67898" y="1836"/>
                  </a:cubicBezTo>
                  <a:lnTo>
                    <a:pt x="67898" y="1836"/>
                  </a:lnTo>
                  <a:cubicBezTo>
                    <a:pt x="65551" y="2808"/>
                    <a:pt x="63345" y="4093"/>
                    <a:pt x="61336" y="5646"/>
                  </a:cubicBezTo>
                  <a:lnTo>
                    <a:pt x="0" y="40793"/>
                  </a:lnTo>
                  <a:lnTo>
                    <a:pt x="47548" y="96705"/>
                  </a:lnTo>
                  <a:lnTo>
                    <a:pt x="47548" y="326258"/>
                  </a:lnTo>
                  <a:cubicBezTo>
                    <a:pt x="49713" y="366529"/>
                    <a:pt x="70903" y="403353"/>
                    <a:pt x="104605" y="425413"/>
                  </a:cubicBezTo>
                  <a:lnTo>
                    <a:pt x="275776" y="533140"/>
                  </a:lnTo>
                  <a:lnTo>
                    <a:pt x="322277" y="639916"/>
                  </a:lnTo>
                  <a:lnTo>
                    <a:pt x="273303" y="723069"/>
                  </a:lnTo>
                  <a:lnTo>
                    <a:pt x="341487" y="684016"/>
                  </a:lnTo>
                  <a:lnTo>
                    <a:pt x="406246" y="608674"/>
                  </a:lnTo>
                  <a:lnTo>
                    <a:pt x="612888" y="720783"/>
                  </a:lnTo>
                  <a:lnTo>
                    <a:pt x="624014" y="787458"/>
                  </a:lnTo>
                  <a:lnTo>
                    <a:pt x="693624" y="747644"/>
                  </a:lnTo>
                  <a:lnTo>
                    <a:pt x="695526" y="746500"/>
                  </a:lnTo>
                  <a:lnTo>
                    <a:pt x="696191" y="746500"/>
                  </a:lnTo>
                  <a:lnTo>
                    <a:pt x="696191" y="746500"/>
                  </a:lnTo>
                  <a:cubicBezTo>
                    <a:pt x="706983" y="737785"/>
                    <a:pt x="712695" y="724231"/>
                    <a:pt x="711407" y="710401"/>
                  </a:cubicBezTo>
                  <a:lnTo>
                    <a:pt x="711407" y="424651"/>
                  </a:lnTo>
                  <a:cubicBezTo>
                    <a:pt x="709219" y="384370"/>
                    <a:pt x="687992" y="347536"/>
                    <a:pt x="654254" y="325496"/>
                  </a:cubicBezTo>
                  <a:close/>
                </a:path>
              </a:pathLst>
            </a:custGeom>
            <a:solidFill>
              <a:srgbClr val="FF7B7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3901;p48"/>
            <p:cNvSpPr/>
            <p:nvPr/>
          </p:nvSpPr>
          <p:spPr>
            <a:xfrm>
              <a:off x="2526963" y="2038199"/>
              <a:ext cx="663763" cy="751441"/>
            </a:xfrm>
            <a:custGeom>
              <a:rect l="l" t="t" r="r" b="b"/>
              <a:pathLst>
                <a:path w="663763" h="751441" extrusionOk="0">
                  <a:moveTo>
                    <a:pt x="606802" y="325697"/>
                  </a:moveTo>
                  <a:lnTo>
                    <a:pt x="57057" y="7848"/>
                  </a:lnTo>
                  <a:cubicBezTo>
                    <a:pt x="25485" y="-10440"/>
                    <a:pt x="0" y="4324"/>
                    <a:pt x="0" y="40805"/>
                  </a:cubicBezTo>
                  <a:lnTo>
                    <a:pt x="0" y="326555"/>
                  </a:lnTo>
                  <a:cubicBezTo>
                    <a:pt x="2165" y="366826"/>
                    <a:pt x="23356" y="403650"/>
                    <a:pt x="57057" y="425710"/>
                  </a:cubicBezTo>
                  <a:lnTo>
                    <a:pt x="228228" y="533533"/>
                  </a:lnTo>
                  <a:lnTo>
                    <a:pt x="293939" y="684314"/>
                  </a:lnTo>
                  <a:lnTo>
                    <a:pt x="358699" y="608971"/>
                  </a:lnTo>
                  <a:lnTo>
                    <a:pt x="606707" y="743654"/>
                  </a:lnTo>
                  <a:cubicBezTo>
                    <a:pt x="638278" y="761847"/>
                    <a:pt x="663764" y="747083"/>
                    <a:pt x="663764" y="710603"/>
                  </a:cubicBezTo>
                  <a:lnTo>
                    <a:pt x="663764" y="424853"/>
                  </a:lnTo>
                  <a:cubicBezTo>
                    <a:pt x="661621" y="384600"/>
                    <a:pt x="640468" y="347776"/>
                    <a:pt x="606802" y="325697"/>
                  </a:cubicBezTo>
                  <a:close/>
                </a:path>
              </a:pathLst>
            </a:custGeom>
            <a:solidFill>
              <a:srgbClr val="E26D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3902;p48"/>
            <p:cNvSpPr/>
            <p:nvPr/>
          </p:nvSpPr>
          <p:spPr>
            <a:xfrm>
              <a:off x="5660632" y="225896"/>
              <a:ext cx="713014" cy="789165"/>
            </a:xfrm>
            <a:custGeom>
              <a:rect l="l" t="t" r="r" b="b"/>
              <a:pathLst>
                <a:path w="713014" h="789165" extrusionOk="0">
                  <a:moveTo>
                    <a:pt x="655586" y="326155"/>
                  </a:moveTo>
                  <a:lnTo>
                    <a:pt x="104700" y="7639"/>
                  </a:lnTo>
                  <a:cubicBezTo>
                    <a:pt x="93992" y="191"/>
                    <a:pt x="80470" y="-1949"/>
                    <a:pt x="67993" y="1829"/>
                  </a:cubicBezTo>
                  <a:lnTo>
                    <a:pt x="67993" y="1829"/>
                  </a:lnTo>
                  <a:cubicBezTo>
                    <a:pt x="65625" y="2760"/>
                    <a:pt x="63419" y="4045"/>
                    <a:pt x="61432" y="5639"/>
                  </a:cubicBezTo>
                  <a:lnTo>
                    <a:pt x="0" y="40882"/>
                  </a:lnTo>
                  <a:lnTo>
                    <a:pt x="47548" y="96793"/>
                  </a:lnTo>
                  <a:lnTo>
                    <a:pt x="47548" y="326917"/>
                  </a:lnTo>
                  <a:cubicBezTo>
                    <a:pt x="49697" y="367241"/>
                    <a:pt x="70884" y="404130"/>
                    <a:pt x="104605" y="426263"/>
                  </a:cubicBezTo>
                  <a:lnTo>
                    <a:pt x="276252" y="534277"/>
                  </a:lnTo>
                  <a:lnTo>
                    <a:pt x="322848" y="641242"/>
                  </a:lnTo>
                  <a:lnTo>
                    <a:pt x="273874" y="724586"/>
                  </a:lnTo>
                  <a:lnTo>
                    <a:pt x="342248" y="685629"/>
                  </a:lnTo>
                  <a:lnTo>
                    <a:pt x="407102" y="610096"/>
                  </a:lnTo>
                  <a:lnTo>
                    <a:pt x="614029" y="722491"/>
                  </a:lnTo>
                  <a:lnTo>
                    <a:pt x="625250" y="789166"/>
                  </a:lnTo>
                  <a:lnTo>
                    <a:pt x="694955" y="749161"/>
                  </a:lnTo>
                  <a:lnTo>
                    <a:pt x="696857" y="748113"/>
                  </a:lnTo>
                  <a:lnTo>
                    <a:pt x="697523" y="748113"/>
                  </a:lnTo>
                  <a:lnTo>
                    <a:pt x="697523" y="748113"/>
                  </a:lnTo>
                  <a:cubicBezTo>
                    <a:pt x="708373" y="739436"/>
                    <a:pt x="714136" y="725863"/>
                    <a:pt x="712833" y="712013"/>
                  </a:cubicBezTo>
                  <a:lnTo>
                    <a:pt x="712833" y="426263"/>
                  </a:lnTo>
                  <a:cubicBezTo>
                    <a:pt x="710874" y="385631"/>
                    <a:pt x="689592" y="348402"/>
                    <a:pt x="655586" y="326155"/>
                  </a:cubicBezTo>
                  <a:close/>
                </a:path>
              </a:pathLst>
            </a:custGeom>
            <a:solidFill>
              <a:srgbClr val="007B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3903;p48"/>
            <p:cNvSpPr/>
            <p:nvPr/>
          </p:nvSpPr>
          <p:spPr>
            <a:xfrm>
              <a:off x="5639997" y="264856"/>
              <a:ext cx="665000" cy="752811"/>
            </a:xfrm>
            <a:custGeom>
              <a:rect l="l" t="t" r="r" b="b"/>
              <a:pathLst>
                <a:path w="665000" h="752811" extrusionOk="0">
                  <a:moveTo>
                    <a:pt x="607848" y="326342"/>
                  </a:moveTo>
                  <a:lnTo>
                    <a:pt x="57057" y="7826"/>
                  </a:lnTo>
                  <a:cubicBezTo>
                    <a:pt x="25485" y="-10462"/>
                    <a:pt x="0" y="4397"/>
                    <a:pt x="0" y="40973"/>
                  </a:cubicBezTo>
                  <a:lnTo>
                    <a:pt x="0" y="326723"/>
                  </a:lnTo>
                  <a:cubicBezTo>
                    <a:pt x="2149" y="367046"/>
                    <a:pt x="23336" y="403936"/>
                    <a:pt x="57057" y="426069"/>
                  </a:cubicBezTo>
                  <a:lnTo>
                    <a:pt x="228799" y="534464"/>
                  </a:lnTo>
                  <a:lnTo>
                    <a:pt x="294700" y="685625"/>
                  </a:lnTo>
                  <a:lnTo>
                    <a:pt x="359555" y="610092"/>
                  </a:lnTo>
                  <a:lnTo>
                    <a:pt x="607943" y="744966"/>
                  </a:lnTo>
                  <a:cubicBezTo>
                    <a:pt x="639610" y="763254"/>
                    <a:pt x="665000" y="748490"/>
                    <a:pt x="665000" y="711914"/>
                  </a:cubicBezTo>
                  <a:lnTo>
                    <a:pt x="665000" y="426164"/>
                  </a:lnTo>
                  <a:cubicBezTo>
                    <a:pt x="662994" y="385648"/>
                    <a:pt x="641749" y="348541"/>
                    <a:pt x="607848" y="326342"/>
                  </a:cubicBez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3904;p48"/>
            <p:cNvSpPr/>
            <p:nvPr/>
          </p:nvSpPr>
          <p:spPr>
            <a:xfrm rot="-1801764">
              <a:off x="5761046" y="473959"/>
              <a:ext cx="64417" cy="111724"/>
            </a:xfrm>
            <a:custGeom>
              <a:rect l="l" t="t" r="r" b="b"/>
              <a:pathLst>
                <a:path w="64474" h="111823" extrusionOk="0">
                  <a:moveTo>
                    <a:pt x="64475" y="55912"/>
                  </a:moveTo>
                  <a:cubicBezTo>
                    <a:pt x="64475" y="86791"/>
                    <a:pt x="50041" y="111823"/>
                    <a:pt x="32237" y="111823"/>
                  </a:cubicBezTo>
                  <a:cubicBezTo>
                    <a:pt x="14433" y="111823"/>
                    <a:pt x="0" y="86791"/>
                    <a:pt x="0" y="55912"/>
                  </a:cubicBezTo>
                  <a:cubicBezTo>
                    <a:pt x="0" y="25033"/>
                    <a:pt x="14433" y="0"/>
                    <a:pt x="32237" y="0"/>
                  </a:cubicBezTo>
                  <a:cubicBezTo>
                    <a:pt x="50041" y="0"/>
                    <a:pt x="64475" y="25033"/>
                    <a:pt x="64475" y="559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3905;p48"/>
            <p:cNvSpPr/>
            <p:nvPr/>
          </p:nvSpPr>
          <p:spPr>
            <a:xfrm rot="-1790023">
              <a:off x="5938028" y="569955"/>
              <a:ext cx="64698" cy="112212"/>
            </a:xfrm>
            <a:custGeom>
              <a:rect l="l" t="t" r="r" b="b"/>
              <a:pathLst>
                <a:path w="64696" h="112208" extrusionOk="0">
                  <a:moveTo>
                    <a:pt x="64698" y="56104"/>
                  </a:moveTo>
                  <a:cubicBezTo>
                    <a:pt x="64698" y="87090"/>
                    <a:pt x="50215" y="112209"/>
                    <a:pt x="32350" y="112209"/>
                  </a:cubicBezTo>
                  <a:cubicBezTo>
                    <a:pt x="14484" y="112209"/>
                    <a:pt x="1" y="87090"/>
                    <a:pt x="1" y="56104"/>
                  </a:cubicBezTo>
                  <a:cubicBezTo>
                    <a:pt x="1" y="25119"/>
                    <a:pt x="14484" y="0"/>
                    <a:pt x="32350" y="0"/>
                  </a:cubicBezTo>
                  <a:cubicBezTo>
                    <a:pt x="50215" y="0"/>
                    <a:pt x="64698" y="25119"/>
                    <a:pt x="64698" y="561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3906;p48"/>
            <p:cNvSpPr/>
            <p:nvPr/>
          </p:nvSpPr>
          <p:spPr>
            <a:xfrm rot="-1801764">
              <a:off x="6087772" y="663001"/>
              <a:ext cx="64417" cy="111724"/>
            </a:xfrm>
            <a:custGeom>
              <a:rect l="l" t="t" r="r" b="b"/>
              <a:pathLst>
                <a:path w="64474" h="111823" extrusionOk="0">
                  <a:moveTo>
                    <a:pt x="64474" y="55912"/>
                  </a:moveTo>
                  <a:cubicBezTo>
                    <a:pt x="64474" y="86791"/>
                    <a:pt x="50041" y="111823"/>
                    <a:pt x="32237" y="111823"/>
                  </a:cubicBezTo>
                  <a:cubicBezTo>
                    <a:pt x="14433" y="111823"/>
                    <a:pt x="0" y="86791"/>
                    <a:pt x="0" y="55912"/>
                  </a:cubicBezTo>
                  <a:cubicBezTo>
                    <a:pt x="0" y="25033"/>
                    <a:pt x="14433" y="0"/>
                    <a:pt x="32237" y="0"/>
                  </a:cubicBezTo>
                  <a:cubicBezTo>
                    <a:pt x="50041" y="0"/>
                    <a:pt x="64474" y="25033"/>
                    <a:pt x="64474" y="559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3907;p48"/>
            <p:cNvSpPr/>
            <p:nvPr/>
          </p:nvSpPr>
          <p:spPr>
            <a:xfrm>
              <a:off x="5152444" y="952333"/>
              <a:ext cx="216911" cy="289327"/>
            </a:xfrm>
            <a:custGeom>
              <a:rect l="l" t="t" r="r" b="b"/>
              <a:pathLst>
                <a:path w="216911" h="289327" extrusionOk="0">
                  <a:moveTo>
                    <a:pt x="216912" y="195983"/>
                  </a:moveTo>
                  <a:cubicBezTo>
                    <a:pt x="216912" y="129308"/>
                    <a:pt x="170030" y="47678"/>
                    <a:pt x="112307" y="14246"/>
                  </a:cubicBezTo>
                  <a:cubicBezTo>
                    <a:pt x="81496" y="-3566"/>
                    <a:pt x="53919" y="-4042"/>
                    <a:pt x="34805" y="9293"/>
                  </a:cubicBezTo>
                  <a:lnTo>
                    <a:pt x="0" y="29009"/>
                  </a:lnTo>
                  <a:lnTo>
                    <a:pt x="14835" y="34915"/>
                  </a:lnTo>
                  <a:cubicBezTo>
                    <a:pt x="9738" y="47589"/>
                    <a:pt x="7246" y="61163"/>
                    <a:pt x="7512" y="74825"/>
                  </a:cubicBezTo>
                  <a:cubicBezTo>
                    <a:pt x="7512" y="141500"/>
                    <a:pt x="54394" y="223034"/>
                    <a:pt x="112117" y="256562"/>
                  </a:cubicBezTo>
                  <a:cubicBezTo>
                    <a:pt x="121018" y="261857"/>
                    <a:pt x="130623" y="265858"/>
                    <a:pt x="140645" y="268468"/>
                  </a:cubicBezTo>
                  <a:lnTo>
                    <a:pt x="140645" y="289328"/>
                  </a:lnTo>
                  <a:lnTo>
                    <a:pt x="185530" y="263991"/>
                  </a:lnTo>
                  <a:lnTo>
                    <a:pt x="185530" y="263991"/>
                  </a:lnTo>
                  <a:lnTo>
                    <a:pt x="185530" y="263991"/>
                  </a:lnTo>
                  <a:cubicBezTo>
                    <a:pt x="205310" y="252656"/>
                    <a:pt x="216912" y="229225"/>
                    <a:pt x="216912" y="195983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3908;p48"/>
            <p:cNvSpPr/>
            <p:nvPr/>
          </p:nvSpPr>
          <p:spPr>
            <a:xfrm rot="-1801764">
              <a:off x="5140687" y="961623"/>
              <a:ext cx="170828" cy="296534"/>
            </a:xfrm>
            <a:custGeom>
              <a:rect l="l" t="t" r="r" b="b"/>
              <a:pathLst>
                <a:path w="170980" h="296798" extrusionOk="0">
                  <a:moveTo>
                    <a:pt x="170981" y="148399"/>
                  </a:moveTo>
                  <a:cubicBezTo>
                    <a:pt x="170981" y="230358"/>
                    <a:pt x="132706" y="296799"/>
                    <a:pt x="85491" y="296799"/>
                  </a:cubicBezTo>
                  <a:cubicBezTo>
                    <a:pt x="38276" y="296799"/>
                    <a:pt x="0" y="230358"/>
                    <a:pt x="0" y="148399"/>
                  </a:cubicBezTo>
                  <a:cubicBezTo>
                    <a:pt x="0" y="66441"/>
                    <a:pt x="38276" y="0"/>
                    <a:pt x="85491" y="0"/>
                  </a:cubicBezTo>
                  <a:cubicBezTo>
                    <a:pt x="132706" y="0"/>
                    <a:pt x="170981" y="66441"/>
                    <a:pt x="170981" y="148399"/>
                  </a:cubicBezTo>
                  <a:close/>
                </a:path>
              </a:pathLst>
            </a:custGeom>
            <a:solidFill>
              <a:srgbClr val="F9CB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3909;p48"/>
            <p:cNvSpPr/>
            <p:nvPr/>
          </p:nvSpPr>
          <p:spPr>
            <a:xfrm rot="-1801764">
              <a:off x="5172664" y="1037752"/>
              <a:ext cx="24322" cy="42252"/>
            </a:xfrm>
            <a:custGeom>
              <a:rect l="l" t="t" r="r" b="b"/>
              <a:pathLst>
                <a:path w="24344" h="42290" extrusionOk="0">
                  <a:moveTo>
                    <a:pt x="24344" y="21145"/>
                  </a:moveTo>
                  <a:cubicBezTo>
                    <a:pt x="24344" y="32824"/>
                    <a:pt x="18894" y="42291"/>
                    <a:pt x="12172" y="42291"/>
                  </a:cubicBezTo>
                  <a:cubicBezTo>
                    <a:pt x="5449" y="42291"/>
                    <a:pt x="0" y="32824"/>
                    <a:pt x="0" y="21145"/>
                  </a:cubicBezTo>
                  <a:cubicBezTo>
                    <a:pt x="0" y="9467"/>
                    <a:pt x="5450" y="0"/>
                    <a:pt x="12172" y="0"/>
                  </a:cubicBezTo>
                  <a:cubicBezTo>
                    <a:pt x="18895" y="0"/>
                    <a:pt x="24344" y="9467"/>
                    <a:pt x="24344" y="21145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3910;p48"/>
            <p:cNvSpPr/>
            <p:nvPr/>
          </p:nvSpPr>
          <p:spPr>
            <a:xfrm rot="-1801764">
              <a:off x="5253882" y="1084610"/>
              <a:ext cx="24322" cy="42252"/>
            </a:xfrm>
            <a:custGeom>
              <a:rect l="l" t="t" r="r" b="b"/>
              <a:pathLst>
                <a:path w="24344" h="42290" extrusionOk="0">
                  <a:moveTo>
                    <a:pt x="24344" y="21145"/>
                  </a:moveTo>
                  <a:cubicBezTo>
                    <a:pt x="24344" y="32824"/>
                    <a:pt x="18894" y="42291"/>
                    <a:pt x="12172" y="42291"/>
                  </a:cubicBezTo>
                  <a:cubicBezTo>
                    <a:pt x="5449" y="42291"/>
                    <a:pt x="0" y="32824"/>
                    <a:pt x="0" y="21145"/>
                  </a:cubicBezTo>
                  <a:cubicBezTo>
                    <a:pt x="0" y="9467"/>
                    <a:pt x="5450" y="0"/>
                    <a:pt x="12172" y="0"/>
                  </a:cubicBezTo>
                  <a:cubicBezTo>
                    <a:pt x="18895" y="0"/>
                    <a:pt x="24344" y="9467"/>
                    <a:pt x="24344" y="21145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3911;p48"/>
            <p:cNvSpPr/>
            <p:nvPr/>
          </p:nvSpPr>
          <p:spPr>
            <a:xfrm>
              <a:off x="5184871" y="1123551"/>
              <a:ext cx="85015" cy="59542"/>
            </a:xfrm>
            <a:custGeom>
              <a:rect l="l" t="t" r="r" b="b"/>
              <a:pathLst>
                <a:path w="85015" h="59541" extrusionOk="0">
                  <a:moveTo>
                    <a:pt x="0" y="0"/>
                  </a:moveTo>
                  <a:cubicBezTo>
                    <a:pt x="0" y="0"/>
                    <a:pt x="13694" y="37528"/>
                    <a:pt x="41272" y="53435"/>
                  </a:cubicBezTo>
                  <a:cubicBezTo>
                    <a:pt x="68849" y="69342"/>
                    <a:pt x="85015" y="49149"/>
                    <a:pt x="85015" y="49149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3912;p48"/>
            <p:cNvSpPr/>
            <p:nvPr/>
          </p:nvSpPr>
          <p:spPr>
            <a:xfrm>
              <a:off x="3424090" y="2990832"/>
              <a:ext cx="59149" cy="186880"/>
            </a:xfrm>
            <a:custGeom>
              <a:rect l="l" t="t" r="r" b="b"/>
              <a:pathLst>
                <a:path w="59148" h="186880" extrusionOk="0">
                  <a:moveTo>
                    <a:pt x="0" y="152591"/>
                  </a:moveTo>
                  <a:lnTo>
                    <a:pt x="59149" y="186881"/>
                  </a:lnTo>
                  <a:lnTo>
                    <a:pt x="59149" y="34195"/>
                  </a:lnTo>
                  <a:lnTo>
                    <a:pt x="0" y="0"/>
                  </a:lnTo>
                  <a:lnTo>
                    <a:pt x="0" y="152591"/>
                  </a:lnTo>
                  <a:close/>
                </a:path>
              </a:pathLst>
            </a:custGeom>
            <a:solidFill>
              <a:srgbClr val="4399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3913;p48"/>
            <p:cNvSpPr/>
            <p:nvPr/>
          </p:nvSpPr>
          <p:spPr>
            <a:xfrm>
              <a:off x="3424090" y="2963209"/>
              <a:ext cx="109454" cy="62007"/>
            </a:xfrm>
            <a:custGeom>
              <a:rect l="l" t="t" r="r" b="b"/>
              <a:pathLst>
                <a:path w="109454" h="62007" extrusionOk="0">
                  <a:moveTo>
                    <a:pt x="59149" y="62008"/>
                  </a:moveTo>
                  <a:lnTo>
                    <a:pt x="0" y="27718"/>
                  </a:lnTo>
                  <a:lnTo>
                    <a:pt x="47928" y="0"/>
                  </a:lnTo>
                  <a:lnTo>
                    <a:pt x="109455" y="34480"/>
                  </a:lnTo>
                  <a:lnTo>
                    <a:pt x="59149" y="62008"/>
                  </a:lnTo>
                  <a:close/>
                </a:path>
              </a:pathLst>
            </a:custGeom>
            <a:solidFill>
              <a:srgbClr val="70B6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3914;p48"/>
            <p:cNvSpPr/>
            <p:nvPr/>
          </p:nvSpPr>
          <p:spPr>
            <a:xfrm>
              <a:off x="3532974" y="2965813"/>
              <a:ext cx="174947" cy="282184"/>
            </a:xfrm>
            <a:custGeom>
              <a:rect l="l" t="t" r="r" b="b"/>
              <a:pathLst>
                <a:path w="174947" h="282184" extrusionOk="0">
                  <a:moveTo>
                    <a:pt x="174880" y="168275"/>
                  </a:moveTo>
                  <a:cubicBezTo>
                    <a:pt x="174376" y="153645"/>
                    <a:pt x="166502" y="140272"/>
                    <a:pt x="153959" y="132747"/>
                  </a:cubicBezTo>
                  <a:lnTo>
                    <a:pt x="84635" y="92646"/>
                  </a:lnTo>
                  <a:lnTo>
                    <a:pt x="95666" y="40545"/>
                  </a:lnTo>
                  <a:lnTo>
                    <a:pt x="95666" y="36639"/>
                  </a:lnTo>
                  <a:cubicBezTo>
                    <a:pt x="95704" y="31096"/>
                    <a:pt x="94933" y="25581"/>
                    <a:pt x="93383" y="20256"/>
                  </a:cubicBezTo>
                  <a:cubicBezTo>
                    <a:pt x="91291" y="13398"/>
                    <a:pt x="83874" y="-2889"/>
                    <a:pt x="79119" y="445"/>
                  </a:cubicBezTo>
                  <a:lnTo>
                    <a:pt x="6562" y="42450"/>
                  </a:lnTo>
                  <a:cubicBezTo>
                    <a:pt x="2187" y="43688"/>
                    <a:pt x="0" y="48736"/>
                    <a:pt x="0" y="56356"/>
                  </a:cubicBezTo>
                  <a:lnTo>
                    <a:pt x="0" y="184087"/>
                  </a:lnTo>
                  <a:cubicBezTo>
                    <a:pt x="903" y="199546"/>
                    <a:pt x="9053" y="213671"/>
                    <a:pt x="21967" y="222187"/>
                  </a:cubicBezTo>
                  <a:lnTo>
                    <a:pt x="120961" y="279337"/>
                  </a:lnTo>
                  <a:cubicBezTo>
                    <a:pt x="129710" y="284385"/>
                    <a:pt x="137412" y="282480"/>
                    <a:pt x="140741" y="275527"/>
                  </a:cubicBezTo>
                  <a:lnTo>
                    <a:pt x="173739" y="204280"/>
                  </a:lnTo>
                  <a:cubicBezTo>
                    <a:pt x="174728" y="201632"/>
                    <a:pt x="175118" y="198803"/>
                    <a:pt x="174880" y="19599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3915;p48"/>
            <p:cNvSpPr/>
            <p:nvPr/>
          </p:nvSpPr>
          <p:spPr>
            <a:xfrm>
              <a:off x="3635011" y="3202477"/>
              <a:ext cx="34899" cy="63627"/>
            </a:xfrm>
            <a:custGeom>
              <a:rect l="l" t="t" r="r" b="b"/>
              <a:pathLst>
                <a:path w="34899" h="63627" extrusionOk="0">
                  <a:moveTo>
                    <a:pt x="0" y="63627"/>
                  </a:moveTo>
                  <a:lnTo>
                    <a:pt x="34900" y="43148"/>
                  </a:lnTo>
                  <a:lnTo>
                    <a:pt x="3138" y="0"/>
                  </a:lnTo>
                  <a:lnTo>
                    <a:pt x="0" y="63627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3916;p48"/>
            <p:cNvSpPr/>
            <p:nvPr/>
          </p:nvSpPr>
          <p:spPr>
            <a:xfrm>
              <a:off x="3499691" y="2985265"/>
              <a:ext cx="174947" cy="281849"/>
            </a:xfrm>
            <a:custGeom>
              <a:rect l="l" t="t" r="r" b="b"/>
              <a:pathLst>
                <a:path w="174947" h="281849" extrusionOk="0">
                  <a:moveTo>
                    <a:pt x="174880" y="168254"/>
                  </a:moveTo>
                  <a:cubicBezTo>
                    <a:pt x="174319" y="153642"/>
                    <a:pt x="166464" y="140288"/>
                    <a:pt x="153959" y="132725"/>
                  </a:cubicBezTo>
                  <a:lnTo>
                    <a:pt x="84635" y="92720"/>
                  </a:lnTo>
                  <a:lnTo>
                    <a:pt x="95666" y="40523"/>
                  </a:lnTo>
                  <a:lnTo>
                    <a:pt x="95666" y="36713"/>
                  </a:lnTo>
                  <a:cubicBezTo>
                    <a:pt x="95704" y="31141"/>
                    <a:pt x="94933" y="25588"/>
                    <a:pt x="93383" y="20235"/>
                  </a:cubicBezTo>
                  <a:cubicBezTo>
                    <a:pt x="91291" y="13377"/>
                    <a:pt x="83874" y="-2815"/>
                    <a:pt x="79119" y="423"/>
                  </a:cubicBezTo>
                  <a:lnTo>
                    <a:pt x="6562" y="42429"/>
                  </a:lnTo>
                  <a:cubicBezTo>
                    <a:pt x="2187" y="43667"/>
                    <a:pt x="0" y="48810"/>
                    <a:pt x="0" y="56430"/>
                  </a:cubicBezTo>
                  <a:lnTo>
                    <a:pt x="0" y="183684"/>
                  </a:lnTo>
                  <a:cubicBezTo>
                    <a:pt x="875" y="199153"/>
                    <a:pt x="9025" y="213288"/>
                    <a:pt x="21967" y="221784"/>
                  </a:cubicBezTo>
                  <a:lnTo>
                    <a:pt x="120961" y="278934"/>
                  </a:lnTo>
                  <a:cubicBezTo>
                    <a:pt x="129710" y="284078"/>
                    <a:pt x="137412" y="282173"/>
                    <a:pt x="140741" y="275124"/>
                  </a:cubicBezTo>
                  <a:lnTo>
                    <a:pt x="173739" y="203877"/>
                  </a:lnTo>
                  <a:cubicBezTo>
                    <a:pt x="174728" y="201229"/>
                    <a:pt x="175118" y="198400"/>
                    <a:pt x="174880" y="195590"/>
                  </a:cubicBezTo>
                  <a:close/>
                </a:path>
              </a:pathLst>
            </a:custGeom>
            <a:solidFill>
              <a:srgbClr val="EFBD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TextovéPole 102"/>
          <p:cNvSpPr txBox="1"/>
          <p:nvPr/>
        </p:nvSpPr>
        <p:spPr>
          <a:xfrm>
            <a:off x="7570278" y="774090"/>
            <a:ext cx="8338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 smtClean="0">
                <a:solidFill>
                  <a:schemeClr val="bg1"/>
                </a:solidFill>
              </a:rPr>
              <a:t>Kde nás všude najdete? </a:t>
            </a:r>
            <a:endParaRPr lang="cs-CZ" sz="5400" b="1">
              <a:solidFill>
                <a:schemeClr val="bg1"/>
              </a:solidFill>
            </a:endParaRPr>
          </a:p>
        </p:txBody>
      </p:sp>
      <p:sp>
        <p:nvSpPr>
          <p:cNvPr id="106" name="TextovéPole 105"/>
          <p:cNvSpPr txBox="1"/>
          <p:nvPr/>
        </p:nvSpPr>
        <p:spPr>
          <a:xfrm>
            <a:off x="814645" y="4520899"/>
            <a:ext cx="12901356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/>
              <a:t>w</a:t>
            </a:r>
            <a:r>
              <a:rPr lang="cs-CZ" b="1" smtClean="0"/>
              <a:t>ebové stránky</a:t>
            </a:r>
            <a:r>
              <a:rPr lang="cs-CZ" smtClean="0"/>
              <a:t>: </a:t>
            </a:r>
            <a:r>
              <a:rPr lang="cs-CZ" smtClean="0">
                <a:hlinkClick r:id="rId3"/>
              </a:rPr>
              <a:t>www.fondyehp.cz</a:t>
            </a:r>
            <a:r>
              <a:rPr lang="cs-CZ" smtClean="0"/>
              <a:t>; </a:t>
            </a:r>
            <a:r>
              <a:rPr lang="cs-CZ" smtClean="0">
                <a:hlinkClick r:id="rId4"/>
              </a:rPr>
              <a:t>www.norskefondy.cz</a:t>
            </a:r>
            <a:r>
              <a:rPr lang="cs-CZ" smtClean="0"/>
              <a:t>; 		(</a:t>
            </a:r>
            <a:r>
              <a:rPr lang="cs-CZ" smtClean="0">
                <a:hlinkClick r:id="rId5"/>
              </a:rPr>
              <a:t>www.eeagrants.cz</a:t>
            </a:r>
            <a:r>
              <a:rPr lang="cs-CZ" smtClean="0"/>
              <a:t>; </a:t>
            </a:r>
            <a:r>
              <a:rPr lang="cs-CZ" smtClean="0">
                <a:hlinkClick r:id="rId6"/>
              </a:rPr>
              <a:t>www.norwaygrants.cz</a:t>
            </a:r>
            <a:r>
              <a:rPr lang="cs-CZ" smtClean="0"/>
              <a:t>) </a:t>
            </a:r>
            <a:endParaRPr lang="cs-CZ"/>
          </a:p>
        </p:txBody>
      </p:sp>
      <p:sp>
        <p:nvSpPr>
          <p:cNvPr id="113" name="Zaoblený obdélníkový bublinový popisek 112"/>
          <p:cNvSpPr/>
          <p:nvPr/>
        </p:nvSpPr>
        <p:spPr>
          <a:xfrm>
            <a:off x="2604656" y="6231116"/>
            <a:ext cx="8871756" cy="5733043"/>
          </a:xfrm>
          <a:prstGeom prst="wedgeRoundRectCallou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07" name="TextovéPole 106"/>
          <p:cNvSpPr txBox="1"/>
          <p:nvPr/>
        </p:nvSpPr>
        <p:spPr>
          <a:xfrm>
            <a:off x="3447882" y="7067364"/>
            <a:ext cx="7913128" cy="4025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Facebook: </a:t>
            </a:r>
            <a:r>
              <a:rPr lang="cs-CZ" smtClean="0"/>
              <a:t>Fondy EHP a Norska</a:t>
            </a:r>
          </a:p>
          <a:p>
            <a:endParaRPr lang="cs-CZ" smtClean="0"/>
          </a:p>
          <a:p>
            <a:r>
              <a:rPr lang="cs-CZ" b="1" smtClean="0"/>
              <a:t>Instagram: </a:t>
            </a:r>
            <a:r>
              <a:rPr lang="cs-CZ" smtClean="0"/>
              <a:t>fondyehpanorska</a:t>
            </a:r>
          </a:p>
          <a:p>
            <a:endParaRPr lang="cs-CZ"/>
          </a:p>
          <a:p>
            <a:r>
              <a:rPr lang="cs-CZ" b="1" smtClean="0"/>
              <a:t>Youtube: </a:t>
            </a:r>
            <a:r>
              <a:rPr lang="cs-CZ" smtClean="0"/>
              <a:t>Fondy EHP a Norska</a:t>
            </a:r>
          </a:p>
          <a:p>
            <a:endParaRPr lang="cs-CZ"/>
          </a:p>
          <a:p>
            <a:r>
              <a:rPr lang="cs-CZ" b="1" smtClean="0"/>
              <a:t>Twitter: </a:t>
            </a:r>
            <a:r>
              <a:rPr lang="cs-CZ" smtClean="0"/>
              <a:t>EHP a NF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98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délník 13"/>
          <p:cNvSpPr/>
          <p:nvPr/>
        </p:nvSpPr>
        <p:spPr>
          <a:xfrm>
            <a:off x="386860" y="1260762"/>
            <a:ext cx="4722009" cy="102747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8168677" y="1829252"/>
            <a:ext cx="15254032" cy="970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0" name="Šipka doprava 9"/>
          <p:cNvSpPr/>
          <p:nvPr/>
        </p:nvSpPr>
        <p:spPr>
          <a:xfrm>
            <a:off x="5588274" y="8493338"/>
            <a:ext cx="2056497" cy="78970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2"/>
          <a:srcRect l="12318" t="13458" r="12080" b="2219"/>
          <a:stretch>
            <a:fillRect/>
          </a:stretch>
        </p:blipFill>
        <p:spPr>
          <a:xfrm>
            <a:off x="7689273" y="1260762"/>
            <a:ext cx="15112143" cy="94765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Šipka doprava 11"/>
          <p:cNvSpPr/>
          <p:nvPr/>
        </p:nvSpPr>
        <p:spPr>
          <a:xfrm>
            <a:off x="5588275" y="5403774"/>
            <a:ext cx="2056497" cy="78970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386861" y="1260760"/>
            <a:ext cx="4722010" cy="137693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703385" y="1584552"/>
            <a:ext cx="4050450" cy="10246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4800" b="1" smtClean="0"/>
              <a:t>Ke stažení: </a:t>
            </a:r>
          </a:p>
          <a:p>
            <a:pPr algn="ctr"/>
            <a:endParaRPr lang="cs-CZ" b="1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Loga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Šablony prezentací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Virtuální pozadí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Komunikační strategie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Komunikační a design manual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Propagační </a:t>
            </a:r>
          </a:p>
          <a:p>
            <a:pPr algn="ctr"/>
            <a:r>
              <a:rPr lang="cs-CZ" b="1">
                <a:solidFill>
                  <a:schemeClr val="bg1"/>
                </a:solidFill>
              </a:rPr>
              <a:t>m</a:t>
            </a:r>
            <a:r>
              <a:rPr lang="cs-CZ" b="1" smtClean="0">
                <a:solidFill>
                  <a:schemeClr val="bg1"/>
                </a:solidFill>
              </a:rPr>
              <a:t>ateriály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5034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délník 15"/>
          <p:cNvSpPr/>
          <p:nvPr/>
        </p:nvSpPr>
        <p:spPr>
          <a:xfrm>
            <a:off x="2353759" y="4158102"/>
            <a:ext cx="8380438" cy="68864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6" name="Obdélník 155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5" name="Obdélník 154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4" name="TextovéPole 153"/>
          <p:cNvSpPr txBox="1"/>
          <p:nvPr/>
        </p:nvSpPr>
        <p:spPr>
          <a:xfrm>
            <a:off x="8663230" y="453292"/>
            <a:ext cx="105212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5400" b="1" smtClean="0">
                <a:solidFill>
                  <a:schemeClr val="bg1"/>
                </a:solidFill>
              </a:rPr>
              <a:t>Publicita projektu – Jak na…</a:t>
            </a:r>
            <a:endParaRPr lang="cs-CZ" sz="5400" b="1">
              <a:solidFill>
                <a:schemeClr val="bg1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rcRect l="21577" t="10662" r="23815"/>
          <a:stretch>
            <a:fillRect/>
          </a:stretch>
        </p:blipFill>
        <p:spPr>
          <a:xfrm>
            <a:off x="2011001" y="3138675"/>
            <a:ext cx="8060009" cy="7417218"/>
          </a:xfrm>
          <a:prstGeom prst="rect">
            <a:avLst/>
          </a:prstGeom>
        </p:spPr>
      </p:pic>
      <p:sp>
        <p:nvSpPr>
          <p:cNvPr id="4" name="Šipka doprava 3"/>
          <p:cNvSpPr/>
          <p:nvPr/>
        </p:nvSpPr>
        <p:spPr>
          <a:xfrm>
            <a:off x="2523892" y="9902064"/>
            <a:ext cx="880010" cy="43644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7658" y="827603"/>
            <a:ext cx="3869980" cy="556353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732" y="6391137"/>
            <a:ext cx="3797959" cy="536623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3838" y="3138675"/>
            <a:ext cx="4092225" cy="584078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205" y="7218740"/>
            <a:ext cx="3788433" cy="537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06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Vývojový diagram: paměť se sekvenčním přístupem 7"/>
          <p:cNvSpPr/>
          <p:nvPr/>
        </p:nvSpPr>
        <p:spPr>
          <a:xfrm>
            <a:off x="633046" y="3622431"/>
            <a:ext cx="6260123" cy="6119446"/>
          </a:xfrm>
          <a:prstGeom prst="flowChartMagneticTap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8609891" y="2545564"/>
            <a:ext cx="15254032" cy="970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5" name="Zástupný symbol pro graf 4"/>
          <p:cNvPicPr>
            <a:picLocks noGrp="1" noChangeAspect="1"/>
          </p:cNvPicPr>
          <p:nvPr>
            <p:ph type="chart" sz="quarter" idx="11"/>
          </p:nvPr>
        </p:nvPicPr>
        <p:blipFill>
          <a:blip r:embed="rId3"/>
          <a:srcRect l="12619" t="13604" r="13048" b="4177"/>
          <a:stretch>
            <a:fillRect/>
          </a:stretch>
        </p:blipFill>
        <p:spPr>
          <a:xfrm>
            <a:off x="8028000" y="1969476"/>
            <a:ext cx="14477581" cy="90033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ovéPole 6"/>
          <p:cNvSpPr txBox="1"/>
          <p:nvPr/>
        </p:nvSpPr>
        <p:spPr>
          <a:xfrm>
            <a:off x="1248507" y="5251313"/>
            <a:ext cx="5029200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/>
              <a:t>„Schválené projekty“ </a:t>
            </a:r>
            <a:endParaRPr lang="cs-CZ"/>
          </a:p>
          <a:p>
            <a:pPr algn="ctr"/>
            <a:r>
              <a:rPr lang="cs-CZ" smtClean="0"/>
              <a:t>postupně jsou zde vkládány stručné informace k jednotlivým projektům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4131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idx="12"/>
          </p:nvPr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474" y="0"/>
            <a:ext cx="25528908" cy="14048508"/>
          </a:xfrm>
        </p:spPr>
      </p:pic>
      <p:sp>
        <p:nvSpPr>
          <p:cNvPr id="6" name="TextovéPole 5"/>
          <p:cNvSpPr txBox="1"/>
          <p:nvPr/>
        </p:nvSpPr>
        <p:spPr>
          <a:xfrm>
            <a:off x="0" y="1125415"/>
            <a:ext cx="22719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8000" b="1" smtClean="0"/>
              <a:t>Sdílejte s námi pokroky ve vašem projektu</a:t>
            </a:r>
            <a:endParaRPr lang="cs-CZ" sz="8000" b="1"/>
          </a:p>
        </p:txBody>
      </p:sp>
      <p:grpSp>
        <p:nvGrpSpPr>
          <p:cNvPr id="8" name="Google Shape;4843;p49"/>
          <p:cNvGrpSpPr/>
          <p:nvPr/>
        </p:nvGrpSpPr>
        <p:grpSpPr>
          <a:xfrm>
            <a:off x="4865135" y="3988195"/>
            <a:ext cx="1289480" cy="1427868"/>
            <a:chOff x="5975075" y="2327500"/>
            <a:chExt cx="420100" cy="388350"/>
          </a:xfrm>
        </p:grpSpPr>
        <p:sp>
          <p:nvSpPr>
            <p:cNvPr id="9" name="Google Shape;4844;p49"/>
            <p:cNvSpPr/>
            <p:nvPr/>
          </p:nvSpPr>
          <p:spPr>
            <a:xfrm>
              <a:off x="5975075" y="2474650"/>
              <a:ext cx="98325" cy="220450"/>
            </a:xfrm>
            <a:custGeom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" name="Google Shape;4845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1" name="Google Shape;4843;p49"/>
          <p:cNvGrpSpPr/>
          <p:nvPr/>
        </p:nvGrpSpPr>
        <p:grpSpPr>
          <a:xfrm>
            <a:off x="4865135" y="6907596"/>
            <a:ext cx="1289480" cy="1427868"/>
            <a:chOff x="5975075" y="2327500"/>
            <a:chExt cx="420100" cy="388350"/>
          </a:xfrm>
        </p:grpSpPr>
        <p:sp>
          <p:nvSpPr>
            <p:cNvPr id="12" name="Google Shape;4844;p49"/>
            <p:cNvSpPr/>
            <p:nvPr/>
          </p:nvSpPr>
          <p:spPr>
            <a:xfrm>
              <a:off x="5975075" y="2474650"/>
              <a:ext cx="98325" cy="220450"/>
            </a:xfrm>
            <a:custGeom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4845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4" name="Google Shape;4843;p49"/>
          <p:cNvGrpSpPr/>
          <p:nvPr/>
        </p:nvGrpSpPr>
        <p:grpSpPr>
          <a:xfrm>
            <a:off x="4865135" y="9990410"/>
            <a:ext cx="1289480" cy="1427868"/>
            <a:chOff x="5975075" y="2327500"/>
            <a:chExt cx="420100" cy="388350"/>
          </a:xfrm>
        </p:grpSpPr>
        <p:sp>
          <p:nvSpPr>
            <p:cNvPr id="15" name="Google Shape;4844;p49"/>
            <p:cNvSpPr/>
            <p:nvPr/>
          </p:nvSpPr>
          <p:spPr>
            <a:xfrm>
              <a:off x="5975075" y="2474650"/>
              <a:ext cx="98325" cy="220450"/>
            </a:xfrm>
            <a:custGeom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4845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7" name="TextovéPole 16"/>
          <p:cNvSpPr txBox="1"/>
          <p:nvPr/>
        </p:nvSpPr>
        <p:spPr>
          <a:xfrm>
            <a:off x="6834840" y="4196671"/>
            <a:ext cx="53808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6600" b="1" smtClean="0"/>
              <a:t>Fotografie</a:t>
            </a:r>
            <a:endParaRPr lang="cs-CZ" sz="6600" b="1"/>
          </a:p>
        </p:txBody>
      </p:sp>
      <p:sp>
        <p:nvSpPr>
          <p:cNvPr id="18" name="TextovéPole 17"/>
          <p:cNvSpPr txBox="1"/>
          <p:nvPr/>
        </p:nvSpPr>
        <p:spPr>
          <a:xfrm>
            <a:off x="6849637" y="7294533"/>
            <a:ext cx="122223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6600" b="1" smtClean="0"/>
              <a:t>Videa (medailonek o projektu)</a:t>
            </a:r>
            <a:endParaRPr lang="cs-CZ" sz="6600" b="1"/>
          </a:p>
        </p:txBody>
      </p:sp>
      <p:sp>
        <p:nvSpPr>
          <p:cNvPr id="19" name="TextovéPole 18"/>
          <p:cNvSpPr txBox="1"/>
          <p:nvPr/>
        </p:nvSpPr>
        <p:spPr>
          <a:xfrm>
            <a:off x="6849637" y="10310282"/>
            <a:ext cx="113120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6600" b="1" smtClean="0"/>
              <a:t>Aktuality, články, rozhovory</a:t>
            </a:r>
            <a:endParaRPr lang="cs-CZ" sz="6600" b="1"/>
          </a:p>
        </p:txBody>
      </p:sp>
      <p:sp>
        <p:nvSpPr>
          <p:cNvPr id="20" name="Obdélník 19"/>
          <p:cNvSpPr/>
          <p:nvPr/>
        </p:nvSpPr>
        <p:spPr>
          <a:xfrm>
            <a:off x="415636" y="858982"/>
            <a:ext cx="22693747" cy="2015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3939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Obdélník 156"/>
          <p:cNvSpPr/>
          <p:nvPr/>
        </p:nvSpPr>
        <p:spPr>
          <a:xfrm>
            <a:off x="766111" y="7083360"/>
            <a:ext cx="11692500" cy="519176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6" name="Obdélník 155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5" name="Obdélník 154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982856" y="3043458"/>
            <a:ext cx="23497308" cy="396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Publicitu na úrovni projektů </a:t>
            </a:r>
            <a:r>
              <a:rPr lang="cs-CZ" smtClean="0"/>
              <a:t>zajišťují koneční příjemci (příp. partneři projektů)</a:t>
            </a:r>
            <a:br>
              <a:rPr lang="cs-CZ" smtClean="0"/>
            </a:br>
            <a:r>
              <a:rPr lang="cs-CZ" smtClean="0"/>
              <a:t>– kontroluje Zprostředkovatel programu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Komunikační plán projektu </a:t>
            </a:r>
            <a:r>
              <a:rPr lang="cs-CZ" smtClean="0"/>
              <a:t>– povinná aktivita Publicita projektu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Reportování</a:t>
            </a:r>
            <a:r>
              <a:rPr lang="cs-CZ" smtClean="0"/>
              <a:t> – průběžné zprávy, závěrečná zpráva</a:t>
            </a:r>
          </a:p>
          <a:p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067844" y="7506658"/>
            <a:ext cx="10550769" cy="4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/>
              <a:t>Pokyny k publicitě </a:t>
            </a:r>
          </a:p>
          <a:p>
            <a:pPr algn="ctr"/>
            <a:endParaRPr lang="cs-CZ" sz="1800" b="1" smtClean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cs-CZ" smtClean="0"/>
              <a:t>Příručka pro příjemce grantu (kapitola 5.5)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cs-CZ" smtClean="0"/>
              <a:t>Příloha č. 1 Příručky pro příjemce – Pokyny pro publicitu – podrobné informace k publicitě projektu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cs-CZ" smtClean="0"/>
              <a:t>Manuál pro komunikaci a design vydaný KFM (technické požadavky na různé prvky publicity) </a:t>
            </a:r>
            <a:endParaRPr lang="cs-CZ"/>
          </a:p>
        </p:txBody>
      </p:sp>
      <p:grpSp>
        <p:nvGrpSpPr>
          <p:cNvPr id="8" name="Google Shape;4557;p48"/>
          <p:cNvGrpSpPr/>
          <p:nvPr/>
        </p:nvGrpSpPr>
        <p:grpSpPr>
          <a:xfrm>
            <a:off x="17534688" y="453292"/>
            <a:ext cx="5541819" cy="5985164"/>
            <a:chOff x="2602525" y="317054"/>
            <a:chExt cx="4174283" cy="4762495"/>
          </a:xfrm>
        </p:grpSpPr>
        <p:sp>
          <p:nvSpPr>
            <p:cNvPr id="9" name="Google Shape;4558;p48"/>
            <p:cNvSpPr/>
            <p:nvPr/>
          </p:nvSpPr>
          <p:spPr>
            <a:xfrm>
              <a:off x="3677747" y="776267"/>
              <a:ext cx="2670951" cy="3350306"/>
            </a:xfrm>
            <a:custGeom>
              <a:rect l="l" t="t" r="r" b="b"/>
              <a:pathLst>
                <a:path w="2670951" h="3350306" extrusionOk="0">
                  <a:moveTo>
                    <a:pt x="2625857" y="1488073"/>
                  </a:moveTo>
                  <a:lnTo>
                    <a:pt x="60628" y="5983"/>
                  </a:lnTo>
                  <a:cubicBezTo>
                    <a:pt x="51862" y="-199"/>
                    <a:pt x="40631" y="-1694"/>
                    <a:pt x="30552" y="1983"/>
                  </a:cubicBezTo>
                  <a:lnTo>
                    <a:pt x="30552" y="1983"/>
                  </a:lnTo>
                  <a:lnTo>
                    <a:pt x="30552" y="1983"/>
                  </a:lnTo>
                  <a:lnTo>
                    <a:pt x="27982" y="3507"/>
                  </a:lnTo>
                  <a:lnTo>
                    <a:pt x="0" y="19699"/>
                  </a:lnTo>
                  <a:lnTo>
                    <a:pt x="16085" y="42464"/>
                  </a:lnTo>
                  <a:lnTo>
                    <a:pt x="16085" y="1769061"/>
                  </a:lnTo>
                  <a:cubicBezTo>
                    <a:pt x="17798" y="1800712"/>
                    <a:pt x="34483" y="1829649"/>
                    <a:pt x="61009" y="1846975"/>
                  </a:cubicBezTo>
                  <a:lnTo>
                    <a:pt x="2622716" y="3327351"/>
                  </a:lnTo>
                  <a:lnTo>
                    <a:pt x="2626333" y="3350306"/>
                  </a:lnTo>
                  <a:lnTo>
                    <a:pt x="2657456" y="3332304"/>
                  </a:lnTo>
                  <a:lnTo>
                    <a:pt x="2657456" y="3332304"/>
                  </a:lnTo>
                  <a:cubicBezTo>
                    <a:pt x="2666869" y="3325741"/>
                    <a:pt x="2671970" y="3314578"/>
                    <a:pt x="2670781" y="3303157"/>
                  </a:cubicBezTo>
                  <a:lnTo>
                    <a:pt x="2670781" y="1565988"/>
                  </a:lnTo>
                  <a:cubicBezTo>
                    <a:pt x="2669068" y="1534336"/>
                    <a:pt x="2652383" y="1505399"/>
                    <a:pt x="2625857" y="1488073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4559;p48"/>
            <p:cNvSpPr/>
            <p:nvPr/>
          </p:nvSpPr>
          <p:spPr>
            <a:xfrm>
              <a:off x="3662233" y="794118"/>
              <a:ext cx="2655076" cy="3335369"/>
            </a:xfrm>
            <a:custGeom>
              <a:rect l="l" t="t" r="r" b="b"/>
              <a:pathLst>
                <a:path w="2655076" h="3335369" extrusionOk="0">
                  <a:moveTo>
                    <a:pt x="2655077" y="1566234"/>
                  </a:moveTo>
                  <a:lnTo>
                    <a:pt x="2655077" y="3303309"/>
                  </a:lnTo>
                  <a:cubicBezTo>
                    <a:pt x="2655077" y="3331884"/>
                    <a:pt x="2635089" y="3343599"/>
                    <a:pt x="2610153" y="3329216"/>
                  </a:cubicBezTo>
                  <a:lnTo>
                    <a:pt x="44924" y="1847031"/>
                  </a:lnTo>
                  <a:cubicBezTo>
                    <a:pt x="18398" y="1829705"/>
                    <a:pt x="1713" y="1800768"/>
                    <a:pt x="0" y="1769117"/>
                  </a:cubicBezTo>
                  <a:lnTo>
                    <a:pt x="0" y="32138"/>
                  </a:lnTo>
                  <a:cubicBezTo>
                    <a:pt x="0" y="3563"/>
                    <a:pt x="20082" y="-8248"/>
                    <a:pt x="44924" y="6134"/>
                  </a:cubicBezTo>
                  <a:lnTo>
                    <a:pt x="2610153" y="1488320"/>
                  </a:lnTo>
                  <a:cubicBezTo>
                    <a:pt x="2636717" y="1505607"/>
                    <a:pt x="2653411" y="1534564"/>
                    <a:pt x="2655077" y="1566234"/>
                  </a:cubicBezTo>
                  <a:close/>
                </a:path>
              </a:pathLst>
            </a:custGeom>
            <a:solidFill>
              <a:srgbClr val="FAFB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4560;p48"/>
            <p:cNvSpPr/>
            <p:nvPr/>
          </p:nvSpPr>
          <p:spPr>
            <a:xfrm>
              <a:off x="3763407" y="1012375"/>
              <a:ext cx="1575095" cy="1000982"/>
            </a:xfrm>
            <a:custGeom>
              <a:rect l="l" t="t" r="r" b="b"/>
              <a:pathLst>
                <a:path w="1575095" h="1000982" extrusionOk="0">
                  <a:moveTo>
                    <a:pt x="1575095" y="1000982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4561;p48"/>
            <p:cNvSpPr/>
            <p:nvPr/>
          </p:nvSpPr>
          <p:spPr>
            <a:xfrm>
              <a:off x="3763407" y="1170775"/>
              <a:ext cx="1493432" cy="908399"/>
            </a:xfrm>
            <a:custGeom>
              <a:rect l="l" t="t" r="r" b="b"/>
              <a:pathLst>
                <a:path w="1493432" h="908399" extrusionOk="0">
                  <a:moveTo>
                    <a:pt x="1493433" y="908399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493433" y="862965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4562;p48"/>
            <p:cNvSpPr/>
            <p:nvPr/>
          </p:nvSpPr>
          <p:spPr>
            <a:xfrm>
              <a:off x="3763407" y="1252119"/>
              <a:ext cx="1319638" cy="808005"/>
            </a:xfrm>
            <a:custGeom>
              <a:rect l="l" t="t" r="r" b="b"/>
              <a:pathLst>
                <a:path w="1319638" h="808005" extrusionOk="0">
                  <a:moveTo>
                    <a:pt x="1319638" y="808006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572"/>
                  </a:lnTo>
                  <a:lnTo>
                    <a:pt x="1319638" y="808006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4563;p48"/>
            <p:cNvSpPr/>
            <p:nvPr/>
          </p:nvSpPr>
          <p:spPr>
            <a:xfrm>
              <a:off x="3763407" y="1333558"/>
              <a:ext cx="1235786" cy="759428"/>
            </a:xfrm>
            <a:custGeom>
              <a:rect l="l" t="t" r="r" b="b"/>
              <a:pathLst>
                <a:path w="1235786" h="759428" extrusionOk="0">
                  <a:moveTo>
                    <a:pt x="1235787" y="759428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235787" y="713994"/>
                  </a:lnTo>
                  <a:lnTo>
                    <a:pt x="1235787" y="759428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4564;p48"/>
            <p:cNvSpPr/>
            <p:nvPr/>
          </p:nvSpPr>
          <p:spPr>
            <a:xfrm>
              <a:off x="5632982" y="2768594"/>
              <a:ext cx="578775" cy="425291"/>
            </a:xfrm>
            <a:custGeom>
              <a:rect l="l" t="t" r="r" b="b"/>
              <a:pathLst>
                <a:path w="578775" h="425291" extrusionOk="0">
                  <a:moveTo>
                    <a:pt x="578775" y="425291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578775" y="334328"/>
                  </a:lnTo>
                  <a:lnTo>
                    <a:pt x="578775" y="42529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4565;p48"/>
            <p:cNvSpPr/>
            <p:nvPr/>
          </p:nvSpPr>
          <p:spPr>
            <a:xfrm>
              <a:off x="5632982" y="2926995"/>
              <a:ext cx="548794" cy="362521"/>
            </a:xfrm>
            <a:custGeom>
              <a:rect l="l" t="t" r="r" b="b"/>
              <a:pathLst>
                <a:path w="548794" h="362521" extrusionOk="0">
                  <a:moveTo>
                    <a:pt x="548795" y="362521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548795" y="317087"/>
                  </a:lnTo>
                  <a:lnTo>
                    <a:pt x="548795" y="362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4566;p48"/>
            <p:cNvSpPr/>
            <p:nvPr/>
          </p:nvSpPr>
          <p:spPr>
            <a:xfrm>
              <a:off x="5632982" y="3008338"/>
              <a:ext cx="484930" cy="325659"/>
            </a:xfrm>
            <a:custGeom>
              <a:rect l="l" t="t" r="r" b="b"/>
              <a:pathLst>
                <a:path w="484930" h="325659" extrusionOk="0">
                  <a:moveTo>
                    <a:pt x="484930" y="325660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484930" y="280226"/>
                  </a:lnTo>
                  <a:lnTo>
                    <a:pt x="484930" y="32566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4567;p48"/>
            <p:cNvSpPr/>
            <p:nvPr/>
          </p:nvSpPr>
          <p:spPr>
            <a:xfrm>
              <a:off x="5632982" y="3089777"/>
              <a:ext cx="454092" cy="307752"/>
            </a:xfrm>
            <a:custGeom>
              <a:rect l="l" t="t" r="r" b="b"/>
              <a:pathLst>
                <a:path w="454091" h="307752" extrusionOk="0">
                  <a:moveTo>
                    <a:pt x="454093" y="307753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454093" y="262319"/>
                  </a:lnTo>
                  <a:lnTo>
                    <a:pt x="454093" y="3077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4568;p48"/>
            <p:cNvSpPr/>
            <p:nvPr/>
          </p:nvSpPr>
          <p:spPr>
            <a:xfrm>
              <a:off x="3763407" y="1505008"/>
              <a:ext cx="1575095" cy="1000982"/>
            </a:xfrm>
            <a:custGeom>
              <a:rect l="l" t="t" r="r" b="b"/>
              <a:pathLst>
                <a:path w="1575095" h="1000982" extrusionOk="0">
                  <a:moveTo>
                    <a:pt x="1575095" y="1000982"/>
                  </a:moveTo>
                  <a:lnTo>
                    <a:pt x="0" y="90868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4569;p48"/>
            <p:cNvSpPr/>
            <p:nvPr/>
          </p:nvSpPr>
          <p:spPr>
            <a:xfrm>
              <a:off x="3763407" y="1663408"/>
              <a:ext cx="1493432" cy="908399"/>
            </a:xfrm>
            <a:custGeom>
              <a:rect l="l" t="t" r="r" b="b"/>
              <a:pathLst>
                <a:path w="1493432" h="908399" extrusionOk="0">
                  <a:moveTo>
                    <a:pt x="1493433" y="908399"/>
                  </a:moveTo>
                  <a:lnTo>
                    <a:pt x="0" y="45529"/>
                  </a:lnTo>
                  <a:lnTo>
                    <a:pt x="0" y="0"/>
                  </a:lnTo>
                  <a:lnTo>
                    <a:pt x="1493433" y="862965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4570;p48"/>
            <p:cNvSpPr/>
            <p:nvPr/>
          </p:nvSpPr>
          <p:spPr>
            <a:xfrm>
              <a:off x="3763407" y="1744847"/>
              <a:ext cx="1319638" cy="807910"/>
            </a:xfrm>
            <a:custGeom>
              <a:rect l="l" t="t" r="r" b="b"/>
              <a:pathLst>
                <a:path w="1319638" h="807910" extrusionOk="0">
                  <a:moveTo>
                    <a:pt x="1319638" y="807911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476"/>
                  </a:lnTo>
                  <a:lnTo>
                    <a:pt x="1319638" y="80791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4571;p48"/>
            <p:cNvSpPr/>
            <p:nvPr/>
          </p:nvSpPr>
          <p:spPr>
            <a:xfrm>
              <a:off x="3763407" y="1826191"/>
              <a:ext cx="1235786" cy="759523"/>
            </a:xfrm>
            <a:custGeom>
              <a:rect l="l" t="t" r="r" b="b"/>
              <a:pathLst>
                <a:path w="1235786" h="759523" extrusionOk="0">
                  <a:moveTo>
                    <a:pt x="1235787" y="759523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235787" y="713994"/>
                  </a:lnTo>
                  <a:lnTo>
                    <a:pt x="1235787" y="75952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4572;p48"/>
            <p:cNvSpPr/>
            <p:nvPr/>
          </p:nvSpPr>
          <p:spPr>
            <a:xfrm>
              <a:off x="3763407" y="1997641"/>
              <a:ext cx="1575095" cy="1001077"/>
            </a:xfrm>
            <a:custGeom>
              <a:rect l="l" t="t" r="r" b="b"/>
              <a:pathLst>
                <a:path w="1575095" h="1001077" extrusionOk="0">
                  <a:moveTo>
                    <a:pt x="1575095" y="1001078"/>
                  </a:moveTo>
                  <a:lnTo>
                    <a:pt x="0" y="90964"/>
                  </a:lnTo>
                  <a:lnTo>
                    <a:pt x="0" y="0"/>
                  </a:lnTo>
                  <a:lnTo>
                    <a:pt x="1575095" y="910209"/>
                  </a:lnTo>
                  <a:lnTo>
                    <a:pt x="1575095" y="1001078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4573;p48"/>
            <p:cNvSpPr/>
            <p:nvPr/>
          </p:nvSpPr>
          <p:spPr>
            <a:xfrm>
              <a:off x="3763407" y="2156137"/>
              <a:ext cx="1493432" cy="908399"/>
            </a:xfrm>
            <a:custGeom>
              <a:rect l="l" t="t" r="r" b="b"/>
              <a:pathLst>
                <a:path w="1493432" h="908399" extrusionOk="0">
                  <a:moveTo>
                    <a:pt x="1493433" y="908399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493433" y="862870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4574;p48"/>
            <p:cNvSpPr/>
            <p:nvPr/>
          </p:nvSpPr>
          <p:spPr>
            <a:xfrm>
              <a:off x="3763407" y="2237480"/>
              <a:ext cx="1319638" cy="808005"/>
            </a:xfrm>
            <a:custGeom>
              <a:rect l="l" t="t" r="r" b="b"/>
              <a:pathLst>
                <a:path w="1319638" h="808005" extrusionOk="0">
                  <a:moveTo>
                    <a:pt x="1319638" y="808006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476"/>
                  </a:lnTo>
                  <a:lnTo>
                    <a:pt x="1319638" y="808006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4575;p48"/>
            <p:cNvSpPr/>
            <p:nvPr/>
          </p:nvSpPr>
          <p:spPr>
            <a:xfrm>
              <a:off x="3763407" y="2318824"/>
              <a:ext cx="1235786" cy="759523"/>
            </a:xfrm>
            <a:custGeom>
              <a:rect l="l" t="t" r="r" b="b"/>
              <a:pathLst>
                <a:path w="1235786" h="759523" extrusionOk="0">
                  <a:moveTo>
                    <a:pt x="1235787" y="759523"/>
                  </a:moveTo>
                  <a:lnTo>
                    <a:pt x="0" y="45529"/>
                  </a:lnTo>
                  <a:lnTo>
                    <a:pt x="0" y="0"/>
                  </a:lnTo>
                  <a:lnTo>
                    <a:pt x="1235787" y="714089"/>
                  </a:lnTo>
                  <a:lnTo>
                    <a:pt x="1235787" y="75952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4576;p48"/>
            <p:cNvSpPr/>
            <p:nvPr/>
          </p:nvSpPr>
          <p:spPr>
            <a:xfrm>
              <a:off x="3763407" y="2490369"/>
              <a:ext cx="1575095" cy="1000982"/>
            </a:xfrm>
            <a:custGeom>
              <a:rect l="l" t="t" r="r" b="b"/>
              <a:pathLst>
                <a:path w="1575095" h="1000982" extrusionOk="0">
                  <a:moveTo>
                    <a:pt x="1575095" y="1000982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4577;p48"/>
            <p:cNvSpPr/>
            <p:nvPr/>
          </p:nvSpPr>
          <p:spPr>
            <a:xfrm>
              <a:off x="3763407" y="2648770"/>
              <a:ext cx="1493528" cy="887920"/>
            </a:xfrm>
            <a:custGeom>
              <a:rect l="l" t="t" r="r" b="b"/>
              <a:pathLst>
                <a:path w="1493528" h="887919" extrusionOk="0">
                  <a:moveTo>
                    <a:pt x="1493528" y="862965"/>
                  </a:moveTo>
                  <a:lnTo>
                    <a:pt x="1493528" y="887920"/>
                  </a:lnTo>
                  <a:lnTo>
                    <a:pt x="0" y="24955"/>
                  </a:lnTo>
                  <a:lnTo>
                    <a:pt x="0" y="0"/>
                  </a:lnTo>
                  <a:lnTo>
                    <a:pt x="1493528" y="862965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4578;p48"/>
            <p:cNvSpPr/>
            <p:nvPr/>
          </p:nvSpPr>
          <p:spPr>
            <a:xfrm>
              <a:off x="5633267" y="2100963"/>
              <a:ext cx="578489" cy="901329"/>
            </a:xfrm>
            <a:custGeom>
              <a:rect l="l" t="t" r="r" b="b"/>
              <a:pathLst>
                <a:path w="578489" h="901328" extrusionOk="0">
                  <a:moveTo>
                    <a:pt x="560502" y="899184"/>
                  </a:moveTo>
                  <a:lnTo>
                    <a:pt x="17989" y="585621"/>
                  </a:lnTo>
                  <a:cubicBezTo>
                    <a:pt x="6910" y="577639"/>
                    <a:pt x="247" y="564895"/>
                    <a:pt x="0" y="551236"/>
                  </a:cubicBezTo>
                  <a:lnTo>
                    <a:pt x="0" y="15645"/>
                  </a:lnTo>
                  <a:cubicBezTo>
                    <a:pt x="0" y="2405"/>
                    <a:pt x="8090" y="-3405"/>
                    <a:pt x="17989" y="2024"/>
                  </a:cubicBezTo>
                  <a:lnTo>
                    <a:pt x="560502" y="315587"/>
                  </a:lnTo>
                  <a:cubicBezTo>
                    <a:pt x="571580" y="323569"/>
                    <a:pt x="578242" y="336314"/>
                    <a:pt x="578490" y="349973"/>
                  </a:cubicBezTo>
                  <a:lnTo>
                    <a:pt x="578490" y="885563"/>
                  </a:lnTo>
                  <a:cubicBezTo>
                    <a:pt x="578490" y="898803"/>
                    <a:pt x="570400" y="904899"/>
                    <a:pt x="560502" y="89918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4579;p48"/>
            <p:cNvSpPr/>
            <p:nvPr/>
          </p:nvSpPr>
          <p:spPr>
            <a:xfrm>
              <a:off x="3680697" y="317054"/>
              <a:ext cx="2667830" cy="1909376"/>
            </a:xfrm>
            <a:custGeom>
              <a:rect l="l" t="t" r="r" b="b"/>
              <a:pathLst>
                <a:path w="2667830" h="1909376" extrusionOk="0">
                  <a:moveTo>
                    <a:pt x="2622906" y="1487514"/>
                  </a:moveTo>
                  <a:lnTo>
                    <a:pt x="57678" y="5329"/>
                  </a:lnTo>
                  <a:cubicBezTo>
                    <a:pt x="49302" y="-517"/>
                    <a:pt x="38518" y="-1633"/>
                    <a:pt x="29124" y="2376"/>
                  </a:cubicBezTo>
                  <a:lnTo>
                    <a:pt x="29124" y="2376"/>
                  </a:lnTo>
                  <a:lnTo>
                    <a:pt x="29124" y="2376"/>
                  </a:lnTo>
                  <a:lnTo>
                    <a:pt x="28553" y="2376"/>
                  </a:lnTo>
                  <a:lnTo>
                    <a:pt x="0" y="18378"/>
                  </a:lnTo>
                  <a:lnTo>
                    <a:pt x="12563" y="38762"/>
                  </a:lnTo>
                  <a:lnTo>
                    <a:pt x="12563" y="320416"/>
                  </a:lnTo>
                  <a:cubicBezTo>
                    <a:pt x="12563" y="353468"/>
                    <a:pt x="32741" y="391949"/>
                    <a:pt x="57583" y="406141"/>
                  </a:cubicBezTo>
                  <a:lnTo>
                    <a:pt x="2617386" y="1885374"/>
                  </a:lnTo>
                  <a:lnTo>
                    <a:pt x="2618719" y="1909377"/>
                  </a:lnTo>
                  <a:lnTo>
                    <a:pt x="2651174" y="1891470"/>
                  </a:lnTo>
                  <a:lnTo>
                    <a:pt x="2651936" y="1890993"/>
                  </a:lnTo>
                  <a:lnTo>
                    <a:pt x="2652888" y="1890517"/>
                  </a:lnTo>
                  <a:lnTo>
                    <a:pt x="2652888" y="1890517"/>
                  </a:lnTo>
                  <a:cubicBezTo>
                    <a:pt x="2662405" y="1884897"/>
                    <a:pt x="2667830" y="1872324"/>
                    <a:pt x="2667830" y="1854608"/>
                  </a:cubicBezTo>
                  <a:lnTo>
                    <a:pt x="2667830" y="1573525"/>
                  </a:lnTo>
                  <a:cubicBezTo>
                    <a:pt x="2667830" y="1540378"/>
                    <a:pt x="2647653" y="1501897"/>
                    <a:pt x="2622906" y="148751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4580;p48"/>
            <p:cNvSpPr/>
            <p:nvPr/>
          </p:nvSpPr>
          <p:spPr>
            <a:xfrm>
              <a:off x="3662233" y="334831"/>
              <a:ext cx="2655171" cy="1893451"/>
            </a:xfrm>
            <a:custGeom>
              <a:rect l="l" t="t" r="r" b="b"/>
              <a:pathLst>
                <a:path w="2655171" h="1893451" extrusionOk="0">
                  <a:moveTo>
                    <a:pt x="2610153" y="1888076"/>
                  </a:moveTo>
                  <a:lnTo>
                    <a:pt x="44924" y="405890"/>
                  </a:lnTo>
                  <a:cubicBezTo>
                    <a:pt x="20082" y="391508"/>
                    <a:pt x="0" y="353027"/>
                    <a:pt x="0" y="320165"/>
                  </a:cubicBezTo>
                  <a:lnTo>
                    <a:pt x="0" y="39368"/>
                  </a:lnTo>
                  <a:cubicBezTo>
                    <a:pt x="0" y="6317"/>
                    <a:pt x="20082" y="-8923"/>
                    <a:pt x="44924" y="5364"/>
                  </a:cubicBezTo>
                  <a:lnTo>
                    <a:pt x="2610153" y="1487168"/>
                  </a:lnTo>
                  <a:cubicBezTo>
                    <a:pt x="2634994" y="1501551"/>
                    <a:pt x="2655172" y="1540032"/>
                    <a:pt x="2655172" y="1572893"/>
                  </a:cubicBezTo>
                  <a:lnTo>
                    <a:pt x="2655172" y="1853976"/>
                  </a:lnTo>
                  <a:cubicBezTo>
                    <a:pt x="2655172" y="1887218"/>
                    <a:pt x="2634994" y="1902363"/>
                    <a:pt x="2610153" y="1888076"/>
                  </a:cubicBezTo>
                  <a:close/>
                </a:path>
              </a:pathLst>
            </a:custGeom>
            <a:solidFill>
              <a:srgbClr val="FAFB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4581;p48"/>
            <p:cNvSpPr/>
            <p:nvPr/>
          </p:nvSpPr>
          <p:spPr>
            <a:xfrm>
              <a:off x="3763692" y="506668"/>
              <a:ext cx="2448064" cy="1546988"/>
            </a:xfrm>
            <a:custGeom>
              <a:rect l="l" t="t" r="r" b="b"/>
              <a:pathLst>
                <a:path w="2448064" h="1546988" extrusionOk="0">
                  <a:moveTo>
                    <a:pt x="2430077" y="1544789"/>
                  </a:moveTo>
                  <a:lnTo>
                    <a:pt x="17703" y="150995"/>
                  </a:lnTo>
                  <a:cubicBezTo>
                    <a:pt x="6701" y="142981"/>
                    <a:pt x="133" y="130229"/>
                    <a:pt x="0" y="116610"/>
                  </a:cubicBezTo>
                  <a:lnTo>
                    <a:pt x="0" y="15645"/>
                  </a:lnTo>
                  <a:cubicBezTo>
                    <a:pt x="0" y="2405"/>
                    <a:pt x="7995" y="-3405"/>
                    <a:pt x="17989" y="2024"/>
                  </a:cubicBezTo>
                  <a:lnTo>
                    <a:pt x="2430077" y="1395913"/>
                  </a:lnTo>
                  <a:cubicBezTo>
                    <a:pt x="2441174" y="1403876"/>
                    <a:pt x="2447846" y="1416630"/>
                    <a:pt x="2448065" y="1430298"/>
                  </a:cubicBezTo>
                  <a:lnTo>
                    <a:pt x="2448065" y="1531168"/>
                  </a:lnTo>
                  <a:cubicBezTo>
                    <a:pt x="2448065" y="1544503"/>
                    <a:pt x="2439975" y="1550599"/>
                    <a:pt x="2430077" y="154478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4582;p48"/>
            <p:cNvSpPr/>
            <p:nvPr/>
          </p:nvSpPr>
          <p:spPr>
            <a:xfrm>
              <a:off x="6042246" y="1815046"/>
              <a:ext cx="173984" cy="241344"/>
            </a:xfrm>
            <a:custGeom>
              <a:rect l="l" t="t" r="r" b="b"/>
              <a:pathLst>
                <a:path w="173984" h="241343" extrusionOk="0">
                  <a:moveTo>
                    <a:pt x="155996" y="239077"/>
                  </a:moveTo>
                  <a:lnTo>
                    <a:pt x="0" y="148876"/>
                  </a:lnTo>
                  <a:lnTo>
                    <a:pt x="0" y="0"/>
                  </a:lnTo>
                  <a:lnTo>
                    <a:pt x="155996" y="90106"/>
                  </a:lnTo>
                  <a:cubicBezTo>
                    <a:pt x="167094" y="98069"/>
                    <a:pt x="173766" y="110823"/>
                    <a:pt x="173985" y="124492"/>
                  </a:cubicBezTo>
                  <a:lnTo>
                    <a:pt x="173985" y="225457"/>
                  </a:lnTo>
                  <a:cubicBezTo>
                    <a:pt x="173985" y="238696"/>
                    <a:pt x="165895" y="245078"/>
                    <a:pt x="155996" y="2390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4583;p48"/>
            <p:cNvSpPr/>
            <p:nvPr/>
          </p:nvSpPr>
          <p:spPr>
            <a:xfrm>
              <a:off x="3824606" y="578160"/>
              <a:ext cx="40165" cy="72472"/>
            </a:xfrm>
            <a:custGeom>
              <a:rect l="l" t="t" r="r" b="b"/>
              <a:pathLst>
                <a:path w="40165" h="72472" extrusionOk="0">
                  <a:moveTo>
                    <a:pt x="19702" y="39213"/>
                  </a:moveTo>
                  <a:cubicBezTo>
                    <a:pt x="14343" y="34706"/>
                    <a:pt x="9642" y="29481"/>
                    <a:pt x="5711" y="23687"/>
                  </a:cubicBezTo>
                  <a:cubicBezTo>
                    <a:pt x="3103" y="19577"/>
                    <a:pt x="1656" y="14838"/>
                    <a:pt x="1523" y="9971"/>
                  </a:cubicBezTo>
                  <a:cubicBezTo>
                    <a:pt x="1523" y="4892"/>
                    <a:pt x="3236" y="1716"/>
                    <a:pt x="6663" y="446"/>
                  </a:cubicBezTo>
                  <a:cubicBezTo>
                    <a:pt x="11402" y="-686"/>
                    <a:pt x="16390" y="362"/>
                    <a:pt x="20273" y="3304"/>
                  </a:cubicBezTo>
                  <a:cubicBezTo>
                    <a:pt x="27820" y="7698"/>
                    <a:pt x="33779" y="14365"/>
                    <a:pt x="37310" y="22354"/>
                  </a:cubicBezTo>
                  <a:cubicBezTo>
                    <a:pt x="38899" y="25889"/>
                    <a:pt x="39746" y="29716"/>
                    <a:pt x="39784" y="33593"/>
                  </a:cubicBezTo>
                  <a:lnTo>
                    <a:pt x="32456" y="29307"/>
                  </a:lnTo>
                  <a:cubicBezTo>
                    <a:pt x="32446" y="25435"/>
                    <a:pt x="31361" y="21642"/>
                    <a:pt x="29315" y="18353"/>
                  </a:cubicBezTo>
                  <a:cubicBezTo>
                    <a:pt x="27059" y="14814"/>
                    <a:pt x="23947" y="11899"/>
                    <a:pt x="20273" y="9876"/>
                  </a:cubicBezTo>
                  <a:cubicBezTo>
                    <a:pt x="17893" y="8035"/>
                    <a:pt x="14867" y="7244"/>
                    <a:pt x="11897" y="7685"/>
                  </a:cubicBezTo>
                  <a:cubicBezTo>
                    <a:pt x="9899" y="8352"/>
                    <a:pt x="8852" y="10352"/>
                    <a:pt x="8852" y="13591"/>
                  </a:cubicBezTo>
                  <a:cubicBezTo>
                    <a:pt x="8956" y="16577"/>
                    <a:pt x="9946" y="19463"/>
                    <a:pt x="11707" y="21878"/>
                  </a:cubicBezTo>
                  <a:cubicBezTo>
                    <a:pt x="14410" y="25801"/>
                    <a:pt x="17608" y="29356"/>
                    <a:pt x="21225" y="32450"/>
                  </a:cubicBezTo>
                  <a:cubicBezTo>
                    <a:pt x="25289" y="35896"/>
                    <a:pt x="29077" y="39653"/>
                    <a:pt x="32551" y="43690"/>
                  </a:cubicBezTo>
                  <a:cubicBezTo>
                    <a:pt x="34911" y="46585"/>
                    <a:pt x="36862" y="49789"/>
                    <a:pt x="38357" y="53215"/>
                  </a:cubicBezTo>
                  <a:cubicBezTo>
                    <a:pt x="39565" y="56243"/>
                    <a:pt x="40184" y="59478"/>
                    <a:pt x="40165" y="62740"/>
                  </a:cubicBezTo>
                  <a:cubicBezTo>
                    <a:pt x="40165" y="67883"/>
                    <a:pt x="38452" y="71027"/>
                    <a:pt x="34930" y="72265"/>
                  </a:cubicBezTo>
                  <a:cubicBezTo>
                    <a:pt x="30000" y="73000"/>
                    <a:pt x="24975" y="71769"/>
                    <a:pt x="20939" y="68836"/>
                  </a:cubicBezTo>
                  <a:cubicBezTo>
                    <a:pt x="16989" y="66477"/>
                    <a:pt x="13392" y="63558"/>
                    <a:pt x="10279" y="60168"/>
                  </a:cubicBezTo>
                  <a:cubicBezTo>
                    <a:pt x="7177" y="56803"/>
                    <a:pt x="4607" y="52980"/>
                    <a:pt x="2665" y="48833"/>
                  </a:cubicBezTo>
                  <a:cubicBezTo>
                    <a:pt x="980" y="45220"/>
                    <a:pt x="76" y="41293"/>
                    <a:pt x="0" y="37308"/>
                  </a:cubicBezTo>
                  <a:lnTo>
                    <a:pt x="7329" y="41594"/>
                  </a:lnTo>
                  <a:cubicBezTo>
                    <a:pt x="7395" y="45632"/>
                    <a:pt x="8690" y="49553"/>
                    <a:pt x="11041" y="52834"/>
                  </a:cubicBezTo>
                  <a:cubicBezTo>
                    <a:pt x="13468" y="56677"/>
                    <a:pt x="16713" y="59932"/>
                    <a:pt x="20558" y="62359"/>
                  </a:cubicBezTo>
                  <a:cubicBezTo>
                    <a:pt x="23109" y="64223"/>
                    <a:pt x="26269" y="65072"/>
                    <a:pt x="29410" y="64740"/>
                  </a:cubicBezTo>
                  <a:cubicBezTo>
                    <a:pt x="31504" y="64073"/>
                    <a:pt x="32456" y="62168"/>
                    <a:pt x="32456" y="59025"/>
                  </a:cubicBezTo>
                  <a:cubicBezTo>
                    <a:pt x="32427" y="55849"/>
                    <a:pt x="31437" y="52758"/>
                    <a:pt x="29600" y="50167"/>
                  </a:cubicBezTo>
                  <a:cubicBezTo>
                    <a:pt x="26726" y="46153"/>
                    <a:pt x="23404" y="42479"/>
                    <a:pt x="19702" y="39213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4584;p48"/>
            <p:cNvSpPr/>
            <p:nvPr/>
          </p:nvSpPr>
          <p:spPr>
            <a:xfrm>
              <a:off x="3871213" y="621212"/>
              <a:ext cx="35348" cy="54941"/>
            </a:xfrm>
            <a:custGeom>
              <a:rect l="l" t="t" r="r" b="b"/>
              <a:pathLst>
                <a:path w="35348" h="54941" extrusionOk="0">
                  <a:moveTo>
                    <a:pt x="18875" y="51977"/>
                  </a:moveTo>
                  <a:cubicBezTo>
                    <a:pt x="13135" y="48563"/>
                    <a:pt x="8434" y="43659"/>
                    <a:pt x="5264" y="37785"/>
                  </a:cubicBezTo>
                  <a:cubicBezTo>
                    <a:pt x="1838" y="31676"/>
                    <a:pt x="39" y="24788"/>
                    <a:pt x="29" y="17782"/>
                  </a:cubicBezTo>
                  <a:lnTo>
                    <a:pt x="29" y="16354"/>
                  </a:lnTo>
                  <a:cubicBezTo>
                    <a:pt x="-170" y="12433"/>
                    <a:pt x="648" y="8529"/>
                    <a:pt x="2409" y="5019"/>
                  </a:cubicBezTo>
                  <a:cubicBezTo>
                    <a:pt x="3665" y="2461"/>
                    <a:pt x="6073" y="656"/>
                    <a:pt x="8881" y="161"/>
                  </a:cubicBezTo>
                  <a:cubicBezTo>
                    <a:pt x="12203" y="-359"/>
                    <a:pt x="15601" y="390"/>
                    <a:pt x="18399" y="2257"/>
                  </a:cubicBezTo>
                  <a:cubicBezTo>
                    <a:pt x="23757" y="5352"/>
                    <a:pt x="28097" y="9957"/>
                    <a:pt x="30867" y="15496"/>
                  </a:cubicBezTo>
                  <a:cubicBezTo>
                    <a:pt x="33932" y="21744"/>
                    <a:pt x="35474" y="28634"/>
                    <a:pt x="35340" y="35594"/>
                  </a:cubicBezTo>
                  <a:lnTo>
                    <a:pt x="35340" y="38737"/>
                  </a:lnTo>
                  <a:lnTo>
                    <a:pt x="6692" y="22831"/>
                  </a:lnTo>
                  <a:cubicBezTo>
                    <a:pt x="6797" y="27522"/>
                    <a:pt x="8005" y="32121"/>
                    <a:pt x="10213" y="36261"/>
                  </a:cubicBezTo>
                  <a:cubicBezTo>
                    <a:pt x="12136" y="40198"/>
                    <a:pt x="15134" y="43503"/>
                    <a:pt x="18875" y="45786"/>
                  </a:cubicBezTo>
                  <a:cubicBezTo>
                    <a:pt x="20721" y="47055"/>
                    <a:pt x="22920" y="47720"/>
                    <a:pt x="25156" y="47691"/>
                  </a:cubicBezTo>
                  <a:cubicBezTo>
                    <a:pt x="26870" y="47538"/>
                    <a:pt x="28488" y="46798"/>
                    <a:pt x="29725" y="45595"/>
                  </a:cubicBezTo>
                  <a:lnTo>
                    <a:pt x="34008" y="51977"/>
                  </a:lnTo>
                  <a:cubicBezTo>
                    <a:pt x="30962" y="55882"/>
                    <a:pt x="25727" y="55978"/>
                    <a:pt x="18875" y="51977"/>
                  </a:cubicBezTo>
                  <a:close/>
                  <a:moveTo>
                    <a:pt x="18018" y="8924"/>
                  </a:moveTo>
                  <a:cubicBezTo>
                    <a:pt x="15962" y="7338"/>
                    <a:pt x="13164" y="7114"/>
                    <a:pt x="10880" y="8353"/>
                  </a:cubicBezTo>
                  <a:cubicBezTo>
                    <a:pt x="8567" y="10355"/>
                    <a:pt x="7273" y="13292"/>
                    <a:pt x="7358" y="16354"/>
                  </a:cubicBezTo>
                  <a:lnTo>
                    <a:pt x="27916" y="28260"/>
                  </a:lnTo>
                  <a:lnTo>
                    <a:pt x="27916" y="27593"/>
                  </a:lnTo>
                  <a:cubicBezTo>
                    <a:pt x="27821" y="23668"/>
                    <a:pt x="26812" y="19820"/>
                    <a:pt x="24966" y="16354"/>
                  </a:cubicBezTo>
                  <a:cubicBezTo>
                    <a:pt x="23405" y="13263"/>
                    <a:pt x="20997" y="10684"/>
                    <a:pt x="18018" y="892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4585;p48"/>
            <p:cNvSpPr/>
            <p:nvPr/>
          </p:nvSpPr>
          <p:spPr>
            <a:xfrm>
              <a:off x="3913502" y="644554"/>
              <a:ext cx="33883" cy="60925"/>
            </a:xfrm>
            <a:custGeom>
              <a:rect l="l" t="t" r="r" b="b"/>
              <a:pathLst>
                <a:path w="33883" h="60925" extrusionOk="0">
                  <a:moveTo>
                    <a:pt x="26174" y="56353"/>
                  </a:moveTo>
                  <a:cubicBezTo>
                    <a:pt x="25593" y="54563"/>
                    <a:pt x="25241" y="52707"/>
                    <a:pt x="25127" y="50829"/>
                  </a:cubicBezTo>
                  <a:cubicBezTo>
                    <a:pt x="21386" y="52815"/>
                    <a:pt x="16837" y="52482"/>
                    <a:pt x="13420" y="49972"/>
                  </a:cubicBezTo>
                  <a:cubicBezTo>
                    <a:pt x="9537" y="47601"/>
                    <a:pt x="6272" y="44336"/>
                    <a:pt x="3902" y="40447"/>
                  </a:cubicBezTo>
                  <a:cubicBezTo>
                    <a:pt x="1418" y="36827"/>
                    <a:pt x="57" y="32551"/>
                    <a:pt x="0" y="28159"/>
                  </a:cubicBezTo>
                  <a:cubicBezTo>
                    <a:pt x="0" y="23206"/>
                    <a:pt x="1618" y="20349"/>
                    <a:pt x="4854" y="19492"/>
                  </a:cubicBezTo>
                  <a:cubicBezTo>
                    <a:pt x="9737" y="19010"/>
                    <a:pt x="14629" y="20368"/>
                    <a:pt x="18560" y="23302"/>
                  </a:cubicBezTo>
                  <a:lnTo>
                    <a:pt x="25412" y="27207"/>
                  </a:lnTo>
                  <a:lnTo>
                    <a:pt x="25412" y="23492"/>
                  </a:lnTo>
                  <a:cubicBezTo>
                    <a:pt x="25403" y="20678"/>
                    <a:pt x="24651" y="17915"/>
                    <a:pt x="23223" y="15491"/>
                  </a:cubicBezTo>
                  <a:cubicBezTo>
                    <a:pt x="21662" y="12855"/>
                    <a:pt x="19435" y="10684"/>
                    <a:pt x="16751" y="9205"/>
                  </a:cubicBezTo>
                  <a:cubicBezTo>
                    <a:pt x="14895" y="7913"/>
                    <a:pt x="12601" y="7401"/>
                    <a:pt x="10374" y="7776"/>
                  </a:cubicBezTo>
                  <a:cubicBezTo>
                    <a:pt x="8728" y="8273"/>
                    <a:pt x="7690" y="9882"/>
                    <a:pt x="7900" y="11586"/>
                  </a:cubicBezTo>
                  <a:lnTo>
                    <a:pt x="761" y="7490"/>
                  </a:lnTo>
                  <a:cubicBezTo>
                    <a:pt x="676" y="5394"/>
                    <a:pt x="1466" y="3356"/>
                    <a:pt x="2950" y="1870"/>
                  </a:cubicBezTo>
                  <a:cubicBezTo>
                    <a:pt x="4607" y="446"/>
                    <a:pt x="6786" y="-213"/>
                    <a:pt x="8947" y="61"/>
                  </a:cubicBezTo>
                  <a:cubicBezTo>
                    <a:pt x="11850" y="393"/>
                    <a:pt x="14648" y="1369"/>
                    <a:pt x="17132" y="2918"/>
                  </a:cubicBezTo>
                  <a:cubicBezTo>
                    <a:pt x="21681" y="5399"/>
                    <a:pt x="25517" y="9008"/>
                    <a:pt x="28268" y="13396"/>
                  </a:cubicBezTo>
                  <a:cubicBezTo>
                    <a:pt x="30895" y="17497"/>
                    <a:pt x="32341" y="22242"/>
                    <a:pt x="32455" y="27112"/>
                  </a:cubicBezTo>
                  <a:lnTo>
                    <a:pt x="32455" y="49019"/>
                  </a:lnTo>
                  <a:cubicBezTo>
                    <a:pt x="32379" y="52815"/>
                    <a:pt x="32865" y="56602"/>
                    <a:pt x="33883" y="60259"/>
                  </a:cubicBezTo>
                  <a:lnTo>
                    <a:pt x="33883" y="60925"/>
                  </a:lnTo>
                  <a:close/>
                  <a:moveTo>
                    <a:pt x="14467" y="43971"/>
                  </a:moveTo>
                  <a:cubicBezTo>
                    <a:pt x="16342" y="45144"/>
                    <a:pt x="18541" y="45710"/>
                    <a:pt x="20749" y="45590"/>
                  </a:cubicBezTo>
                  <a:cubicBezTo>
                    <a:pt x="22547" y="45530"/>
                    <a:pt x="24185" y="44514"/>
                    <a:pt x="25032" y="42923"/>
                  </a:cubicBezTo>
                  <a:lnTo>
                    <a:pt x="25032" y="33398"/>
                  </a:lnTo>
                  <a:lnTo>
                    <a:pt x="19511" y="30160"/>
                  </a:lnTo>
                  <a:cubicBezTo>
                    <a:pt x="10945" y="25207"/>
                    <a:pt x="6662" y="25683"/>
                    <a:pt x="6662" y="31493"/>
                  </a:cubicBezTo>
                  <a:cubicBezTo>
                    <a:pt x="6653" y="34072"/>
                    <a:pt x="7414" y="36593"/>
                    <a:pt x="8851" y="38732"/>
                  </a:cubicBezTo>
                  <a:cubicBezTo>
                    <a:pt x="10270" y="40907"/>
                    <a:pt x="12202" y="42704"/>
                    <a:pt x="14467" y="4397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4586;p48"/>
            <p:cNvSpPr/>
            <p:nvPr/>
          </p:nvSpPr>
          <p:spPr>
            <a:xfrm>
              <a:off x="3956522" y="663093"/>
              <a:ext cx="19892" cy="51720"/>
            </a:xfrm>
            <a:custGeom>
              <a:rect l="l" t="t" r="r" b="b"/>
              <a:pathLst>
                <a:path w="19892" h="51719" extrusionOk="0">
                  <a:moveTo>
                    <a:pt x="19892" y="18955"/>
                  </a:moveTo>
                  <a:cubicBezTo>
                    <a:pt x="18807" y="18085"/>
                    <a:pt x="17656" y="17290"/>
                    <a:pt x="16466" y="16573"/>
                  </a:cubicBezTo>
                  <a:cubicBezTo>
                    <a:pt x="11897" y="13906"/>
                    <a:pt x="8728" y="14383"/>
                    <a:pt x="6948" y="18002"/>
                  </a:cubicBezTo>
                  <a:lnTo>
                    <a:pt x="6948" y="51721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6758" y="3905"/>
                  </a:lnTo>
                  <a:lnTo>
                    <a:pt x="6758" y="9430"/>
                  </a:lnTo>
                  <a:cubicBezTo>
                    <a:pt x="9042" y="6572"/>
                    <a:pt x="12278" y="6286"/>
                    <a:pt x="16275" y="8763"/>
                  </a:cubicBezTo>
                  <a:cubicBezTo>
                    <a:pt x="17408" y="9388"/>
                    <a:pt x="18436" y="10192"/>
                    <a:pt x="19321" y="1114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4587;p48"/>
            <p:cNvSpPr/>
            <p:nvPr/>
          </p:nvSpPr>
          <p:spPr>
            <a:xfrm>
              <a:off x="3980286" y="683824"/>
              <a:ext cx="34675" cy="54516"/>
            </a:xfrm>
            <a:custGeom>
              <a:rect l="l" t="t" r="r" b="b"/>
              <a:pathLst>
                <a:path w="34675" h="54515" extrusionOk="0">
                  <a:moveTo>
                    <a:pt x="18400" y="45467"/>
                  </a:moveTo>
                  <a:cubicBezTo>
                    <a:pt x="20304" y="46811"/>
                    <a:pt x="22721" y="47231"/>
                    <a:pt x="24967" y="46610"/>
                  </a:cubicBezTo>
                  <a:cubicBezTo>
                    <a:pt x="26918" y="45847"/>
                    <a:pt x="28175" y="43941"/>
                    <a:pt x="28108" y="41848"/>
                  </a:cubicBezTo>
                  <a:lnTo>
                    <a:pt x="34675" y="45658"/>
                  </a:lnTo>
                  <a:cubicBezTo>
                    <a:pt x="34694" y="48006"/>
                    <a:pt x="33847" y="50279"/>
                    <a:pt x="32296" y="52040"/>
                  </a:cubicBezTo>
                  <a:cubicBezTo>
                    <a:pt x="30716" y="53647"/>
                    <a:pt x="28555" y="54541"/>
                    <a:pt x="26300" y="54516"/>
                  </a:cubicBezTo>
                  <a:cubicBezTo>
                    <a:pt x="23501" y="54441"/>
                    <a:pt x="20770" y="53619"/>
                    <a:pt x="18400" y="52135"/>
                  </a:cubicBezTo>
                  <a:cubicBezTo>
                    <a:pt x="12680" y="48793"/>
                    <a:pt x="8054" y="43862"/>
                    <a:pt x="5075" y="37943"/>
                  </a:cubicBezTo>
                  <a:cubicBezTo>
                    <a:pt x="1715" y="31610"/>
                    <a:pt x="-17" y="24539"/>
                    <a:pt x="31" y="17369"/>
                  </a:cubicBezTo>
                  <a:lnTo>
                    <a:pt x="31" y="15940"/>
                  </a:lnTo>
                  <a:cubicBezTo>
                    <a:pt x="-169" y="12060"/>
                    <a:pt x="611" y="8193"/>
                    <a:pt x="2315" y="4700"/>
                  </a:cubicBezTo>
                  <a:cubicBezTo>
                    <a:pt x="3467" y="2168"/>
                    <a:pt x="5836" y="405"/>
                    <a:pt x="8597" y="33"/>
                  </a:cubicBezTo>
                  <a:cubicBezTo>
                    <a:pt x="11966" y="-190"/>
                    <a:pt x="15316" y="715"/>
                    <a:pt x="18114" y="2605"/>
                  </a:cubicBezTo>
                  <a:cubicBezTo>
                    <a:pt x="22864" y="5371"/>
                    <a:pt x="26823" y="9306"/>
                    <a:pt x="29631" y="14035"/>
                  </a:cubicBezTo>
                  <a:cubicBezTo>
                    <a:pt x="32543" y="18605"/>
                    <a:pt x="34219" y="23859"/>
                    <a:pt x="34485" y="29275"/>
                  </a:cubicBezTo>
                  <a:lnTo>
                    <a:pt x="27918" y="25465"/>
                  </a:lnTo>
                  <a:cubicBezTo>
                    <a:pt x="27651" y="22098"/>
                    <a:pt x="26604" y="18839"/>
                    <a:pt x="24872" y="15940"/>
                  </a:cubicBezTo>
                  <a:cubicBezTo>
                    <a:pt x="23207" y="13144"/>
                    <a:pt x="20884" y="10792"/>
                    <a:pt x="18114" y="9082"/>
                  </a:cubicBezTo>
                  <a:cubicBezTo>
                    <a:pt x="14564" y="7113"/>
                    <a:pt x="11804" y="7113"/>
                    <a:pt x="9834" y="9082"/>
                  </a:cubicBezTo>
                  <a:cubicBezTo>
                    <a:pt x="7464" y="12284"/>
                    <a:pt x="6408" y="16270"/>
                    <a:pt x="6883" y="20226"/>
                  </a:cubicBezTo>
                  <a:lnTo>
                    <a:pt x="6883" y="21750"/>
                  </a:lnTo>
                  <a:cubicBezTo>
                    <a:pt x="6798" y="26703"/>
                    <a:pt x="7807" y="31614"/>
                    <a:pt x="9834" y="36133"/>
                  </a:cubicBezTo>
                  <a:cubicBezTo>
                    <a:pt x="11652" y="40058"/>
                    <a:pt x="14650" y="43321"/>
                    <a:pt x="18400" y="45467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4588;p48"/>
            <p:cNvSpPr/>
            <p:nvPr/>
          </p:nvSpPr>
          <p:spPr>
            <a:xfrm>
              <a:off x="4022575" y="681666"/>
              <a:ext cx="32718" cy="85915"/>
            </a:xfrm>
            <a:custGeom>
              <a:rect l="l" t="t" r="r" b="b"/>
              <a:pathLst>
                <a:path w="32718" h="85915" extrusionOk="0">
                  <a:moveTo>
                    <a:pt x="7614" y="29718"/>
                  </a:moveTo>
                  <a:cubicBezTo>
                    <a:pt x="11145" y="26777"/>
                    <a:pt x="16266" y="26777"/>
                    <a:pt x="19797" y="29718"/>
                  </a:cubicBezTo>
                  <a:cubicBezTo>
                    <a:pt x="28411" y="34878"/>
                    <a:pt x="33388" y="44461"/>
                    <a:pt x="32646" y="54483"/>
                  </a:cubicBezTo>
                  <a:lnTo>
                    <a:pt x="32646" y="85916"/>
                  </a:lnTo>
                  <a:lnTo>
                    <a:pt x="25603" y="81820"/>
                  </a:lnTo>
                  <a:lnTo>
                    <a:pt x="25603" y="50387"/>
                  </a:lnTo>
                  <a:cubicBezTo>
                    <a:pt x="25698" y="47343"/>
                    <a:pt x="25003" y="44327"/>
                    <a:pt x="23604" y="41624"/>
                  </a:cubicBezTo>
                  <a:cubicBezTo>
                    <a:pt x="22034" y="39026"/>
                    <a:pt x="19797" y="36890"/>
                    <a:pt x="17132" y="35433"/>
                  </a:cubicBezTo>
                  <a:cubicBezTo>
                    <a:pt x="15352" y="34286"/>
                    <a:pt x="13230" y="33814"/>
                    <a:pt x="11136" y="34100"/>
                  </a:cubicBezTo>
                  <a:cubicBezTo>
                    <a:pt x="9356" y="34510"/>
                    <a:pt x="7852" y="35699"/>
                    <a:pt x="7043" y="37338"/>
                  </a:cubicBezTo>
                  <a:lnTo>
                    <a:pt x="7043" y="71152"/>
                  </a:lnTo>
                  <a:lnTo>
                    <a:pt x="0" y="67056"/>
                  </a:lnTo>
                  <a:lnTo>
                    <a:pt x="0" y="0"/>
                  </a:lnTo>
                  <a:lnTo>
                    <a:pt x="7043" y="4001"/>
                  </a:ln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589;p48"/>
            <p:cNvSpPr/>
            <p:nvPr/>
          </p:nvSpPr>
          <p:spPr>
            <a:xfrm>
              <a:off x="4065860" y="766513"/>
              <a:ext cx="8800" cy="10615"/>
            </a:xfrm>
            <a:custGeom>
              <a:rect l="l" t="t" r="r" b="b"/>
              <a:pathLst>
                <a:path w="8800" h="10615" extrusionOk="0">
                  <a:moveTo>
                    <a:pt x="21" y="3164"/>
                  </a:moveTo>
                  <a:cubicBezTo>
                    <a:pt x="-103" y="2053"/>
                    <a:pt x="326" y="951"/>
                    <a:pt x="1163" y="212"/>
                  </a:cubicBezTo>
                  <a:cubicBezTo>
                    <a:pt x="1829" y="-265"/>
                    <a:pt x="2971" y="212"/>
                    <a:pt x="4399" y="212"/>
                  </a:cubicBezTo>
                  <a:cubicBezTo>
                    <a:pt x="5741" y="1038"/>
                    <a:pt x="6845" y="2183"/>
                    <a:pt x="7635" y="3545"/>
                  </a:cubicBezTo>
                  <a:cubicBezTo>
                    <a:pt x="8378" y="4818"/>
                    <a:pt x="8768" y="6263"/>
                    <a:pt x="8777" y="7736"/>
                  </a:cubicBezTo>
                  <a:cubicBezTo>
                    <a:pt x="8911" y="8767"/>
                    <a:pt x="8473" y="9788"/>
                    <a:pt x="7635" y="10403"/>
                  </a:cubicBezTo>
                  <a:cubicBezTo>
                    <a:pt x="6874" y="10880"/>
                    <a:pt x="5827" y="10403"/>
                    <a:pt x="4399" y="10403"/>
                  </a:cubicBezTo>
                  <a:cubicBezTo>
                    <a:pt x="3029" y="9659"/>
                    <a:pt x="1906" y="8534"/>
                    <a:pt x="1163" y="7165"/>
                  </a:cubicBezTo>
                  <a:cubicBezTo>
                    <a:pt x="440" y="5955"/>
                    <a:pt x="40" y="4575"/>
                    <a:pt x="21" y="316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590;p48"/>
            <p:cNvSpPr/>
            <p:nvPr/>
          </p:nvSpPr>
          <p:spPr>
            <a:xfrm>
              <a:off x="4086317" y="778377"/>
              <a:ext cx="8807" cy="10445"/>
            </a:xfrm>
            <a:custGeom>
              <a:rect l="l" t="t" r="r" b="b"/>
              <a:pathLst>
                <a:path w="8807" h="10445" extrusionOk="0">
                  <a:moveTo>
                    <a:pt x="27" y="3111"/>
                  </a:moveTo>
                  <a:cubicBezTo>
                    <a:pt x="-116" y="2025"/>
                    <a:pt x="313" y="942"/>
                    <a:pt x="1169" y="254"/>
                  </a:cubicBezTo>
                  <a:cubicBezTo>
                    <a:pt x="1835" y="-317"/>
                    <a:pt x="2978" y="254"/>
                    <a:pt x="4405" y="254"/>
                  </a:cubicBezTo>
                  <a:cubicBezTo>
                    <a:pt x="7051" y="1848"/>
                    <a:pt x="8707" y="4687"/>
                    <a:pt x="8784" y="7779"/>
                  </a:cubicBezTo>
                  <a:cubicBezTo>
                    <a:pt x="8917" y="8809"/>
                    <a:pt x="8479" y="9830"/>
                    <a:pt x="7641" y="10446"/>
                  </a:cubicBezTo>
                  <a:cubicBezTo>
                    <a:pt x="6975" y="10446"/>
                    <a:pt x="5833" y="10446"/>
                    <a:pt x="4405" y="10446"/>
                  </a:cubicBezTo>
                  <a:cubicBezTo>
                    <a:pt x="3035" y="9701"/>
                    <a:pt x="1912" y="8576"/>
                    <a:pt x="1169" y="7207"/>
                  </a:cubicBezTo>
                  <a:cubicBezTo>
                    <a:pt x="427" y="5970"/>
                    <a:pt x="27" y="4555"/>
                    <a:pt x="27" y="311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591;p48"/>
            <p:cNvSpPr/>
            <p:nvPr/>
          </p:nvSpPr>
          <p:spPr>
            <a:xfrm>
              <a:off x="4106781" y="790188"/>
              <a:ext cx="8804" cy="10445"/>
            </a:xfrm>
            <a:custGeom>
              <a:rect l="l" t="t" r="r" b="b"/>
              <a:pathLst>
                <a:path w="8804" h="10445" extrusionOk="0">
                  <a:moveTo>
                    <a:pt x="27" y="3111"/>
                  </a:moveTo>
                  <a:cubicBezTo>
                    <a:pt x="-116" y="2025"/>
                    <a:pt x="313" y="942"/>
                    <a:pt x="1169" y="254"/>
                  </a:cubicBezTo>
                  <a:cubicBezTo>
                    <a:pt x="1835" y="-318"/>
                    <a:pt x="2978" y="254"/>
                    <a:pt x="4405" y="254"/>
                  </a:cubicBezTo>
                  <a:cubicBezTo>
                    <a:pt x="5795" y="976"/>
                    <a:pt x="6918" y="2107"/>
                    <a:pt x="7641" y="3493"/>
                  </a:cubicBezTo>
                  <a:cubicBezTo>
                    <a:pt x="8374" y="4770"/>
                    <a:pt x="8764" y="6212"/>
                    <a:pt x="8783" y="7683"/>
                  </a:cubicBezTo>
                  <a:cubicBezTo>
                    <a:pt x="8907" y="8741"/>
                    <a:pt x="8479" y="9788"/>
                    <a:pt x="7641" y="10446"/>
                  </a:cubicBezTo>
                  <a:cubicBezTo>
                    <a:pt x="6975" y="10446"/>
                    <a:pt x="5833" y="10446"/>
                    <a:pt x="4405" y="9874"/>
                  </a:cubicBezTo>
                  <a:cubicBezTo>
                    <a:pt x="3035" y="9129"/>
                    <a:pt x="1912" y="8004"/>
                    <a:pt x="1169" y="6636"/>
                  </a:cubicBezTo>
                  <a:cubicBezTo>
                    <a:pt x="522" y="5567"/>
                    <a:pt x="132" y="4359"/>
                    <a:pt x="27" y="311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592;p48"/>
            <p:cNvSpPr/>
            <p:nvPr/>
          </p:nvSpPr>
          <p:spPr>
            <a:xfrm>
              <a:off x="6091738" y="1886219"/>
              <a:ext cx="73770" cy="113063"/>
            </a:xfrm>
            <a:custGeom>
              <a:rect l="l" t="t" r="r" b="b"/>
              <a:pathLst>
                <a:path w="73770" h="113062" extrusionOk="0">
                  <a:moveTo>
                    <a:pt x="72240" y="104944"/>
                  </a:moveTo>
                  <a:lnTo>
                    <a:pt x="57011" y="78751"/>
                  </a:lnTo>
                  <a:cubicBezTo>
                    <a:pt x="61932" y="73683"/>
                    <a:pt x="64435" y="66739"/>
                    <a:pt x="63864" y="59701"/>
                  </a:cubicBezTo>
                  <a:cubicBezTo>
                    <a:pt x="62646" y="37222"/>
                    <a:pt x="50806" y="16676"/>
                    <a:pt x="31980" y="4360"/>
                  </a:cubicBezTo>
                  <a:cubicBezTo>
                    <a:pt x="14277" y="-5831"/>
                    <a:pt x="0" y="2455"/>
                    <a:pt x="0" y="22839"/>
                  </a:cubicBezTo>
                  <a:cubicBezTo>
                    <a:pt x="1142" y="45585"/>
                    <a:pt x="13201" y="66378"/>
                    <a:pt x="32360" y="78655"/>
                  </a:cubicBezTo>
                  <a:cubicBezTo>
                    <a:pt x="37776" y="82303"/>
                    <a:pt x="44410" y="83675"/>
                    <a:pt x="50825" y="82465"/>
                  </a:cubicBezTo>
                  <a:lnTo>
                    <a:pt x="66148" y="109040"/>
                  </a:lnTo>
                  <a:cubicBezTo>
                    <a:pt x="67957" y="112088"/>
                    <a:pt x="70812" y="113803"/>
                    <a:pt x="72621" y="112755"/>
                  </a:cubicBezTo>
                  <a:cubicBezTo>
                    <a:pt x="74429" y="111707"/>
                    <a:pt x="73953" y="108088"/>
                    <a:pt x="72240" y="104944"/>
                  </a:cubicBezTo>
                  <a:close/>
                  <a:moveTo>
                    <a:pt x="49683" y="70273"/>
                  </a:moveTo>
                  <a:cubicBezTo>
                    <a:pt x="49131" y="70083"/>
                    <a:pt x="48522" y="70083"/>
                    <a:pt x="47970" y="70273"/>
                  </a:cubicBezTo>
                  <a:cubicBezTo>
                    <a:pt x="47532" y="70578"/>
                    <a:pt x="47198" y="71007"/>
                    <a:pt x="47018" y="71512"/>
                  </a:cubicBezTo>
                  <a:cubicBezTo>
                    <a:pt x="42011" y="72845"/>
                    <a:pt x="36682" y="71978"/>
                    <a:pt x="32360" y="69130"/>
                  </a:cubicBezTo>
                  <a:cubicBezTo>
                    <a:pt x="18198" y="59910"/>
                    <a:pt x="9289" y="44480"/>
                    <a:pt x="8376" y="27601"/>
                  </a:cubicBezTo>
                  <a:cubicBezTo>
                    <a:pt x="8376" y="12266"/>
                    <a:pt x="19131" y="6075"/>
                    <a:pt x="32360" y="13790"/>
                  </a:cubicBezTo>
                  <a:cubicBezTo>
                    <a:pt x="46494" y="23020"/>
                    <a:pt x="55374" y="38450"/>
                    <a:pt x="56250" y="55319"/>
                  </a:cubicBezTo>
                  <a:cubicBezTo>
                    <a:pt x="56678" y="61082"/>
                    <a:pt x="54213" y="66682"/>
                    <a:pt x="49683" y="702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593;p48"/>
            <p:cNvSpPr/>
            <p:nvPr/>
          </p:nvSpPr>
          <p:spPr>
            <a:xfrm>
              <a:off x="5099606" y="2084115"/>
              <a:ext cx="833576" cy="1053763"/>
            </a:xfrm>
            <a:custGeom>
              <a:rect l="l" t="t" r="r" b="b"/>
              <a:pathLst>
                <a:path w="833575" h="1053763" extrusionOk="0">
                  <a:moveTo>
                    <a:pt x="724017" y="325006"/>
                  </a:moveTo>
                  <a:cubicBezTo>
                    <a:pt x="569829" y="64973"/>
                    <a:pt x="310279" y="-65519"/>
                    <a:pt x="144289" y="32684"/>
                  </a:cubicBezTo>
                  <a:lnTo>
                    <a:pt x="0" y="115646"/>
                  </a:lnTo>
                  <a:lnTo>
                    <a:pt x="55298" y="207753"/>
                  </a:lnTo>
                  <a:cubicBezTo>
                    <a:pt x="64198" y="193570"/>
                    <a:pt x="74743" y="180502"/>
                    <a:pt x="86707" y="168796"/>
                  </a:cubicBezTo>
                  <a:cubicBezTo>
                    <a:pt x="226999" y="123266"/>
                    <a:pt x="419829" y="231947"/>
                    <a:pt x="538801" y="432067"/>
                  </a:cubicBezTo>
                  <a:cubicBezTo>
                    <a:pt x="657773" y="632187"/>
                    <a:pt x="660248" y="853929"/>
                    <a:pt x="553173" y="955370"/>
                  </a:cubicBezTo>
                  <a:cubicBezTo>
                    <a:pt x="539087" y="959809"/>
                    <a:pt x="524572" y="962714"/>
                    <a:pt x="509867" y="964038"/>
                  </a:cubicBezTo>
                  <a:lnTo>
                    <a:pt x="563833" y="1053764"/>
                  </a:lnTo>
                  <a:lnTo>
                    <a:pt x="702507" y="974230"/>
                  </a:lnTo>
                  <a:cubicBezTo>
                    <a:pt x="868496" y="875646"/>
                    <a:pt x="878109" y="584943"/>
                    <a:pt x="724017" y="325006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94;p48"/>
            <p:cNvSpPr/>
            <p:nvPr/>
          </p:nvSpPr>
          <p:spPr>
            <a:xfrm>
              <a:off x="4974070" y="2163744"/>
              <a:ext cx="820424" cy="1006964"/>
            </a:xfrm>
            <a:custGeom>
              <a:rect l="l" t="t" r="r" b="b"/>
              <a:pathLst>
                <a:path w="820423" h="1006964" extrusionOk="0">
                  <a:moveTo>
                    <a:pt x="710783" y="325006"/>
                  </a:moveTo>
                  <a:cubicBezTo>
                    <a:pt x="556595" y="64973"/>
                    <a:pt x="297046" y="-65519"/>
                    <a:pt x="131056" y="32684"/>
                  </a:cubicBezTo>
                  <a:cubicBezTo>
                    <a:pt x="-34934" y="130886"/>
                    <a:pt x="-44547" y="421970"/>
                    <a:pt x="109641" y="682003"/>
                  </a:cubicBezTo>
                  <a:cubicBezTo>
                    <a:pt x="263829" y="942035"/>
                    <a:pt x="523378" y="1072528"/>
                    <a:pt x="689368" y="974230"/>
                  </a:cubicBezTo>
                  <a:cubicBezTo>
                    <a:pt x="855358" y="875932"/>
                    <a:pt x="864971" y="584848"/>
                    <a:pt x="710783" y="325006"/>
                  </a:cubicBezTo>
                  <a:close/>
                  <a:moveTo>
                    <a:pt x="678708" y="875836"/>
                  </a:moveTo>
                  <a:cubicBezTo>
                    <a:pt x="538321" y="921366"/>
                    <a:pt x="345586" y="812686"/>
                    <a:pt x="226614" y="612470"/>
                  </a:cubicBezTo>
                  <a:cubicBezTo>
                    <a:pt x="107642" y="412255"/>
                    <a:pt x="105168" y="190703"/>
                    <a:pt x="212242" y="89262"/>
                  </a:cubicBezTo>
                  <a:cubicBezTo>
                    <a:pt x="352534" y="43733"/>
                    <a:pt x="545364" y="152413"/>
                    <a:pt x="664336" y="352533"/>
                  </a:cubicBezTo>
                  <a:cubicBezTo>
                    <a:pt x="783309" y="552653"/>
                    <a:pt x="785783" y="774300"/>
                    <a:pt x="678708" y="875741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595;p48"/>
            <p:cNvSpPr/>
            <p:nvPr/>
          </p:nvSpPr>
          <p:spPr>
            <a:xfrm>
              <a:off x="5034477" y="2242227"/>
              <a:ext cx="618491" cy="852150"/>
            </a:xfrm>
            <a:custGeom>
              <a:rect l="l" t="t" r="r" b="b"/>
              <a:pathLst>
                <a:path w="618491" h="852150" extrusionOk="0">
                  <a:moveTo>
                    <a:pt x="166398" y="533892"/>
                  </a:moveTo>
                  <a:cubicBezTo>
                    <a:pt x="47711" y="333866"/>
                    <a:pt x="44951" y="112124"/>
                    <a:pt x="152026" y="10683"/>
                  </a:cubicBezTo>
                  <a:cubicBezTo>
                    <a:pt x="213225" y="-9224"/>
                    <a:pt x="284513" y="301"/>
                    <a:pt x="355230" y="33924"/>
                  </a:cubicBezTo>
                  <a:cubicBezTo>
                    <a:pt x="268428" y="-7414"/>
                    <a:pt x="180960" y="-12844"/>
                    <a:pt x="112146" y="28019"/>
                  </a:cubicBezTo>
                  <a:cubicBezTo>
                    <a:pt x="-29192" y="111934"/>
                    <a:pt x="-38139" y="358250"/>
                    <a:pt x="92159" y="577992"/>
                  </a:cubicBezTo>
                  <a:cubicBezTo>
                    <a:pt x="222457" y="797734"/>
                    <a:pt x="442794" y="907938"/>
                    <a:pt x="584133" y="824023"/>
                  </a:cubicBezTo>
                  <a:cubicBezTo>
                    <a:pt x="596563" y="816432"/>
                    <a:pt x="608089" y="807450"/>
                    <a:pt x="618492" y="797258"/>
                  </a:cubicBezTo>
                  <a:cubicBezTo>
                    <a:pt x="477914" y="842787"/>
                    <a:pt x="284894" y="734107"/>
                    <a:pt x="166398" y="533892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596;p48"/>
            <p:cNvSpPr/>
            <p:nvPr/>
          </p:nvSpPr>
          <p:spPr>
            <a:xfrm>
              <a:off x="5108865" y="2242623"/>
              <a:ext cx="621582" cy="807149"/>
            </a:xfrm>
            <a:custGeom>
              <a:rect l="l" t="t" r="r" b="b"/>
              <a:pathLst>
                <a:path w="621582" h="807149" extrusionOk="0">
                  <a:moveTo>
                    <a:pt x="529828" y="273559"/>
                  </a:moveTo>
                  <a:cubicBezTo>
                    <a:pt x="411141" y="73534"/>
                    <a:pt x="218026" y="-35242"/>
                    <a:pt x="77734" y="10288"/>
                  </a:cubicBezTo>
                  <a:cubicBezTo>
                    <a:pt x="-29341" y="111729"/>
                    <a:pt x="-26962" y="333376"/>
                    <a:pt x="92106" y="533496"/>
                  </a:cubicBezTo>
                  <a:cubicBezTo>
                    <a:pt x="211173" y="733616"/>
                    <a:pt x="403813" y="842392"/>
                    <a:pt x="544200" y="796862"/>
                  </a:cubicBezTo>
                  <a:cubicBezTo>
                    <a:pt x="650989" y="695421"/>
                    <a:pt x="648229" y="473774"/>
                    <a:pt x="529828" y="273559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597;p48"/>
            <p:cNvSpPr/>
            <p:nvPr/>
          </p:nvSpPr>
          <p:spPr>
            <a:xfrm>
              <a:off x="5831808" y="2838412"/>
              <a:ext cx="311135" cy="259746"/>
            </a:xfrm>
            <a:custGeom>
              <a:rect l="l" t="t" r="r" b="b"/>
              <a:pathLst>
                <a:path w="311135" h="259746" extrusionOk="0">
                  <a:moveTo>
                    <a:pt x="0" y="0"/>
                  </a:moveTo>
                  <a:lnTo>
                    <a:pt x="311136" y="179546"/>
                  </a:lnTo>
                  <a:lnTo>
                    <a:pt x="311136" y="259747"/>
                  </a:lnTo>
                  <a:lnTo>
                    <a:pt x="0" y="80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598;p48"/>
            <p:cNvSpPr/>
            <p:nvPr/>
          </p:nvSpPr>
          <p:spPr>
            <a:xfrm>
              <a:off x="5831808" y="2798312"/>
              <a:ext cx="380520" cy="219646"/>
            </a:xfrm>
            <a:custGeom>
              <a:rect l="l" t="t" r="r" b="b"/>
              <a:pathLst>
                <a:path w="380520" h="219646" extrusionOk="0">
                  <a:moveTo>
                    <a:pt x="69384" y="0"/>
                  </a:moveTo>
                  <a:lnTo>
                    <a:pt x="380520" y="179546"/>
                  </a:lnTo>
                  <a:lnTo>
                    <a:pt x="311136" y="219646"/>
                  </a:lnTo>
                  <a:lnTo>
                    <a:pt x="0" y="40100"/>
                  </a:lnTo>
                  <a:lnTo>
                    <a:pt x="69384" y="0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4599;p48"/>
            <p:cNvSpPr/>
            <p:nvPr/>
          </p:nvSpPr>
          <p:spPr>
            <a:xfrm>
              <a:off x="6056214" y="2910510"/>
              <a:ext cx="696628" cy="514166"/>
            </a:xfrm>
            <a:custGeom>
              <a:rect l="l" t="t" r="r" b="b"/>
              <a:pathLst>
                <a:path w="696628" h="514166" extrusionOk="0">
                  <a:moveTo>
                    <a:pt x="20772" y="62109"/>
                  </a:moveTo>
                  <a:cubicBezTo>
                    <a:pt x="50182" y="12389"/>
                    <a:pt x="99770" y="-12567"/>
                    <a:pt x="131464" y="6293"/>
                  </a:cubicBezTo>
                  <a:lnTo>
                    <a:pt x="696629" y="335096"/>
                  </a:lnTo>
                  <a:lnTo>
                    <a:pt x="588983" y="514166"/>
                  </a:lnTo>
                  <a:lnTo>
                    <a:pt x="24865" y="186030"/>
                  </a:lnTo>
                  <a:cubicBezTo>
                    <a:pt x="-6830" y="167170"/>
                    <a:pt x="-8257" y="111640"/>
                    <a:pt x="20772" y="621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4600;p48"/>
            <p:cNvSpPr/>
            <p:nvPr/>
          </p:nvSpPr>
          <p:spPr>
            <a:xfrm>
              <a:off x="6620145" y="3238764"/>
              <a:ext cx="156663" cy="192193"/>
            </a:xfrm>
            <a:custGeom>
              <a:rect l="l" t="t" r="r" b="b"/>
              <a:pathLst>
                <a:path w="156663" h="192193" extrusionOk="0">
                  <a:moveTo>
                    <a:pt x="135743" y="130095"/>
                  </a:moveTo>
                  <a:cubicBezTo>
                    <a:pt x="106238" y="179720"/>
                    <a:pt x="56745" y="204771"/>
                    <a:pt x="25051" y="185912"/>
                  </a:cubicBezTo>
                  <a:cubicBezTo>
                    <a:pt x="-6643" y="167052"/>
                    <a:pt x="-8547" y="111617"/>
                    <a:pt x="20958" y="62087"/>
                  </a:cubicBezTo>
                  <a:cubicBezTo>
                    <a:pt x="50464" y="12557"/>
                    <a:pt x="99956" y="-12589"/>
                    <a:pt x="131650" y="6270"/>
                  </a:cubicBezTo>
                  <a:cubicBezTo>
                    <a:pt x="163344" y="25130"/>
                    <a:pt x="165153" y="80470"/>
                    <a:pt x="135743" y="130095"/>
                  </a:cubicBezTo>
                  <a:close/>
                </a:path>
              </a:pathLst>
            </a:custGeom>
            <a:solidFill>
              <a:srgbClr val="8C5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4601;p48"/>
            <p:cNvSpPr/>
            <p:nvPr/>
          </p:nvSpPr>
          <p:spPr>
            <a:xfrm>
              <a:off x="6620145" y="3238764"/>
              <a:ext cx="156663" cy="192193"/>
            </a:xfrm>
            <a:custGeom>
              <a:rect l="l" t="t" r="r" b="b"/>
              <a:pathLst>
                <a:path w="156663" h="192193" extrusionOk="0">
                  <a:moveTo>
                    <a:pt x="135743" y="130095"/>
                  </a:moveTo>
                  <a:cubicBezTo>
                    <a:pt x="106238" y="179720"/>
                    <a:pt x="56745" y="204771"/>
                    <a:pt x="25051" y="185912"/>
                  </a:cubicBezTo>
                  <a:cubicBezTo>
                    <a:pt x="-6643" y="167052"/>
                    <a:pt x="-8547" y="111617"/>
                    <a:pt x="20958" y="62087"/>
                  </a:cubicBezTo>
                  <a:cubicBezTo>
                    <a:pt x="50464" y="12557"/>
                    <a:pt x="99956" y="-12589"/>
                    <a:pt x="131650" y="6270"/>
                  </a:cubicBezTo>
                  <a:cubicBezTo>
                    <a:pt x="163344" y="25130"/>
                    <a:pt x="165153" y="80470"/>
                    <a:pt x="135743" y="1300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4602;p48"/>
            <p:cNvSpPr/>
            <p:nvPr/>
          </p:nvSpPr>
          <p:spPr>
            <a:xfrm>
              <a:off x="3797207" y="2991392"/>
              <a:ext cx="2353338" cy="1403876"/>
            </a:xfrm>
            <a:custGeom>
              <a:rect l="l" t="t" r="r" b="b"/>
              <a:pathLst>
                <a:path w="2353338" h="1403876" extrusionOk="0">
                  <a:moveTo>
                    <a:pt x="2300432" y="1399691"/>
                  </a:moveTo>
                  <a:lnTo>
                    <a:pt x="7411" y="30758"/>
                  </a:lnTo>
                  <a:cubicBezTo>
                    <a:pt x="-3629" y="24471"/>
                    <a:pt x="-2106" y="13327"/>
                    <a:pt x="10457" y="5992"/>
                  </a:cubicBezTo>
                  <a:lnTo>
                    <a:pt x="10457" y="5992"/>
                  </a:lnTo>
                  <a:cubicBezTo>
                    <a:pt x="23658" y="-1342"/>
                    <a:pt x="39543" y="-1980"/>
                    <a:pt x="53287" y="4278"/>
                  </a:cubicBezTo>
                  <a:lnTo>
                    <a:pt x="2345927" y="1373211"/>
                  </a:lnTo>
                  <a:cubicBezTo>
                    <a:pt x="2356968" y="1379593"/>
                    <a:pt x="2355445" y="1390642"/>
                    <a:pt x="2342881" y="1397976"/>
                  </a:cubicBezTo>
                  <a:lnTo>
                    <a:pt x="2342881" y="1397976"/>
                  </a:lnTo>
                  <a:cubicBezTo>
                    <a:pt x="2329785" y="1405186"/>
                    <a:pt x="2314062" y="1405825"/>
                    <a:pt x="2300432" y="1399691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4603;p48"/>
            <p:cNvSpPr/>
            <p:nvPr/>
          </p:nvSpPr>
          <p:spPr>
            <a:xfrm>
              <a:off x="2602525" y="4569200"/>
              <a:ext cx="891148" cy="510349"/>
            </a:xfrm>
            <a:custGeom>
              <a:rect l="l" t="t" r="r" b="b"/>
              <a:pathLst>
                <a:path w="891148" h="510348" extrusionOk="0">
                  <a:moveTo>
                    <a:pt x="356916" y="510349"/>
                  </a:moveTo>
                  <a:lnTo>
                    <a:pt x="0" y="306038"/>
                  </a:lnTo>
                  <a:lnTo>
                    <a:pt x="534232" y="0"/>
                  </a:lnTo>
                  <a:lnTo>
                    <a:pt x="891149" y="204311"/>
                  </a:lnTo>
                  <a:lnTo>
                    <a:pt x="356916" y="510349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4604;p48"/>
            <p:cNvSpPr/>
            <p:nvPr/>
          </p:nvSpPr>
          <p:spPr>
            <a:xfrm>
              <a:off x="2671243" y="4325932"/>
              <a:ext cx="591243" cy="341661"/>
            </a:xfrm>
            <a:custGeom>
              <a:rect l="l" t="t" r="r" b="b"/>
              <a:pathLst>
                <a:path w="591243" h="341661" extrusionOk="0">
                  <a:moveTo>
                    <a:pt x="295622" y="341662"/>
                  </a:moveTo>
                  <a:lnTo>
                    <a:pt x="0" y="170783"/>
                  </a:lnTo>
                  <a:lnTo>
                    <a:pt x="295622" y="0"/>
                  </a:lnTo>
                  <a:lnTo>
                    <a:pt x="591244" y="170783"/>
                  </a:lnTo>
                  <a:lnTo>
                    <a:pt x="295622" y="341662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4605;p48"/>
            <p:cNvSpPr/>
            <p:nvPr/>
          </p:nvSpPr>
          <p:spPr>
            <a:xfrm>
              <a:off x="2671243" y="4496715"/>
              <a:ext cx="295621" cy="512444"/>
            </a:xfrm>
            <a:custGeom>
              <a:rect l="l" t="t" r="r" b="b"/>
              <a:pathLst>
                <a:path w="295621" h="512444" extrusionOk="0">
                  <a:moveTo>
                    <a:pt x="295622" y="512445"/>
                  </a:moveTo>
                  <a:lnTo>
                    <a:pt x="0" y="341662"/>
                  </a:lnTo>
                  <a:lnTo>
                    <a:pt x="0" y="0"/>
                  </a:lnTo>
                  <a:lnTo>
                    <a:pt x="295622" y="170879"/>
                  </a:lnTo>
                  <a:lnTo>
                    <a:pt x="295622" y="512445"/>
                  </a:lnTo>
                  <a:close/>
                </a:path>
              </a:pathLst>
            </a:custGeom>
            <a:solidFill>
              <a:srgbClr val="B1B6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4606;p48"/>
            <p:cNvSpPr/>
            <p:nvPr/>
          </p:nvSpPr>
          <p:spPr>
            <a:xfrm>
              <a:off x="2966865" y="4496715"/>
              <a:ext cx="295621" cy="512444"/>
            </a:xfrm>
            <a:custGeom>
              <a:rect l="l" t="t" r="r" b="b"/>
              <a:pathLst>
                <a:path w="295621" h="512444" extrusionOk="0">
                  <a:moveTo>
                    <a:pt x="295622" y="341662"/>
                  </a:moveTo>
                  <a:lnTo>
                    <a:pt x="0" y="512445"/>
                  </a:lnTo>
                  <a:lnTo>
                    <a:pt x="0" y="170879"/>
                  </a:lnTo>
                  <a:lnTo>
                    <a:pt x="295622" y="0"/>
                  </a:lnTo>
                  <a:lnTo>
                    <a:pt x="295622" y="341662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4607;p48"/>
            <p:cNvSpPr/>
            <p:nvPr/>
          </p:nvSpPr>
          <p:spPr>
            <a:xfrm>
              <a:off x="3352925" y="4700698"/>
              <a:ext cx="220640" cy="124389"/>
            </a:xfrm>
            <a:custGeom>
              <a:rect l="l" t="t" r="r" b="b"/>
              <a:pathLst>
                <a:path w="220640" h="124389" extrusionOk="0">
                  <a:moveTo>
                    <a:pt x="11021" y="30141"/>
                  </a:moveTo>
                  <a:cubicBezTo>
                    <a:pt x="36663" y="37161"/>
                    <a:pt x="64037" y="33732"/>
                    <a:pt x="87163" y="20616"/>
                  </a:cubicBezTo>
                  <a:cubicBezTo>
                    <a:pt x="105532" y="21188"/>
                    <a:pt x="205088" y="-21484"/>
                    <a:pt x="218603" y="14330"/>
                  </a:cubicBezTo>
                  <a:cubicBezTo>
                    <a:pt x="230501" y="45762"/>
                    <a:pt x="187385" y="74813"/>
                    <a:pt x="164352" y="80338"/>
                  </a:cubicBezTo>
                  <a:cubicBezTo>
                    <a:pt x="114003" y="92530"/>
                    <a:pt x="76789" y="117676"/>
                    <a:pt x="56611" y="121867"/>
                  </a:cubicBezTo>
                  <a:cubicBezTo>
                    <a:pt x="41573" y="125105"/>
                    <a:pt x="22062" y="127201"/>
                    <a:pt x="10069" y="115295"/>
                  </a:cubicBezTo>
                  <a:cubicBezTo>
                    <a:pt x="-4112" y="101388"/>
                    <a:pt x="-2875" y="48905"/>
                    <a:pt x="11021" y="301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4608;p48"/>
            <p:cNvSpPr/>
            <p:nvPr/>
          </p:nvSpPr>
          <p:spPr>
            <a:xfrm>
              <a:off x="3356617" y="4721600"/>
              <a:ext cx="217074" cy="103773"/>
            </a:xfrm>
            <a:custGeom>
              <a:rect l="l" t="t" r="r" b="b"/>
              <a:pathLst>
                <a:path w="217074" h="103773" extrusionOk="0">
                  <a:moveTo>
                    <a:pt x="53109" y="92583"/>
                  </a:moveTo>
                  <a:cubicBezTo>
                    <a:pt x="73287" y="88297"/>
                    <a:pt x="110216" y="63246"/>
                    <a:pt x="160850" y="51054"/>
                  </a:cubicBezTo>
                  <a:cubicBezTo>
                    <a:pt x="179886" y="46387"/>
                    <a:pt x="213388" y="25241"/>
                    <a:pt x="216720" y="0"/>
                  </a:cubicBezTo>
                  <a:cubicBezTo>
                    <a:pt x="221193" y="28575"/>
                    <a:pt x="182265" y="54578"/>
                    <a:pt x="160850" y="59722"/>
                  </a:cubicBezTo>
                  <a:cubicBezTo>
                    <a:pt x="110501" y="71914"/>
                    <a:pt x="73287" y="97059"/>
                    <a:pt x="53109" y="101251"/>
                  </a:cubicBezTo>
                  <a:cubicBezTo>
                    <a:pt x="38071" y="104489"/>
                    <a:pt x="18560" y="106584"/>
                    <a:pt x="6567" y="94678"/>
                  </a:cubicBezTo>
                  <a:cubicBezTo>
                    <a:pt x="3439" y="91269"/>
                    <a:pt x="1186" y="87154"/>
                    <a:pt x="0" y="82677"/>
                  </a:cubicBezTo>
                  <a:cubicBezTo>
                    <a:pt x="15148" y="94183"/>
                    <a:pt x="34836" y="97850"/>
                    <a:pt x="53109" y="9258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4609;p48"/>
            <p:cNvSpPr/>
            <p:nvPr/>
          </p:nvSpPr>
          <p:spPr>
            <a:xfrm>
              <a:off x="3173533" y="4605067"/>
              <a:ext cx="220687" cy="124551"/>
            </a:xfrm>
            <a:custGeom>
              <a:rect l="l" t="t" r="r" b="b"/>
              <a:pathLst>
                <a:path w="220687" h="124551" extrusionOk="0">
                  <a:moveTo>
                    <a:pt x="11098" y="30141"/>
                  </a:moveTo>
                  <a:cubicBezTo>
                    <a:pt x="36743" y="37095"/>
                    <a:pt x="64094" y="33675"/>
                    <a:pt x="87240" y="20616"/>
                  </a:cubicBezTo>
                  <a:cubicBezTo>
                    <a:pt x="105609" y="21188"/>
                    <a:pt x="205070" y="-21484"/>
                    <a:pt x="218680" y="14330"/>
                  </a:cubicBezTo>
                  <a:cubicBezTo>
                    <a:pt x="230482" y="45762"/>
                    <a:pt x="187367" y="74718"/>
                    <a:pt x="164334" y="80338"/>
                  </a:cubicBezTo>
                  <a:cubicBezTo>
                    <a:pt x="114270" y="92816"/>
                    <a:pt x="76865" y="117962"/>
                    <a:pt x="57164" y="122058"/>
                  </a:cubicBezTo>
                  <a:cubicBezTo>
                    <a:pt x="42126" y="125296"/>
                    <a:pt x="22614" y="127296"/>
                    <a:pt x="10622" y="115485"/>
                  </a:cubicBezTo>
                  <a:cubicBezTo>
                    <a:pt x="-4226" y="101388"/>
                    <a:pt x="-2989" y="48810"/>
                    <a:pt x="11098" y="301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4610;p48"/>
            <p:cNvSpPr/>
            <p:nvPr/>
          </p:nvSpPr>
          <p:spPr>
            <a:xfrm>
              <a:off x="3177588" y="4625969"/>
              <a:ext cx="217074" cy="103649"/>
            </a:xfrm>
            <a:custGeom>
              <a:rect l="l" t="t" r="r" b="b"/>
              <a:pathLst>
                <a:path w="217074" h="103649" extrusionOk="0">
                  <a:moveTo>
                    <a:pt x="53109" y="92583"/>
                  </a:moveTo>
                  <a:cubicBezTo>
                    <a:pt x="73287" y="88297"/>
                    <a:pt x="110216" y="63246"/>
                    <a:pt x="160755" y="51054"/>
                  </a:cubicBezTo>
                  <a:cubicBezTo>
                    <a:pt x="179791" y="46387"/>
                    <a:pt x="213388" y="25241"/>
                    <a:pt x="216720" y="0"/>
                  </a:cubicBezTo>
                  <a:cubicBezTo>
                    <a:pt x="221193" y="28575"/>
                    <a:pt x="182265" y="54483"/>
                    <a:pt x="160755" y="59722"/>
                  </a:cubicBezTo>
                  <a:cubicBezTo>
                    <a:pt x="110216" y="71914"/>
                    <a:pt x="72811" y="97060"/>
                    <a:pt x="53109" y="101155"/>
                  </a:cubicBezTo>
                  <a:cubicBezTo>
                    <a:pt x="38071" y="104394"/>
                    <a:pt x="18560" y="106394"/>
                    <a:pt x="6567" y="94583"/>
                  </a:cubicBezTo>
                  <a:cubicBezTo>
                    <a:pt x="3481" y="91145"/>
                    <a:pt x="1233" y="87039"/>
                    <a:pt x="0" y="82582"/>
                  </a:cubicBezTo>
                  <a:cubicBezTo>
                    <a:pt x="15132" y="94116"/>
                    <a:pt x="34821" y="97831"/>
                    <a:pt x="53109" y="9258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4611;p48"/>
            <p:cNvSpPr/>
            <p:nvPr/>
          </p:nvSpPr>
          <p:spPr>
            <a:xfrm>
              <a:off x="2766014" y="4132721"/>
              <a:ext cx="711887" cy="612953"/>
            </a:xfrm>
            <a:custGeom>
              <a:rect l="l" t="t" r="r" b="b"/>
              <a:pathLst>
                <a:path w="711887" h="612953" extrusionOk="0">
                  <a:moveTo>
                    <a:pt x="139081" y="378472"/>
                  </a:moveTo>
                  <a:cubicBezTo>
                    <a:pt x="216746" y="412572"/>
                    <a:pt x="289937" y="418001"/>
                    <a:pt x="349804" y="385806"/>
                  </a:cubicBezTo>
                  <a:lnTo>
                    <a:pt x="411670" y="350088"/>
                  </a:lnTo>
                  <a:cubicBezTo>
                    <a:pt x="415381" y="430002"/>
                    <a:pt x="418903" y="506774"/>
                    <a:pt x="418903" y="506774"/>
                  </a:cubicBezTo>
                  <a:cubicBezTo>
                    <a:pt x="418903" y="506774"/>
                    <a:pt x="466492" y="542683"/>
                    <a:pt x="503231" y="510679"/>
                  </a:cubicBezTo>
                  <a:cubicBezTo>
                    <a:pt x="503231" y="510679"/>
                    <a:pt x="510940" y="398475"/>
                    <a:pt x="518744" y="288175"/>
                  </a:cubicBezTo>
                  <a:lnTo>
                    <a:pt x="583656" y="250742"/>
                  </a:lnTo>
                  <a:cubicBezTo>
                    <a:pt x="582151" y="256628"/>
                    <a:pt x="581321" y="262667"/>
                    <a:pt x="581181" y="268744"/>
                  </a:cubicBezTo>
                  <a:cubicBezTo>
                    <a:pt x="581657" y="289699"/>
                    <a:pt x="596219" y="601262"/>
                    <a:pt x="596219" y="601262"/>
                  </a:cubicBezTo>
                  <a:cubicBezTo>
                    <a:pt x="596219" y="601262"/>
                    <a:pt x="643808" y="629837"/>
                    <a:pt x="680927" y="597642"/>
                  </a:cubicBezTo>
                  <a:cubicBezTo>
                    <a:pt x="680927" y="597642"/>
                    <a:pt x="705769" y="236645"/>
                    <a:pt x="711479" y="179019"/>
                  </a:cubicBezTo>
                  <a:cubicBezTo>
                    <a:pt x="717951" y="114153"/>
                    <a:pt x="645997" y="82149"/>
                    <a:pt x="600407" y="98818"/>
                  </a:cubicBezTo>
                  <a:cubicBezTo>
                    <a:pt x="589842" y="102628"/>
                    <a:pt x="563764" y="112344"/>
                    <a:pt x="530832" y="124631"/>
                  </a:cubicBezTo>
                  <a:cubicBezTo>
                    <a:pt x="532260" y="106629"/>
                    <a:pt x="533402" y="92532"/>
                    <a:pt x="534258" y="84531"/>
                  </a:cubicBezTo>
                  <a:cubicBezTo>
                    <a:pt x="540635" y="19665"/>
                    <a:pt x="468681" y="-12243"/>
                    <a:pt x="423186" y="4330"/>
                  </a:cubicBezTo>
                  <a:cubicBezTo>
                    <a:pt x="381689" y="19475"/>
                    <a:pt x="101581" y="124631"/>
                    <a:pt x="101581" y="124631"/>
                  </a:cubicBezTo>
                  <a:cubicBezTo>
                    <a:pt x="103236" y="151558"/>
                    <a:pt x="106414" y="178362"/>
                    <a:pt x="111098" y="204927"/>
                  </a:cubicBezTo>
                  <a:lnTo>
                    <a:pt x="407" y="195402"/>
                  </a:lnTo>
                  <a:cubicBezTo>
                    <a:pt x="-5875" y="299700"/>
                    <a:pt x="61511" y="344277"/>
                    <a:pt x="139081" y="378472"/>
                  </a:cubicBezTo>
                  <a:close/>
                  <a:moveTo>
                    <a:pt x="332291" y="199021"/>
                  </a:moveTo>
                  <a:lnTo>
                    <a:pt x="406340" y="156254"/>
                  </a:lnTo>
                  <a:cubicBezTo>
                    <a:pt x="405118" y="161483"/>
                    <a:pt x="404323" y="166798"/>
                    <a:pt x="403960" y="1721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4612;p48"/>
            <p:cNvSpPr/>
            <p:nvPr/>
          </p:nvSpPr>
          <p:spPr>
            <a:xfrm>
              <a:off x="2706078" y="4012750"/>
              <a:ext cx="153426" cy="268033"/>
            </a:xfrm>
            <a:custGeom>
              <a:rect l="l" t="t" r="r" b="b"/>
              <a:pathLst>
                <a:path w="153426" h="268033" extrusionOk="0">
                  <a:moveTo>
                    <a:pt x="0" y="0"/>
                  </a:moveTo>
                  <a:cubicBezTo>
                    <a:pt x="0" y="0"/>
                    <a:pt x="9518" y="137731"/>
                    <a:pt x="27221" y="157544"/>
                  </a:cubicBezTo>
                  <a:cubicBezTo>
                    <a:pt x="44924" y="177355"/>
                    <a:pt x="106313" y="190500"/>
                    <a:pt x="106313" y="190500"/>
                  </a:cubicBezTo>
                  <a:lnTo>
                    <a:pt x="153426" y="268034"/>
                  </a:lnTo>
                  <a:cubicBezTo>
                    <a:pt x="153426" y="268034"/>
                    <a:pt x="110501" y="21717"/>
                    <a:pt x="101174" y="15812"/>
                  </a:cubicBezTo>
                  <a:cubicBezTo>
                    <a:pt x="91846" y="990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4613;p48"/>
            <p:cNvSpPr/>
            <p:nvPr/>
          </p:nvSpPr>
          <p:spPr>
            <a:xfrm>
              <a:off x="2694181" y="3854621"/>
              <a:ext cx="102411" cy="197244"/>
            </a:xfrm>
            <a:custGeom>
              <a:rect l="l" t="t" r="r" b="b"/>
              <a:pathLst>
                <a:path w="102411" h="197244" extrusionOk="0">
                  <a:moveTo>
                    <a:pt x="102411" y="4776"/>
                  </a:moveTo>
                  <a:cubicBezTo>
                    <a:pt x="78681" y="-6244"/>
                    <a:pt x="50468" y="2376"/>
                    <a:pt x="36929" y="24778"/>
                  </a:cubicBezTo>
                  <a:cubicBezTo>
                    <a:pt x="19607" y="53353"/>
                    <a:pt x="1618" y="151842"/>
                    <a:pt x="0" y="168701"/>
                  </a:cubicBezTo>
                  <a:cubicBezTo>
                    <a:pt x="0" y="168701"/>
                    <a:pt x="24270" y="202229"/>
                    <a:pt x="60723" y="19660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4614;p48"/>
            <p:cNvSpPr/>
            <p:nvPr/>
          </p:nvSpPr>
          <p:spPr>
            <a:xfrm>
              <a:off x="2799755" y="3593223"/>
              <a:ext cx="234442" cy="375527"/>
            </a:xfrm>
            <a:custGeom>
              <a:rect l="l" t="t" r="r" b="b"/>
              <a:pathLst>
                <a:path w="234442" h="375527" extrusionOk="0">
                  <a:moveTo>
                    <a:pt x="13397" y="267888"/>
                  </a:moveTo>
                  <a:cubicBezTo>
                    <a:pt x="37192" y="269032"/>
                    <a:pt x="54895" y="275127"/>
                    <a:pt x="57845" y="267888"/>
                  </a:cubicBezTo>
                  <a:cubicBezTo>
                    <a:pt x="60387" y="255592"/>
                    <a:pt x="62198" y="243152"/>
                    <a:pt x="63271" y="230646"/>
                  </a:cubicBezTo>
                  <a:cubicBezTo>
                    <a:pt x="60510" y="223693"/>
                    <a:pt x="58131" y="216263"/>
                    <a:pt x="58131" y="216263"/>
                  </a:cubicBezTo>
                  <a:cubicBezTo>
                    <a:pt x="28245" y="197880"/>
                    <a:pt x="18823" y="165590"/>
                    <a:pt x="14920" y="127966"/>
                  </a:cubicBezTo>
                  <a:cubicBezTo>
                    <a:pt x="8258" y="63673"/>
                    <a:pt x="42903" y="7380"/>
                    <a:pt x="107243" y="617"/>
                  </a:cubicBezTo>
                  <a:cubicBezTo>
                    <a:pt x="167585" y="-5670"/>
                    <a:pt x="211938" y="36812"/>
                    <a:pt x="223931" y="95200"/>
                  </a:cubicBezTo>
                  <a:cubicBezTo>
                    <a:pt x="230307" y="123775"/>
                    <a:pt x="242966" y="178449"/>
                    <a:pt x="225834" y="225788"/>
                  </a:cubicBezTo>
                  <a:cubicBezTo>
                    <a:pt x="216316" y="252268"/>
                    <a:pt x="203848" y="273413"/>
                    <a:pt x="191475" y="277413"/>
                  </a:cubicBezTo>
                  <a:cubicBezTo>
                    <a:pt x="179496" y="277042"/>
                    <a:pt x="167548" y="275994"/>
                    <a:pt x="155688" y="274270"/>
                  </a:cubicBezTo>
                  <a:lnTo>
                    <a:pt x="155688" y="274270"/>
                  </a:lnTo>
                  <a:cubicBezTo>
                    <a:pt x="155688" y="274270"/>
                    <a:pt x="152452" y="292177"/>
                    <a:pt x="150263" y="303607"/>
                  </a:cubicBezTo>
                  <a:cubicBezTo>
                    <a:pt x="148074" y="315037"/>
                    <a:pt x="148930" y="321133"/>
                    <a:pt x="171678" y="335230"/>
                  </a:cubicBezTo>
                  <a:cubicBezTo>
                    <a:pt x="194425" y="349327"/>
                    <a:pt x="137224" y="378188"/>
                    <a:pt x="99819" y="375330"/>
                  </a:cubicBezTo>
                  <a:cubicBezTo>
                    <a:pt x="62414" y="372473"/>
                    <a:pt x="20250" y="349899"/>
                    <a:pt x="8734" y="325705"/>
                  </a:cubicBezTo>
                  <a:cubicBezTo>
                    <a:pt x="-4115" y="298940"/>
                    <a:pt x="-2973" y="267126"/>
                    <a:pt x="13397" y="267888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6" name="Google Shape;4615;p48"/>
            <p:cNvGrpSpPr/>
            <p:nvPr/>
          </p:nvGrpSpPr>
          <p:grpSpPr>
            <a:xfrm>
              <a:off x="2941619" y="3895613"/>
              <a:ext cx="483621" cy="510995"/>
              <a:chOff x="4345944" y="4626313"/>
              <a:chExt cx="483621" cy="510995"/>
            </a:xfrm>
          </p:grpSpPr>
          <p:grpSp>
            <p:nvGrpSpPr>
              <p:cNvPr id="73" name="Google Shape;4616;p48"/>
              <p:cNvGrpSpPr/>
              <p:nvPr/>
            </p:nvGrpSpPr>
            <p:grpSpPr>
              <a:xfrm>
                <a:off x="4345944" y="4852987"/>
                <a:ext cx="474200" cy="284321"/>
                <a:chOff x="4345944" y="4852987"/>
                <a:chExt cx="474200" cy="284321"/>
              </a:xfrm>
            </p:grpSpPr>
            <p:sp>
              <p:nvSpPr>
                <p:cNvPr id="84" name="Google Shape;4617;p48"/>
                <p:cNvSpPr/>
                <p:nvPr/>
              </p:nvSpPr>
              <p:spPr>
                <a:xfrm>
                  <a:off x="4346061" y="4969668"/>
                  <a:ext cx="474083" cy="167618"/>
                </a:xfrm>
                <a:custGeom>
                  <a:rect l="l" t="t" r="r" b="b"/>
                  <a:pathLst>
                    <a:path w="474082" h="167618" extrusionOk="0">
                      <a:moveTo>
                        <a:pt x="474082" y="43529"/>
                      </a:moveTo>
                      <a:lnTo>
                        <a:pt x="474082" y="43529"/>
                      </a:lnTo>
                      <a:cubicBezTo>
                        <a:pt x="474178" y="50425"/>
                        <a:pt x="470537" y="56845"/>
                        <a:pt x="464564" y="60293"/>
                      </a:cubicBezTo>
                      <a:lnTo>
                        <a:pt x="283155" y="165068"/>
                      </a:lnTo>
                      <a:cubicBezTo>
                        <a:pt x="277266" y="168469"/>
                        <a:pt x="270009" y="168469"/>
                        <a:pt x="264120" y="165068"/>
                      </a:cubicBezTo>
                      <a:lnTo>
                        <a:pt x="9520" y="18193"/>
                      </a:lnTo>
                      <a:cubicBezTo>
                        <a:pt x="3547" y="14745"/>
                        <a:pt x="-94" y="8334"/>
                        <a:pt x="2" y="1429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" name="Google Shape;4618;p48"/>
                <p:cNvSpPr/>
                <p:nvPr/>
              </p:nvSpPr>
              <p:spPr>
                <a:xfrm>
                  <a:off x="4619603" y="5013483"/>
                  <a:ext cx="200539" cy="123825"/>
                </a:xfrm>
                <a:custGeom>
                  <a:rect l="l" t="t" r="r" b="b"/>
                  <a:pathLst>
                    <a:path w="200539" h="123825" extrusionOk="0">
                      <a:moveTo>
                        <a:pt x="190926" y="16478"/>
                      </a:moveTo>
                      <a:lnTo>
                        <a:pt x="9518" y="121253"/>
                      </a:lnTo>
                      <a:cubicBezTo>
                        <a:pt x="6626" y="122930"/>
                        <a:pt x="3344" y="123815"/>
                        <a:pt x="0" y="123825"/>
                      </a:cubicBezTo>
                      <a:lnTo>
                        <a:pt x="0" y="0"/>
                      </a:lnTo>
                      <a:lnTo>
                        <a:pt x="200539" y="0"/>
                      </a:lnTo>
                      <a:cubicBezTo>
                        <a:pt x="200513" y="6820"/>
                        <a:pt x="196846" y="13106"/>
                        <a:pt x="190926" y="16478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" name="Google Shape;4619;p48"/>
                <p:cNvSpPr/>
                <p:nvPr/>
              </p:nvSpPr>
              <p:spPr>
                <a:xfrm>
                  <a:off x="4345944" y="4852987"/>
                  <a:ext cx="474198" cy="274003"/>
                </a:xfrm>
                <a:custGeom>
                  <a:rect l="l" t="t" r="r" b="b"/>
                  <a:pathLst>
                    <a:path w="474198" h="274003" extrusionOk="0">
                      <a:moveTo>
                        <a:pt x="280322" y="272224"/>
                      </a:moveTo>
                      <a:cubicBezTo>
                        <a:pt x="276096" y="274596"/>
                        <a:pt x="270938" y="274596"/>
                        <a:pt x="266712" y="272224"/>
                      </a:cubicBezTo>
                      <a:lnTo>
                        <a:pt x="2498" y="119824"/>
                      </a:lnTo>
                      <a:cubicBezTo>
                        <a:pt x="-833" y="117824"/>
                        <a:pt x="-833" y="114681"/>
                        <a:pt x="2498" y="112776"/>
                      </a:cubicBezTo>
                      <a:lnTo>
                        <a:pt x="197137" y="0"/>
                      </a:lnTo>
                      <a:lnTo>
                        <a:pt x="474199" y="160211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87" name="Google Shape;4620;p48"/>
                <p:cNvGrpSpPr/>
                <p:nvPr/>
              </p:nvGrpSpPr>
              <p:grpSpPr>
                <a:xfrm>
                  <a:off x="4457040" y="4985575"/>
                  <a:ext cx="133724" cy="77247"/>
                  <a:chOff x="4457040" y="4985575"/>
                  <a:chExt cx="133724" cy="77247"/>
                </a:xfrm>
              </p:grpSpPr>
              <p:sp>
                <p:nvSpPr>
                  <p:cNvPr id="152" name="Google Shape;4621;p48"/>
                  <p:cNvSpPr/>
                  <p:nvPr/>
                </p:nvSpPr>
                <p:spPr>
                  <a:xfrm>
                    <a:off x="4457040" y="4985575"/>
                    <a:ext cx="133724" cy="77247"/>
                  </a:xfrm>
                  <a:custGeom>
                    <a:rect l="l" t="t" r="r" b="b"/>
                    <a:pathLst>
                      <a:path w="133724" h="77247" extrusionOk="0">
                        <a:moveTo>
                          <a:pt x="0" y="27622"/>
                        </a:moveTo>
                        <a:lnTo>
                          <a:pt x="1332" y="28384"/>
                        </a:lnTo>
                        <a:lnTo>
                          <a:pt x="85945" y="77248"/>
                        </a:lnTo>
                        <a:lnTo>
                          <a:pt x="132487" y="50387"/>
                        </a:lnTo>
                        <a:lnTo>
                          <a:pt x="133725" y="49625"/>
                        </a:lnTo>
                        <a:lnTo>
                          <a:pt x="47779" y="0"/>
                        </a:lnTo>
                        <a:lnTo>
                          <a:pt x="0" y="27622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3" name="Google Shape;4622;p48"/>
                  <p:cNvSpPr/>
                  <p:nvPr/>
                </p:nvSpPr>
                <p:spPr>
                  <a:xfrm>
                    <a:off x="4458372" y="4987099"/>
                    <a:ext cx="131154" cy="75723"/>
                  </a:xfrm>
                  <a:custGeom>
                    <a:rect l="l" t="t" r="r" b="b"/>
                    <a:pathLst>
                      <a:path w="131154" h="75723" extrusionOk="0">
                        <a:moveTo>
                          <a:pt x="0" y="26861"/>
                        </a:moveTo>
                        <a:lnTo>
                          <a:pt x="84613" y="75724"/>
                        </a:lnTo>
                        <a:lnTo>
                          <a:pt x="131155" y="48863"/>
                        </a:lnTo>
                        <a:lnTo>
                          <a:pt x="46447" y="0"/>
                        </a:lnTo>
                        <a:lnTo>
                          <a:pt x="0" y="26861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88" name="Google Shape;4623;p48"/>
                <p:cNvSpPr/>
                <p:nvPr/>
              </p:nvSpPr>
              <p:spPr>
                <a:xfrm>
                  <a:off x="4747605" y="5011693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85" y="17069"/>
                        <a:pt x="15630" y="17069"/>
                        <a:pt x="16859" y="16459"/>
                      </a:cubicBezTo>
                      <a:lnTo>
                        <a:pt x="28470" y="9696"/>
                      </a:lnTo>
                      <a:cubicBezTo>
                        <a:pt x="29613" y="9030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" name="Google Shape;4624;p48"/>
                <p:cNvSpPr/>
                <p:nvPr/>
              </p:nvSpPr>
              <p:spPr>
                <a:xfrm>
                  <a:off x="4730414" y="5001691"/>
                  <a:ext cx="29303" cy="16916"/>
                </a:xfrm>
                <a:custGeom>
                  <a:rect l="l" t="t" r="r" b="b"/>
                  <a:pathLst>
                    <a:path w="29302" h="16916" extrusionOk="0">
                      <a:moveTo>
                        <a:pt x="642" y="9411"/>
                      </a:moveTo>
                      <a:lnTo>
                        <a:pt x="12825" y="16459"/>
                      </a:lnTo>
                      <a:cubicBezTo>
                        <a:pt x="14054" y="17069"/>
                        <a:pt x="15499" y="17069"/>
                        <a:pt x="16727" y="16459"/>
                      </a:cubicBezTo>
                      <a:lnTo>
                        <a:pt x="28339" y="9696"/>
                      </a:lnTo>
                      <a:cubicBezTo>
                        <a:pt x="29576" y="9030"/>
                        <a:pt x="29672" y="8077"/>
                        <a:pt x="28339" y="7506"/>
                      </a:cubicBezTo>
                      <a:lnTo>
                        <a:pt x="16156" y="457"/>
                      </a:lnTo>
                      <a:cubicBezTo>
                        <a:pt x="14928" y="-152"/>
                        <a:pt x="13483" y="-152"/>
                        <a:pt x="12254" y="457"/>
                      </a:cubicBezTo>
                      <a:lnTo>
                        <a:pt x="642" y="7124"/>
                      </a:lnTo>
                      <a:cubicBezTo>
                        <a:pt x="-214" y="7791"/>
                        <a:pt x="-214" y="8458"/>
                        <a:pt x="642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" name="Google Shape;4625;p48"/>
                <p:cNvSpPr/>
                <p:nvPr/>
              </p:nvSpPr>
              <p:spPr>
                <a:xfrm>
                  <a:off x="4713055" y="4991690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1" y="9792"/>
                      </a:lnTo>
                      <a:cubicBezTo>
                        <a:pt x="29613" y="9125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125"/>
                      </a:lnTo>
                      <a:cubicBezTo>
                        <a:pt x="-178" y="7792"/>
                        <a:pt x="-273" y="8935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" name="Google Shape;4626;p48"/>
                <p:cNvSpPr/>
                <p:nvPr/>
              </p:nvSpPr>
              <p:spPr>
                <a:xfrm>
                  <a:off x="4695787" y="4981117"/>
                  <a:ext cx="29345" cy="17487"/>
                </a:xfrm>
                <a:custGeom>
                  <a:rect l="l" t="t" r="r" b="b"/>
                  <a:pathLst>
                    <a:path w="29345" h="17487" extrusionOk="0">
                      <a:moveTo>
                        <a:pt x="720" y="9982"/>
                      </a:moveTo>
                      <a:lnTo>
                        <a:pt x="12903" y="17031"/>
                      </a:lnTo>
                      <a:cubicBezTo>
                        <a:pt x="14131" y="17640"/>
                        <a:pt x="15576" y="17640"/>
                        <a:pt x="16805" y="17031"/>
                      </a:cubicBezTo>
                      <a:lnTo>
                        <a:pt x="28417" y="10363"/>
                      </a:lnTo>
                      <a:cubicBezTo>
                        <a:pt x="29559" y="9696"/>
                        <a:pt x="29749" y="8649"/>
                        <a:pt x="28417" y="8077"/>
                      </a:cubicBezTo>
                      <a:lnTo>
                        <a:pt x="16519" y="457"/>
                      </a:lnTo>
                      <a:cubicBezTo>
                        <a:pt x="15291" y="-152"/>
                        <a:pt x="13846" y="-152"/>
                        <a:pt x="12617" y="457"/>
                      </a:cubicBezTo>
                      <a:lnTo>
                        <a:pt x="1005" y="7125"/>
                      </a:lnTo>
                      <a:cubicBezTo>
                        <a:pt x="-232" y="8363"/>
                        <a:pt x="-327" y="9411"/>
                        <a:pt x="720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" name="Google Shape;4627;p48"/>
                <p:cNvSpPr/>
                <p:nvPr/>
              </p:nvSpPr>
              <p:spPr>
                <a:xfrm>
                  <a:off x="4678497" y="4971592"/>
                  <a:ext cx="29372" cy="17487"/>
                </a:xfrm>
                <a:custGeom>
                  <a:rect l="l" t="t" r="r" b="b"/>
                  <a:pathLst>
                    <a:path w="29372" h="17487" extrusionOk="0">
                      <a:moveTo>
                        <a:pt x="688" y="9982"/>
                      </a:moveTo>
                      <a:lnTo>
                        <a:pt x="12871" y="17031"/>
                      </a:lnTo>
                      <a:cubicBezTo>
                        <a:pt x="14099" y="17640"/>
                        <a:pt x="15544" y="17640"/>
                        <a:pt x="16773" y="17031"/>
                      </a:cubicBezTo>
                      <a:lnTo>
                        <a:pt x="28480" y="10268"/>
                      </a:lnTo>
                      <a:cubicBezTo>
                        <a:pt x="29622" y="9601"/>
                        <a:pt x="29717" y="8553"/>
                        <a:pt x="28480" y="7982"/>
                      </a:cubicBezTo>
                      <a:lnTo>
                        <a:pt x="16487" y="457"/>
                      </a:lnTo>
                      <a:cubicBezTo>
                        <a:pt x="15259" y="-152"/>
                        <a:pt x="13814" y="-152"/>
                        <a:pt x="12585" y="457"/>
                      </a:cubicBezTo>
                      <a:lnTo>
                        <a:pt x="973" y="7220"/>
                      </a:lnTo>
                      <a:cubicBezTo>
                        <a:pt x="-169" y="7982"/>
                        <a:pt x="-359" y="8935"/>
                        <a:pt x="688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" name="Google Shape;4628;p48"/>
                <p:cNvSpPr/>
                <p:nvPr/>
              </p:nvSpPr>
              <p:spPr>
                <a:xfrm>
                  <a:off x="4661184" y="4961591"/>
                  <a:ext cx="29363" cy="17011"/>
                </a:xfrm>
                <a:custGeom>
                  <a:rect l="l" t="t" r="r" b="b"/>
                  <a:pathLst>
                    <a:path w="29363" h="17011" extrusionOk="0">
                      <a:moveTo>
                        <a:pt x="679" y="9506"/>
                      </a:moveTo>
                      <a:lnTo>
                        <a:pt x="12957" y="16555"/>
                      </a:lnTo>
                      <a:cubicBezTo>
                        <a:pt x="14152" y="17164"/>
                        <a:pt x="15568" y="17164"/>
                        <a:pt x="16764" y="16555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934"/>
                        <a:pt x="679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" name="Google Shape;4629;p48"/>
                <p:cNvSpPr/>
                <p:nvPr/>
              </p:nvSpPr>
              <p:spPr>
                <a:xfrm>
                  <a:off x="4643896" y="4951685"/>
                  <a:ext cx="29270" cy="17011"/>
                </a:xfrm>
                <a:custGeom>
                  <a:rect l="l" t="t" r="r" b="b"/>
                  <a:pathLst>
                    <a:path w="29270" h="17011" extrusionOk="0">
                      <a:moveTo>
                        <a:pt x="644" y="9411"/>
                      </a:moveTo>
                      <a:lnTo>
                        <a:pt x="12827" y="16554"/>
                      </a:lnTo>
                      <a:cubicBezTo>
                        <a:pt x="14056" y="17164"/>
                        <a:pt x="15501" y="17164"/>
                        <a:pt x="16729" y="16554"/>
                      </a:cubicBezTo>
                      <a:lnTo>
                        <a:pt x="28341" y="9792"/>
                      </a:lnTo>
                      <a:cubicBezTo>
                        <a:pt x="29483" y="9125"/>
                        <a:pt x="29674" y="8172"/>
                        <a:pt x="28341" y="7601"/>
                      </a:cubicBezTo>
                      <a:lnTo>
                        <a:pt x="16158" y="457"/>
                      </a:lnTo>
                      <a:cubicBezTo>
                        <a:pt x="14930" y="-152"/>
                        <a:pt x="13485" y="-152"/>
                        <a:pt x="12256" y="457"/>
                      </a:cubicBezTo>
                      <a:lnTo>
                        <a:pt x="644" y="7220"/>
                      </a:lnTo>
                      <a:cubicBezTo>
                        <a:pt x="-117" y="7887"/>
                        <a:pt x="-307" y="8839"/>
                        <a:pt x="644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" name="Google Shape;4630;p48"/>
                <p:cNvSpPr/>
                <p:nvPr/>
              </p:nvSpPr>
              <p:spPr>
                <a:xfrm>
                  <a:off x="4626634" y="4941779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" name="Google Shape;4631;p48"/>
                <p:cNvSpPr/>
                <p:nvPr/>
              </p:nvSpPr>
              <p:spPr>
                <a:xfrm>
                  <a:off x="4609300" y="4931587"/>
                  <a:ext cx="29374" cy="17106"/>
                </a:xfrm>
                <a:custGeom>
                  <a:rect l="l" t="t" r="r" b="b"/>
                  <a:pathLst>
                    <a:path w="29374" h="17106" extrusionOk="0">
                      <a:moveTo>
                        <a:pt x="690" y="9601"/>
                      </a:moveTo>
                      <a:lnTo>
                        <a:pt x="12968" y="16650"/>
                      </a:lnTo>
                      <a:cubicBezTo>
                        <a:pt x="14197" y="17259"/>
                        <a:pt x="15642" y="17259"/>
                        <a:pt x="16870" y="16650"/>
                      </a:cubicBezTo>
                      <a:lnTo>
                        <a:pt x="28482" y="9887"/>
                      </a:lnTo>
                      <a:cubicBezTo>
                        <a:pt x="29624" y="9220"/>
                        <a:pt x="29719" y="8268"/>
                        <a:pt x="28482" y="7696"/>
                      </a:cubicBezTo>
                      <a:lnTo>
                        <a:pt x="16204" y="457"/>
                      </a:lnTo>
                      <a:cubicBezTo>
                        <a:pt x="14975" y="-152"/>
                        <a:pt x="13530" y="-152"/>
                        <a:pt x="12302" y="457"/>
                      </a:cubicBezTo>
                      <a:lnTo>
                        <a:pt x="595" y="7220"/>
                      </a:lnTo>
                      <a:cubicBezTo>
                        <a:pt x="-167" y="7982"/>
                        <a:pt x="-262" y="9030"/>
                        <a:pt x="69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" name="Google Shape;4632;p48"/>
                <p:cNvSpPr/>
                <p:nvPr/>
              </p:nvSpPr>
              <p:spPr>
                <a:xfrm>
                  <a:off x="4592048" y="4921776"/>
                  <a:ext cx="29341" cy="16916"/>
                </a:xfrm>
                <a:custGeom>
                  <a:rect l="l" t="t" r="r" b="b"/>
                  <a:pathLst>
                    <a:path w="29341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79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" name="Google Shape;4633;p48"/>
                <p:cNvSpPr/>
                <p:nvPr/>
              </p:nvSpPr>
              <p:spPr>
                <a:xfrm>
                  <a:off x="4574762" y="4911775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125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" name="Google Shape;4634;p48"/>
                <p:cNvSpPr/>
                <p:nvPr/>
              </p:nvSpPr>
              <p:spPr>
                <a:xfrm>
                  <a:off x="4557452" y="4901679"/>
                  <a:ext cx="29387" cy="16983"/>
                </a:xfrm>
                <a:custGeom>
                  <a:rect l="l" t="t" r="r" b="b"/>
                  <a:pathLst>
                    <a:path w="29387" h="16983" extrusionOk="0">
                      <a:moveTo>
                        <a:pt x="761" y="9506"/>
                      </a:moveTo>
                      <a:lnTo>
                        <a:pt x="12944" y="16554"/>
                      </a:lnTo>
                      <a:cubicBezTo>
                        <a:pt x="14182" y="17126"/>
                        <a:pt x="15608" y="17126"/>
                        <a:pt x="16846" y="16554"/>
                      </a:cubicBezTo>
                      <a:lnTo>
                        <a:pt x="28458" y="9792"/>
                      </a:lnTo>
                      <a:cubicBezTo>
                        <a:pt x="29600" y="9125"/>
                        <a:pt x="29791" y="8077"/>
                        <a:pt x="28458" y="7506"/>
                      </a:cubicBezTo>
                      <a:lnTo>
                        <a:pt x="16275" y="457"/>
                      </a:lnTo>
                      <a:cubicBezTo>
                        <a:pt x="15047" y="-152"/>
                        <a:pt x="13602" y="-152"/>
                        <a:pt x="12373" y="457"/>
                      </a:cubicBezTo>
                      <a:lnTo>
                        <a:pt x="666" y="7220"/>
                      </a:lnTo>
                      <a:cubicBezTo>
                        <a:pt x="-190" y="7982"/>
                        <a:pt x="-286" y="8934"/>
                        <a:pt x="761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" name="Google Shape;4635;p48"/>
                <p:cNvSpPr/>
                <p:nvPr/>
              </p:nvSpPr>
              <p:spPr>
                <a:xfrm>
                  <a:off x="4540118" y="4891677"/>
                  <a:ext cx="29458" cy="17011"/>
                </a:xfrm>
                <a:custGeom>
                  <a:rect l="l" t="t" r="r" b="b"/>
                  <a:pathLst>
                    <a:path w="29458" h="17011" extrusionOk="0">
                      <a:moveTo>
                        <a:pt x="774" y="9506"/>
                      </a:moveTo>
                      <a:lnTo>
                        <a:pt x="12956" y="16554"/>
                      </a:lnTo>
                      <a:cubicBezTo>
                        <a:pt x="14185" y="17164"/>
                        <a:pt x="15630" y="17164"/>
                        <a:pt x="16859" y="16554"/>
                      </a:cubicBezTo>
                      <a:lnTo>
                        <a:pt x="28566" y="9792"/>
                      </a:lnTo>
                      <a:cubicBezTo>
                        <a:pt x="29708" y="9125"/>
                        <a:pt x="29803" y="8077"/>
                        <a:pt x="28566" y="7506"/>
                      </a:cubicBezTo>
                      <a:lnTo>
                        <a:pt x="16383" y="457"/>
                      </a:lnTo>
                      <a:cubicBezTo>
                        <a:pt x="15154" y="-152"/>
                        <a:pt x="13709" y="-152"/>
                        <a:pt x="12481" y="457"/>
                      </a:cubicBezTo>
                      <a:lnTo>
                        <a:pt x="869" y="7220"/>
                      </a:lnTo>
                      <a:cubicBezTo>
                        <a:pt x="-273" y="7982"/>
                        <a:pt x="-273" y="8935"/>
                        <a:pt x="774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" name="Google Shape;4636;p48"/>
                <p:cNvSpPr/>
                <p:nvPr/>
              </p:nvSpPr>
              <p:spPr>
                <a:xfrm>
                  <a:off x="4514573" y="4876818"/>
                  <a:ext cx="37680" cy="21809"/>
                </a:xfrm>
                <a:custGeom>
                  <a:rect l="l" t="t" r="r" b="b"/>
                  <a:pathLst>
                    <a:path w="37680" h="21809" extrusionOk="0">
                      <a:moveTo>
                        <a:pt x="716" y="9506"/>
                      </a:moveTo>
                      <a:lnTo>
                        <a:pt x="21274" y="21317"/>
                      </a:lnTo>
                      <a:cubicBezTo>
                        <a:pt x="22457" y="21974"/>
                        <a:pt x="23898" y="21974"/>
                        <a:pt x="25081" y="21317"/>
                      </a:cubicBezTo>
                      <a:lnTo>
                        <a:pt x="36788" y="14554"/>
                      </a:lnTo>
                      <a:cubicBezTo>
                        <a:pt x="37930" y="13887"/>
                        <a:pt x="38025" y="12935"/>
                        <a:pt x="36788" y="12363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982"/>
                        <a:pt x="-331" y="9506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" name="Google Shape;4637;p48"/>
                <p:cNvSpPr/>
                <p:nvPr/>
              </p:nvSpPr>
              <p:spPr>
                <a:xfrm>
                  <a:off x="4705251" y="5006549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7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" name="Google Shape;4638;p48"/>
                <p:cNvSpPr/>
                <p:nvPr/>
              </p:nvSpPr>
              <p:spPr>
                <a:xfrm>
                  <a:off x="4687929" y="4996548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" name="Google Shape;4639;p48"/>
                <p:cNvSpPr/>
                <p:nvPr/>
              </p:nvSpPr>
              <p:spPr>
                <a:xfrm>
                  <a:off x="4670606" y="4986547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4640;p48"/>
                <p:cNvSpPr/>
                <p:nvPr/>
              </p:nvSpPr>
              <p:spPr>
                <a:xfrm>
                  <a:off x="4653308" y="4976545"/>
                  <a:ext cx="29434" cy="16916"/>
                </a:xfrm>
                <a:custGeom>
                  <a:rect l="l" t="t" r="r" b="b"/>
                  <a:pathLst>
                    <a:path w="29434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542" y="9696"/>
                      </a:lnTo>
                      <a:cubicBezTo>
                        <a:pt x="29684" y="9030"/>
                        <a:pt x="29779" y="8077"/>
                        <a:pt x="28542" y="7506"/>
                      </a:cubicBezTo>
                      <a:lnTo>
                        <a:pt x="16264" y="457"/>
                      </a:lnTo>
                      <a:cubicBezTo>
                        <a:pt x="15068" y="-152"/>
                        <a:pt x="13652" y="-152"/>
                        <a:pt x="12457" y="457"/>
                      </a:cubicBezTo>
                      <a:lnTo>
                        <a:pt x="750" y="7220"/>
                      </a:lnTo>
                      <a:cubicBezTo>
                        <a:pt x="-202" y="7792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" name="Google Shape;4641;p48"/>
                <p:cNvSpPr/>
                <p:nvPr/>
              </p:nvSpPr>
              <p:spPr>
                <a:xfrm>
                  <a:off x="4636115" y="4966449"/>
                  <a:ext cx="29341" cy="17047"/>
                </a:xfrm>
                <a:custGeom>
                  <a:rect l="l" t="t" r="r" b="b"/>
                  <a:pathLst>
                    <a:path w="29341" h="17047" extrusionOk="0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16" y="17212"/>
                        <a:pt x="15583" y="17212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172"/>
                        <a:pt x="28412" y="7601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4642;p48"/>
                <p:cNvSpPr/>
                <p:nvPr/>
              </p:nvSpPr>
              <p:spPr>
                <a:xfrm>
                  <a:off x="4618793" y="4956352"/>
                  <a:ext cx="29341" cy="17106"/>
                </a:xfrm>
                <a:custGeom>
                  <a:rect l="l" t="t" r="r" b="b"/>
                  <a:pathLst>
                    <a:path w="29341" h="17106" extrusionOk="0">
                      <a:moveTo>
                        <a:pt x="716" y="9601"/>
                      </a:moveTo>
                      <a:lnTo>
                        <a:pt x="12898" y="16650"/>
                      </a:lnTo>
                      <a:cubicBezTo>
                        <a:pt x="14127" y="17259"/>
                        <a:pt x="15572" y="17259"/>
                        <a:pt x="16801" y="16650"/>
                      </a:cubicBezTo>
                      <a:lnTo>
                        <a:pt x="28412" y="9887"/>
                      </a:lnTo>
                      <a:cubicBezTo>
                        <a:pt x="29554" y="9220"/>
                        <a:pt x="29745" y="8268"/>
                        <a:pt x="28412" y="7601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8077"/>
                        <a:pt x="-331" y="9030"/>
                        <a:pt x="716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" name="Google Shape;4643;p48"/>
                <p:cNvSpPr/>
                <p:nvPr/>
              </p:nvSpPr>
              <p:spPr>
                <a:xfrm>
                  <a:off x="4601470" y="4946446"/>
                  <a:ext cx="29341" cy="17011"/>
                </a:xfrm>
                <a:custGeom>
                  <a:rect l="l" t="t" r="r" b="b"/>
                  <a:pathLst>
                    <a:path w="29341" h="17011" extrusionOk="0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27" y="17164"/>
                        <a:pt x="15572" y="17164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" name="Google Shape;4644;p48"/>
                <p:cNvSpPr/>
                <p:nvPr/>
              </p:nvSpPr>
              <p:spPr>
                <a:xfrm>
                  <a:off x="4584137" y="4936445"/>
                  <a:ext cx="29291" cy="17011"/>
                </a:xfrm>
                <a:custGeom>
                  <a:rect l="l" t="t" r="r" b="b"/>
                  <a:pathLst>
                    <a:path w="29291" h="17011" extrusionOk="0">
                      <a:moveTo>
                        <a:pt x="726" y="9506"/>
                      </a:moveTo>
                      <a:lnTo>
                        <a:pt x="12814" y="16554"/>
                      </a:lnTo>
                      <a:cubicBezTo>
                        <a:pt x="14043" y="17164"/>
                        <a:pt x="15487" y="17164"/>
                        <a:pt x="16716" y="16554"/>
                      </a:cubicBezTo>
                      <a:lnTo>
                        <a:pt x="28328" y="9792"/>
                      </a:lnTo>
                      <a:cubicBezTo>
                        <a:pt x="29565" y="9125"/>
                        <a:pt x="29660" y="8077"/>
                        <a:pt x="28328" y="7506"/>
                      </a:cubicBezTo>
                      <a:lnTo>
                        <a:pt x="16145" y="457"/>
                      </a:lnTo>
                      <a:cubicBezTo>
                        <a:pt x="14916" y="-152"/>
                        <a:pt x="13471" y="-152"/>
                        <a:pt x="12243" y="457"/>
                      </a:cubicBezTo>
                      <a:lnTo>
                        <a:pt x="631" y="7220"/>
                      </a:lnTo>
                      <a:cubicBezTo>
                        <a:pt x="-130" y="7982"/>
                        <a:pt x="-321" y="8935"/>
                        <a:pt x="72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" name="Google Shape;4645;p48"/>
                <p:cNvSpPr/>
                <p:nvPr/>
              </p:nvSpPr>
              <p:spPr>
                <a:xfrm>
                  <a:off x="4566835" y="4926444"/>
                  <a:ext cx="29390" cy="17011"/>
                </a:xfrm>
                <a:custGeom>
                  <a:rect l="l" t="t" r="r" b="b"/>
                  <a:pathLst>
                    <a:path w="29390" h="17011" extrusionOk="0">
                      <a:moveTo>
                        <a:pt x="706" y="9506"/>
                      </a:moveTo>
                      <a:lnTo>
                        <a:pt x="12888" y="16554"/>
                      </a:lnTo>
                      <a:cubicBezTo>
                        <a:pt x="14117" y="17164"/>
                        <a:pt x="15562" y="17164"/>
                        <a:pt x="16791" y="16554"/>
                      </a:cubicBezTo>
                      <a:lnTo>
                        <a:pt x="28498" y="9791"/>
                      </a:lnTo>
                      <a:cubicBezTo>
                        <a:pt x="29640" y="9125"/>
                        <a:pt x="29735" y="8077"/>
                        <a:pt x="28498" y="7506"/>
                      </a:cubicBezTo>
                      <a:lnTo>
                        <a:pt x="16315" y="457"/>
                      </a:lnTo>
                      <a:cubicBezTo>
                        <a:pt x="15086" y="-152"/>
                        <a:pt x="13641" y="-152"/>
                        <a:pt x="12413" y="457"/>
                      </a:cubicBezTo>
                      <a:lnTo>
                        <a:pt x="801" y="7220"/>
                      </a:lnTo>
                      <a:cubicBezTo>
                        <a:pt x="-151" y="7982"/>
                        <a:pt x="-341" y="8934"/>
                        <a:pt x="70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" name="Google Shape;4646;p48"/>
                <p:cNvSpPr/>
                <p:nvPr/>
              </p:nvSpPr>
              <p:spPr>
                <a:xfrm>
                  <a:off x="4549576" y="4916443"/>
                  <a:ext cx="29326" cy="17011"/>
                </a:xfrm>
                <a:custGeom>
                  <a:rect l="l" t="t" r="r" b="b"/>
                  <a:pathLst>
                    <a:path w="29326" h="17011" extrusionOk="0">
                      <a:moveTo>
                        <a:pt x="642" y="9506"/>
                      </a:moveTo>
                      <a:lnTo>
                        <a:pt x="12825" y="16554"/>
                      </a:lnTo>
                      <a:cubicBezTo>
                        <a:pt x="14054" y="17164"/>
                        <a:pt x="15499" y="17164"/>
                        <a:pt x="16727" y="16554"/>
                      </a:cubicBezTo>
                      <a:lnTo>
                        <a:pt x="28434" y="9792"/>
                      </a:lnTo>
                      <a:cubicBezTo>
                        <a:pt x="29576" y="9125"/>
                        <a:pt x="29672" y="8077"/>
                        <a:pt x="28434" y="7506"/>
                      </a:cubicBezTo>
                      <a:lnTo>
                        <a:pt x="16156" y="457"/>
                      </a:lnTo>
                      <a:cubicBezTo>
                        <a:pt x="14928" y="-152"/>
                        <a:pt x="13483" y="-152"/>
                        <a:pt x="12254" y="457"/>
                      </a:cubicBezTo>
                      <a:lnTo>
                        <a:pt x="642" y="7220"/>
                      </a:lnTo>
                      <a:cubicBezTo>
                        <a:pt x="-214" y="7982"/>
                        <a:pt x="-214" y="8935"/>
                        <a:pt x="642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" name="Google Shape;4647;p48"/>
                <p:cNvSpPr/>
                <p:nvPr/>
              </p:nvSpPr>
              <p:spPr>
                <a:xfrm>
                  <a:off x="4532218" y="4906536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8363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" name="Google Shape;4648;p48"/>
                <p:cNvSpPr/>
                <p:nvPr/>
              </p:nvSpPr>
              <p:spPr>
                <a:xfrm>
                  <a:off x="4514896" y="4896535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125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" name="Google Shape;4649;p48"/>
                <p:cNvSpPr/>
                <p:nvPr/>
              </p:nvSpPr>
              <p:spPr>
                <a:xfrm>
                  <a:off x="4722536" y="5016484"/>
                  <a:ext cx="37680" cy="21745"/>
                </a:xfrm>
                <a:custGeom>
                  <a:rect l="l" t="t" r="r" b="b"/>
                  <a:pathLst>
                    <a:path w="37680" h="21745" extrusionOk="0">
                      <a:moveTo>
                        <a:pt x="716" y="9477"/>
                      </a:moveTo>
                      <a:lnTo>
                        <a:pt x="21274" y="21288"/>
                      </a:lnTo>
                      <a:cubicBezTo>
                        <a:pt x="22503" y="21898"/>
                        <a:pt x="23948" y="21898"/>
                        <a:pt x="25176" y="21288"/>
                      </a:cubicBezTo>
                      <a:lnTo>
                        <a:pt x="36788" y="14526"/>
                      </a:lnTo>
                      <a:cubicBezTo>
                        <a:pt x="37930" y="13859"/>
                        <a:pt x="38025" y="12811"/>
                        <a:pt x="36788" y="12240"/>
                      </a:cubicBezTo>
                      <a:lnTo>
                        <a:pt x="16230" y="429"/>
                      </a:lnTo>
                      <a:cubicBezTo>
                        <a:pt x="14991" y="-143"/>
                        <a:pt x="13566" y="-143"/>
                        <a:pt x="12327" y="429"/>
                      </a:cubicBezTo>
                      <a:lnTo>
                        <a:pt x="716" y="7192"/>
                      </a:lnTo>
                      <a:cubicBezTo>
                        <a:pt x="-141" y="7858"/>
                        <a:pt x="-331" y="8906"/>
                        <a:pt x="716" y="9477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4650;p48"/>
                <p:cNvSpPr/>
                <p:nvPr/>
              </p:nvSpPr>
              <p:spPr>
                <a:xfrm>
                  <a:off x="4481005" y="4886460"/>
                  <a:ext cx="46109" cy="24112"/>
                </a:xfrm>
                <a:custGeom>
                  <a:rect l="l" t="t" r="r" b="b"/>
                  <a:pathLst>
                    <a:path w="46109" h="24112" extrusionOk="0">
                      <a:moveTo>
                        <a:pt x="33141" y="436"/>
                      </a:moveTo>
                      <a:lnTo>
                        <a:pt x="45324" y="7484"/>
                      </a:lnTo>
                      <a:cubicBezTo>
                        <a:pt x="46371" y="8056"/>
                        <a:pt x="46371" y="9008"/>
                        <a:pt x="45324" y="9580"/>
                      </a:cubicBezTo>
                      <a:lnTo>
                        <a:pt x="33046" y="16723"/>
                      </a:lnTo>
                      <a:cubicBezTo>
                        <a:pt x="31910" y="17305"/>
                        <a:pt x="30566" y="17305"/>
                        <a:pt x="29429" y="16723"/>
                      </a:cubicBezTo>
                      <a:lnTo>
                        <a:pt x="28478" y="16152"/>
                      </a:lnTo>
                      <a:cubicBezTo>
                        <a:pt x="27408" y="15581"/>
                        <a:pt x="26121" y="15581"/>
                        <a:pt x="25051" y="16152"/>
                      </a:cubicBezTo>
                      <a:lnTo>
                        <a:pt x="12107" y="23677"/>
                      </a:lnTo>
                      <a:cubicBezTo>
                        <a:pt x="10971" y="24258"/>
                        <a:pt x="9627" y="24258"/>
                        <a:pt x="8490" y="23677"/>
                      </a:cubicBezTo>
                      <a:lnTo>
                        <a:pt x="686" y="19200"/>
                      </a:lnTo>
                      <a:cubicBezTo>
                        <a:pt x="107" y="18952"/>
                        <a:pt x="-157" y="18276"/>
                        <a:pt x="96" y="17695"/>
                      </a:cubicBezTo>
                      <a:cubicBezTo>
                        <a:pt x="211" y="17428"/>
                        <a:pt x="421" y="17219"/>
                        <a:pt x="686" y="17105"/>
                      </a:cubicBezTo>
                      <a:lnTo>
                        <a:pt x="12868" y="10056"/>
                      </a:lnTo>
                      <a:lnTo>
                        <a:pt x="15438" y="8627"/>
                      </a:lnTo>
                      <a:lnTo>
                        <a:pt x="17247" y="7580"/>
                      </a:lnTo>
                      <a:lnTo>
                        <a:pt x="19055" y="6532"/>
                      </a:lnTo>
                      <a:lnTo>
                        <a:pt x="29525" y="436"/>
                      </a:lnTo>
                      <a:cubicBezTo>
                        <a:pt x="30661" y="-145"/>
                        <a:pt x="32005" y="-145"/>
                        <a:pt x="33141" y="43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" name="Google Shape;4651;p48"/>
                <p:cNvSpPr/>
                <p:nvPr/>
              </p:nvSpPr>
              <p:spPr>
                <a:xfrm>
                  <a:off x="4680529" y="5050364"/>
                  <a:ext cx="29375" cy="16916"/>
                </a:xfrm>
                <a:custGeom>
                  <a:rect l="l" t="t" r="r" b="b"/>
                  <a:pathLst>
                    <a:path w="29375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696"/>
                      </a:lnTo>
                      <a:cubicBezTo>
                        <a:pt x="29589" y="9030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125"/>
                      </a:lnTo>
                      <a:cubicBezTo>
                        <a:pt x="-202" y="7411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" name="Google Shape;4652;p48"/>
                <p:cNvSpPr/>
                <p:nvPr/>
              </p:nvSpPr>
              <p:spPr>
                <a:xfrm>
                  <a:off x="4663322" y="5040268"/>
                  <a:ext cx="28938" cy="17011"/>
                </a:xfrm>
                <a:custGeom>
                  <a:rect l="l" t="t" r="r" b="b"/>
                  <a:pathLst>
                    <a:path w="28937" h="17011" extrusionOk="0">
                      <a:moveTo>
                        <a:pt x="254" y="9506"/>
                      </a:moveTo>
                      <a:lnTo>
                        <a:pt x="12532" y="16554"/>
                      </a:lnTo>
                      <a:cubicBezTo>
                        <a:pt x="13760" y="17164"/>
                        <a:pt x="15205" y="17164"/>
                        <a:pt x="16434" y="16554"/>
                      </a:cubicBezTo>
                      <a:lnTo>
                        <a:pt x="28046" y="9792"/>
                      </a:lnTo>
                      <a:cubicBezTo>
                        <a:pt x="29188" y="9125"/>
                        <a:pt x="29283" y="8077"/>
                        <a:pt x="28046" y="7506"/>
                      </a:cubicBezTo>
                      <a:lnTo>
                        <a:pt x="15863" y="457"/>
                      </a:lnTo>
                      <a:cubicBezTo>
                        <a:pt x="14634" y="-152"/>
                        <a:pt x="13189" y="-152"/>
                        <a:pt x="11961" y="457"/>
                      </a:cubicBezTo>
                      <a:lnTo>
                        <a:pt x="254" y="7220"/>
                      </a:lnTo>
                      <a:cubicBezTo>
                        <a:pt x="254" y="7982"/>
                        <a:pt x="-317" y="8935"/>
                        <a:pt x="254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" name="Google Shape;4653;p48"/>
                <p:cNvSpPr/>
                <p:nvPr/>
              </p:nvSpPr>
              <p:spPr>
                <a:xfrm>
                  <a:off x="4646050" y="5030457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8268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" name="Google Shape;4654;p48"/>
                <p:cNvSpPr/>
                <p:nvPr/>
              </p:nvSpPr>
              <p:spPr>
                <a:xfrm>
                  <a:off x="4499297" y="4945494"/>
                  <a:ext cx="29352" cy="17011"/>
                </a:xfrm>
                <a:custGeom>
                  <a:rect l="l" t="t" r="r" b="b"/>
                  <a:pathLst>
                    <a:path w="29352" h="17011" extrusionOk="0">
                      <a:moveTo>
                        <a:pt x="668" y="9506"/>
                      </a:moveTo>
                      <a:lnTo>
                        <a:pt x="12851" y="16554"/>
                      </a:lnTo>
                      <a:cubicBezTo>
                        <a:pt x="14080" y="17164"/>
                        <a:pt x="15524" y="17164"/>
                        <a:pt x="16753" y="16554"/>
                      </a:cubicBezTo>
                      <a:lnTo>
                        <a:pt x="28460" y="9791"/>
                      </a:lnTo>
                      <a:cubicBezTo>
                        <a:pt x="29602" y="9125"/>
                        <a:pt x="29697" y="8077"/>
                        <a:pt x="28460" y="7506"/>
                      </a:cubicBezTo>
                      <a:lnTo>
                        <a:pt x="16277" y="457"/>
                      </a:lnTo>
                      <a:cubicBezTo>
                        <a:pt x="15048" y="-152"/>
                        <a:pt x="13604" y="-152"/>
                        <a:pt x="12375" y="457"/>
                      </a:cubicBezTo>
                      <a:lnTo>
                        <a:pt x="763" y="7220"/>
                      </a:lnTo>
                      <a:cubicBezTo>
                        <a:pt x="-189" y="7982"/>
                        <a:pt x="-284" y="8934"/>
                        <a:pt x="668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" name="Google Shape;4655;p48"/>
                <p:cNvSpPr/>
                <p:nvPr/>
              </p:nvSpPr>
              <p:spPr>
                <a:xfrm>
                  <a:off x="4482022" y="4935683"/>
                  <a:ext cx="29376" cy="16916"/>
                </a:xfrm>
                <a:custGeom>
                  <a:rect l="l" t="t" r="r" b="b"/>
                  <a:pathLst>
                    <a:path w="29376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697"/>
                      </a:lnTo>
                      <a:cubicBezTo>
                        <a:pt x="29650" y="9030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79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" name="Google Shape;4656;p48"/>
                <p:cNvSpPr/>
                <p:nvPr/>
              </p:nvSpPr>
              <p:spPr>
                <a:xfrm>
                  <a:off x="4464795" y="4925682"/>
                  <a:ext cx="29341" cy="16916"/>
                </a:xfrm>
                <a:custGeom>
                  <a:rect l="l" t="t" r="r" b="b"/>
                  <a:pathLst>
                    <a:path w="29341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8268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" name="Google Shape;4657;p48"/>
                <p:cNvSpPr/>
                <p:nvPr/>
              </p:nvSpPr>
              <p:spPr>
                <a:xfrm>
                  <a:off x="4447522" y="4915490"/>
                  <a:ext cx="29387" cy="17202"/>
                </a:xfrm>
                <a:custGeom>
                  <a:rect l="l" t="t" r="r" b="b"/>
                  <a:pathLst>
                    <a:path w="29387" h="17202" extrusionOk="0">
                      <a:moveTo>
                        <a:pt x="761" y="9601"/>
                      </a:moveTo>
                      <a:lnTo>
                        <a:pt x="12944" y="16745"/>
                      </a:lnTo>
                      <a:cubicBezTo>
                        <a:pt x="14173" y="17355"/>
                        <a:pt x="15618" y="17355"/>
                        <a:pt x="16846" y="16745"/>
                      </a:cubicBezTo>
                      <a:lnTo>
                        <a:pt x="28458" y="9982"/>
                      </a:lnTo>
                      <a:cubicBezTo>
                        <a:pt x="29600" y="9316"/>
                        <a:pt x="29791" y="8363"/>
                        <a:pt x="28458" y="7792"/>
                      </a:cubicBezTo>
                      <a:lnTo>
                        <a:pt x="16180" y="457"/>
                      </a:lnTo>
                      <a:cubicBezTo>
                        <a:pt x="14951" y="-152"/>
                        <a:pt x="13507" y="-152"/>
                        <a:pt x="12278" y="457"/>
                      </a:cubicBezTo>
                      <a:lnTo>
                        <a:pt x="666" y="7220"/>
                      </a:lnTo>
                      <a:cubicBezTo>
                        <a:pt x="-190" y="8077"/>
                        <a:pt x="-286" y="8935"/>
                        <a:pt x="761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4658;p48"/>
                <p:cNvSpPr/>
                <p:nvPr/>
              </p:nvSpPr>
              <p:spPr>
                <a:xfrm>
                  <a:off x="4624469" y="5017884"/>
                  <a:ext cx="34098" cy="19393"/>
                </a:xfrm>
                <a:custGeom>
                  <a:rect l="l" t="t" r="r" b="b"/>
                  <a:pathLst>
                    <a:path w="34098" h="19393" extrusionOk="0">
                      <a:moveTo>
                        <a:pt x="1035" y="9411"/>
                      </a:moveTo>
                      <a:lnTo>
                        <a:pt x="17691" y="18936"/>
                      </a:lnTo>
                      <a:cubicBezTo>
                        <a:pt x="18887" y="19546"/>
                        <a:pt x="20303" y="19546"/>
                        <a:pt x="21499" y="18936"/>
                      </a:cubicBezTo>
                      <a:lnTo>
                        <a:pt x="33205" y="12268"/>
                      </a:lnTo>
                      <a:cubicBezTo>
                        <a:pt x="34348" y="11602"/>
                        <a:pt x="34443" y="10554"/>
                        <a:pt x="33205" y="9982"/>
                      </a:cubicBezTo>
                      <a:lnTo>
                        <a:pt x="16549" y="457"/>
                      </a:lnTo>
                      <a:cubicBezTo>
                        <a:pt x="15321" y="-152"/>
                        <a:pt x="13876" y="-152"/>
                        <a:pt x="12647" y="457"/>
                      </a:cubicBezTo>
                      <a:lnTo>
                        <a:pt x="1035" y="7220"/>
                      </a:lnTo>
                      <a:cubicBezTo>
                        <a:pt x="-297" y="7887"/>
                        <a:pt x="-392" y="8839"/>
                        <a:pt x="1035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" name="Google Shape;4659;p48"/>
                <p:cNvSpPr/>
                <p:nvPr/>
              </p:nvSpPr>
              <p:spPr>
                <a:xfrm>
                  <a:off x="4516514" y="4955590"/>
                  <a:ext cx="33778" cy="19392"/>
                </a:xfrm>
                <a:custGeom>
                  <a:rect l="l" t="t" r="r" b="b"/>
                  <a:pathLst>
                    <a:path w="33778" h="19392" extrusionOk="0">
                      <a:moveTo>
                        <a:pt x="679" y="9411"/>
                      </a:moveTo>
                      <a:lnTo>
                        <a:pt x="17335" y="18936"/>
                      </a:lnTo>
                      <a:cubicBezTo>
                        <a:pt x="18563" y="19545"/>
                        <a:pt x="20008" y="19545"/>
                        <a:pt x="21237" y="18936"/>
                      </a:cubicBezTo>
                      <a:lnTo>
                        <a:pt x="32849" y="12173"/>
                      </a:lnTo>
                      <a:cubicBezTo>
                        <a:pt x="33991" y="11506"/>
                        <a:pt x="34181" y="10554"/>
                        <a:pt x="32849" y="9982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4660;p48"/>
                <p:cNvSpPr/>
                <p:nvPr/>
              </p:nvSpPr>
              <p:spPr>
                <a:xfrm>
                  <a:off x="4538177" y="4968068"/>
                  <a:ext cx="98308" cy="56826"/>
                </a:xfrm>
                <a:custGeom>
                  <a:rect l="l" t="t" r="r" b="b"/>
                  <a:pathLst>
                    <a:path w="98308" h="56826" extrusionOk="0">
                      <a:moveTo>
                        <a:pt x="716" y="9411"/>
                      </a:moveTo>
                      <a:lnTo>
                        <a:pt x="81902" y="56369"/>
                      </a:lnTo>
                      <a:cubicBezTo>
                        <a:pt x="83131" y="56978"/>
                        <a:pt x="84576" y="56978"/>
                        <a:pt x="85804" y="56369"/>
                      </a:cubicBezTo>
                      <a:lnTo>
                        <a:pt x="97416" y="49606"/>
                      </a:lnTo>
                      <a:cubicBezTo>
                        <a:pt x="98558" y="48939"/>
                        <a:pt x="98653" y="47987"/>
                        <a:pt x="97416" y="47415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887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" name="Google Shape;4661;p48"/>
                <p:cNvSpPr/>
                <p:nvPr/>
              </p:nvSpPr>
              <p:spPr>
                <a:xfrm>
                  <a:off x="4683753" y="5013502"/>
                  <a:ext cx="29387" cy="16916"/>
                </a:xfrm>
                <a:custGeom>
                  <a:rect l="l" t="t" r="r" b="b"/>
                  <a:pathLst>
                    <a:path w="29387" h="16916" extrusionOk="0">
                      <a:moveTo>
                        <a:pt x="761" y="9411"/>
                      </a:moveTo>
                      <a:lnTo>
                        <a:pt x="12944" y="16459"/>
                      </a:lnTo>
                      <a:cubicBezTo>
                        <a:pt x="14173" y="17069"/>
                        <a:pt x="15618" y="17069"/>
                        <a:pt x="16846" y="16459"/>
                      </a:cubicBezTo>
                      <a:lnTo>
                        <a:pt x="28458" y="9792"/>
                      </a:lnTo>
                      <a:cubicBezTo>
                        <a:pt x="29600" y="9125"/>
                        <a:pt x="29791" y="8077"/>
                        <a:pt x="28458" y="7506"/>
                      </a:cubicBezTo>
                      <a:lnTo>
                        <a:pt x="16275" y="457"/>
                      </a:lnTo>
                      <a:cubicBezTo>
                        <a:pt x="15047" y="-152"/>
                        <a:pt x="13602" y="-152"/>
                        <a:pt x="12373" y="457"/>
                      </a:cubicBezTo>
                      <a:lnTo>
                        <a:pt x="666" y="7125"/>
                      </a:lnTo>
                      <a:cubicBezTo>
                        <a:pt x="-190" y="7792"/>
                        <a:pt x="-286" y="8839"/>
                        <a:pt x="761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" name="Google Shape;4662;p48"/>
                <p:cNvSpPr/>
                <p:nvPr/>
              </p:nvSpPr>
              <p:spPr>
                <a:xfrm>
                  <a:off x="4666502" y="5003310"/>
                  <a:ext cx="29374" cy="17106"/>
                </a:xfrm>
                <a:custGeom>
                  <a:rect l="l" t="t" r="r" b="b"/>
                  <a:pathLst>
                    <a:path w="29374" h="17106" extrusionOk="0">
                      <a:moveTo>
                        <a:pt x="690" y="9601"/>
                      </a:moveTo>
                      <a:lnTo>
                        <a:pt x="12873" y="16650"/>
                      </a:lnTo>
                      <a:cubicBezTo>
                        <a:pt x="14102" y="17259"/>
                        <a:pt x="15546" y="17259"/>
                        <a:pt x="16775" y="16650"/>
                      </a:cubicBezTo>
                      <a:lnTo>
                        <a:pt x="28482" y="9982"/>
                      </a:lnTo>
                      <a:cubicBezTo>
                        <a:pt x="29624" y="9316"/>
                        <a:pt x="29719" y="8268"/>
                        <a:pt x="28482" y="7696"/>
                      </a:cubicBezTo>
                      <a:lnTo>
                        <a:pt x="16109" y="457"/>
                      </a:lnTo>
                      <a:cubicBezTo>
                        <a:pt x="14880" y="-152"/>
                        <a:pt x="13435" y="-152"/>
                        <a:pt x="12207" y="457"/>
                      </a:cubicBezTo>
                      <a:lnTo>
                        <a:pt x="595" y="7220"/>
                      </a:lnTo>
                      <a:cubicBezTo>
                        <a:pt x="-167" y="7982"/>
                        <a:pt x="-262" y="9030"/>
                        <a:pt x="69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" name="Google Shape;4663;p48"/>
                <p:cNvSpPr/>
                <p:nvPr/>
              </p:nvSpPr>
              <p:spPr>
                <a:xfrm>
                  <a:off x="4649277" y="4993405"/>
                  <a:ext cx="29313" cy="17011"/>
                </a:xfrm>
                <a:custGeom>
                  <a:rect l="l" t="t" r="r" b="b"/>
                  <a:pathLst>
                    <a:path w="29313" h="17011" extrusionOk="0">
                      <a:moveTo>
                        <a:pt x="688" y="9506"/>
                      </a:moveTo>
                      <a:lnTo>
                        <a:pt x="12871" y="16554"/>
                      </a:lnTo>
                      <a:cubicBezTo>
                        <a:pt x="14099" y="17164"/>
                        <a:pt x="15544" y="17164"/>
                        <a:pt x="16773" y="16554"/>
                      </a:cubicBezTo>
                      <a:lnTo>
                        <a:pt x="28385" y="9791"/>
                      </a:lnTo>
                      <a:cubicBezTo>
                        <a:pt x="29527" y="9125"/>
                        <a:pt x="29717" y="8077"/>
                        <a:pt x="28385" y="7506"/>
                      </a:cubicBezTo>
                      <a:lnTo>
                        <a:pt x="16202" y="457"/>
                      </a:lnTo>
                      <a:cubicBezTo>
                        <a:pt x="14973" y="-152"/>
                        <a:pt x="13528" y="-152"/>
                        <a:pt x="12299" y="457"/>
                      </a:cubicBezTo>
                      <a:lnTo>
                        <a:pt x="973" y="7220"/>
                      </a:lnTo>
                      <a:cubicBezTo>
                        <a:pt x="-169" y="7982"/>
                        <a:pt x="-359" y="8934"/>
                        <a:pt x="688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" name="Google Shape;4664;p48"/>
                <p:cNvSpPr/>
                <p:nvPr/>
              </p:nvSpPr>
              <p:spPr>
                <a:xfrm>
                  <a:off x="4631964" y="4983594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0" y="9696"/>
                      </a:lnTo>
                      <a:cubicBezTo>
                        <a:pt x="29613" y="9030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506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4665;p48"/>
                <p:cNvSpPr/>
                <p:nvPr/>
              </p:nvSpPr>
              <p:spPr>
                <a:xfrm>
                  <a:off x="4614700" y="4973593"/>
                  <a:ext cx="29376" cy="16916"/>
                </a:xfrm>
                <a:custGeom>
                  <a:rect l="l" t="t" r="r" b="b"/>
                  <a:pathLst>
                    <a:path w="29376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650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98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" name="Google Shape;4666;p48"/>
                <p:cNvSpPr/>
                <p:nvPr/>
              </p:nvSpPr>
              <p:spPr>
                <a:xfrm>
                  <a:off x="4597237" y="4963591"/>
                  <a:ext cx="29541" cy="16916"/>
                </a:xfrm>
                <a:custGeom>
                  <a:rect l="l" t="t" r="r" b="b"/>
                  <a:pathLst>
                    <a:path w="29541" h="16916" extrusionOk="0">
                      <a:moveTo>
                        <a:pt x="857" y="9411"/>
                      </a:moveTo>
                      <a:lnTo>
                        <a:pt x="13135" y="16459"/>
                      </a:lnTo>
                      <a:cubicBezTo>
                        <a:pt x="14363" y="17069"/>
                        <a:pt x="15808" y="17069"/>
                        <a:pt x="17037" y="16459"/>
                      </a:cubicBezTo>
                      <a:lnTo>
                        <a:pt x="28648" y="9792"/>
                      </a:lnTo>
                      <a:cubicBezTo>
                        <a:pt x="29791" y="9125"/>
                        <a:pt x="29886" y="8077"/>
                        <a:pt x="28648" y="7506"/>
                      </a:cubicBezTo>
                      <a:lnTo>
                        <a:pt x="16466" y="457"/>
                      </a:lnTo>
                      <a:cubicBezTo>
                        <a:pt x="15237" y="-152"/>
                        <a:pt x="13792" y="-152"/>
                        <a:pt x="12563" y="457"/>
                      </a:cubicBezTo>
                      <a:lnTo>
                        <a:pt x="857" y="7220"/>
                      </a:lnTo>
                      <a:cubicBezTo>
                        <a:pt x="-286" y="7791"/>
                        <a:pt x="-286" y="8458"/>
                        <a:pt x="85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" name="Google Shape;4667;p48"/>
                <p:cNvSpPr/>
                <p:nvPr/>
              </p:nvSpPr>
              <p:spPr>
                <a:xfrm>
                  <a:off x="4580242" y="4953400"/>
                  <a:ext cx="29308" cy="17106"/>
                </a:xfrm>
                <a:custGeom>
                  <a:rect l="l" t="t" r="r" b="b"/>
                  <a:pathLst>
                    <a:path w="29308" h="17106" extrusionOk="0">
                      <a:moveTo>
                        <a:pt x="624" y="9601"/>
                      </a:moveTo>
                      <a:lnTo>
                        <a:pt x="12807" y="16650"/>
                      </a:lnTo>
                      <a:cubicBezTo>
                        <a:pt x="14036" y="17259"/>
                        <a:pt x="15481" y="17259"/>
                        <a:pt x="16709" y="16650"/>
                      </a:cubicBezTo>
                      <a:lnTo>
                        <a:pt x="28416" y="9887"/>
                      </a:lnTo>
                      <a:cubicBezTo>
                        <a:pt x="29558" y="9220"/>
                        <a:pt x="29654" y="8268"/>
                        <a:pt x="28416" y="7601"/>
                      </a:cubicBezTo>
                      <a:lnTo>
                        <a:pt x="16709" y="457"/>
                      </a:lnTo>
                      <a:cubicBezTo>
                        <a:pt x="15481" y="-152"/>
                        <a:pt x="14036" y="-152"/>
                        <a:pt x="12807" y="457"/>
                      </a:cubicBezTo>
                      <a:lnTo>
                        <a:pt x="1195" y="7220"/>
                      </a:lnTo>
                      <a:cubicBezTo>
                        <a:pt x="-232" y="8077"/>
                        <a:pt x="-327" y="9125"/>
                        <a:pt x="624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" name="Google Shape;4668;p48"/>
                <p:cNvSpPr/>
                <p:nvPr/>
              </p:nvSpPr>
              <p:spPr>
                <a:xfrm>
                  <a:off x="4562889" y="4943589"/>
                  <a:ext cx="29375" cy="16916"/>
                </a:xfrm>
                <a:custGeom>
                  <a:rect l="l" t="t" r="r" b="b"/>
                  <a:pathLst>
                    <a:path w="29375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696"/>
                      </a:lnTo>
                      <a:cubicBezTo>
                        <a:pt x="29589" y="9030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220"/>
                      </a:lnTo>
                      <a:cubicBezTo>
                        <a:pt x="-202" y="7887"/>
                        <a:pt x="-297" y="9411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" name="Google Shape;4669;p48"/>
                <p:cNvSpPr/>
                <p:nvPr/>
              </p:nvSpPr>
              <p:spPr>
                <a:xfrm>
                  <a:off x="4545668" y="4933492"/>
                  <a:ext cx="29333" cy="17487"/>
                </a:xfrm>
                <a:custGeom>
                  <a:rect l="l" t="t" r="r" b="b"/>
                  <a:pathLst>
                    <a:path w="29333" h="17487" extrusionOk="0">
                      <a:moveTo>
                        <a:pt x="649" y="9982"/>
                      </a:moveTo>
                      <a:lnTo>
                        <a:pt x="12832" y="17031"/>
                      </a:lnTo>
                      <a:cubicBezTo>
                        <a:pt x="14060" y="17640"/>
                        <a:pt x="15505" y="17640"/>
                        <a:pt x="16734" y="17031"/>
                      </a:cubicBezTo>
                      <a:lnTo>
                        <a:pt x="28441" y="10363"/>
                      </a:lnTo>
                      <a:cubicBezTo>
                        <a:pt x="29583" y="9696"/>
                        <a:pt x="29678" y="8649"/>
                        <a:pt x="28441" y="8077"/>
                      </a:cubicBezTo>
                      <a:lnTo>
                        <a:pt x="16448" y="457"/>
                      </a:lnTo>
                      <a:cubicBezTo>
                        <a:pt x="15253" y="-152"/>
                        <a:pt x="13837" y="-152"/>
                        <a:pt x="12641" y="457"/>
                      </a:cubicBezTo>
                      <a:lnTo>
                        <a:pt x="934" y="7125"/>
                      </a:lnTo>
                      <a:cubicBezTo>
                        <a:pt x="-208" y="7982"/>
                        <a:pt x="-303" y="9030"/>
                        <a:pt x="649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" name="Google Shape;4670;p48"/>
                <p:cNvSpPr/>
                <p:nvPr/>
              </p:nvSpPr>
              <p:spPr>
                <a:xfrm>
                  <a:off x="4528402" y="4923967"/>
                  <a:ext cx="29313" cy="16630"/>
                </a:xfrm>
                <a:custGeom>
                  <a:rect l="l" t="t" r="r" b="b"/>
                  <a:pathLst>
                    <a:path w="29313" h="16630" extrusionOk="0">
                      <a:moveTo>
                        <a:pt x="688" y="9125"/>
                      </a:moveTo>
                      <a:lnTo>
                        <a:pt x="12871" y="16173"/>
                      </a:lnTo>
                      <a:cubicBezTo>
                        <a:pt x="14099" y="16783"/>
                        <a:pt x="15544" y="16783"/>
                        <a:pt x="16773" y="16173"/>
                      </a:cubicBezTo>
                      <a:lnTo>
                        <a:pt x="28384" y="9506"/>
                      </a:lnTo>
                      <a:cubicBezTo>
                        <a:pt x="29527" y="8839"/>
                        <a:pt x="29717" y="7791"/>
                        <a:pt x="28384" y="7220"/>
                      </a:cubicBezTo>
                      <a:lnTo>
                        <a:pt x="16487" y="457"/>
                      </a:lnTo>
                      <a:cubicBezTo>
                        <a:pt x="15259" y="-152"/>
                        <a:pt x="13814" y="-152"/>
                        <a:pt x="12585" y="457"/>
                      </a:cubicBezTo>
                      <a:lnTo>
                        <a:pt x="973" y="7220"/>
                      </a:lnTo>
                      <a:cubicBezTo>
                        <a:pt x="-169" y="7601"/>
                        <a:pt x="-359" y="8553"/>
                        <a:pt x="688" y="9125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" name="Google Shape;4671;p48"/>
                <p:cNvSpPr/>
                <p:nvPr/>
              </p:nvSpPr>
              <p:spPr>
                <a:xfrm>
                  <a:off x="4511410" y="4913585"/>
                  <a:ext cx="29041" cy="17011"/>
                </a:xfrm>
                <a:custGeom>
                  <a:rect l="l" t="t" r="r" b="b"/>
                  <a:pathLst>
                    <a:path w="29041" h="17011" extrusionOk="0">
                      <a:moveTo>
                        <a:pt x="357" y="9506"/>
                      </a:moveTo>
                      <a:lnTo>
                        <a:pt x="12635" y="16554"/>
                      </a:lnTo>
                      <a:cubicBezTo>
                        <a:pt x="13830" y="17164"/>
                        <a:pt x="15247" y="17164"/>
                        <a:pt x="16442" y="16554"/>
                      </a:cubicBezTo>
                      <a:lnTo>
                        <a:pt x="28149" y="9792"/>
                      </a:lnTo>
                      <a:cubicBezTo>
                        <a:pt x="29291" y="9125"/>
                        <a:pt x="29386" y="8172"/>
                        <a:pt x="28149" y="7506"/>
                      </a:cubicBezTo>
                      <a:lnTo>
                        <a:pt x="15966" y="457"/>
                      </a:lnTo>
                      <a:cubicBezTo>
                        <a:pt x="14737" y="-152"/>
                        <a:pt x="13293" y="-152"/>
                        <a:pt x="12064" y="457"/>
                      </a:cubicBezTo>
                      <a:lnTo>
                        <a:pt x="357" y="7220"/>
                      </a:lnTo>
                      <a:cubicBezTo>
                        <a:pt x="-119" y="7982"/>
                        <a:pt x="-119" y="8934"/>
                        <a:pt x="357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" name="Google Shape;4672;p48"/>
                <p:cNvSpPr/>
                <p:nvPr/>
              </p:nvSpPr>
              <p:spPr>
                <a:xfrm>
                  <a:off x="4493824" y="4903774"/>
                  <a:ext cx="29376" cy="16916"/>
                </a:xfrm>
                <a:custGeom>
                  <a:rect l="l" t="t" r="r" b="b"/>
                  <a:pathLst>
                    <a:path w="29376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696"/>
                      </a:lnTo>
                      <a:cubicBezTo>
                        <a:pt x="29650" y="9030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791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" name="Google Shape;4673;p48"/>
                <p:cNvSpPr/>
                <p:nvPr/>
              </p:nvSpPr>
              <p:spPr>
                <a:xfrm>
                  <a:off x="4701039" y="5023503"/>
                  <a:ext cx="42331" cy="24441"/>
                </a:xfrm>
                <a:custGeom>
                  <a:rect l="l" t="t" r="r" b="b"/>
                  <a:pathLst>
                    <a:path w="42331" h="24441" extrusionOk="0">
                      <a:moveTo>
                        <a:pt x="607" y="9411"/>
                      </a:moveTo>
                      <a:lnTo>
                        <a:pt x="25829" y="23984"/>
                      </a:lnTo>
                      <a:cubicBezTo>
                        <a:pt x="27058" y="24594"/>
                        <a:pt x="28503" y="24594"/>
                        <a:pt x="29732" y="23984"/>
                      </a:cubicBezTo>
                      <a:lnTo>
                        <a:pt x="41439" y="17221"/>
                      </a:lnTo>
                      <a:cubicBezTo>
                        <a:pt x="42581" y="16555"/>
                        <a:pt x="42676" y="15602"/>
                        <a:pt x="41439" y="15031"/>
                      </a:cubicBezTo>
                      <a:lnTo>
                        <a:pt x="16121" y="457"/>
                      </a:lnTo>
                      <a:cubicBezTo>
                        <a:pt x="14892" y="-152"/>
                        <a:pt x="13448" y="-152"/>
                        <a:pt x="12219" y="457"/>
                      </a:cubicBezTo>
                      <a:lnTo>
                        <a:pt x="607" y="7220"/>
                      </a:lnTo>
                      <a:cubicBezTo>
                        <a:pt x="-154" y="7792"/>
                        <a:pt x="-249" y="8839"/>
                        <a:pt x="60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" name="Google Shape;4674;p48"/>
                <p:cNvSpPr/>
                <p:nvPr/>
              </p:nvSpPr>
              <p:spPr>
                <a:xfrm>
                  <a:off x="4675609" y="5027945"/>
                  <a:ext cx="29345" cy="17142"/>
                </a:xfrm>
                <a:custGeom>
                  <a:rect l="l" t="t" r="r" b="b"/>
                  <a:pathLst>
                    <a:path w="29345" h="17142" extrusionOk="0">
                      <a:moveTo>
                        <a:pt x="720" y="9541"/>
                      </a:moveTo>
                      <a:lnTo>
                        <a:pt x="12903" y="16685"/>
                      </a:lnTo>
                      <a:cubicBezTo>
                        <a:pt x="14131" y="17295"/>
                        <a:pt x="15576" y="17295"/>
                        <a:pt x="16805" y="16685"/>
                      </a:cubicBezTo>
                      <a:lnTo>
                        <a:pt x="28416" y="9923"/>
                      </a:lnTo>
                      <a:cubicBezTo>
                        <a:pt x="29559" y="9256"/>
                        <a:pt x="29749" y="8303"/>
                        <a:pt x="28416" y="7732"/>
                      </a:cubicBezTo>
                      <a:lnTo>
                        <a:pt x="16519" y="493"/>
                      </a:lnTo>
                      <a:cubicBezTo>
                        <a:pt x="15302" y="-164"/>
                        <a:pt x="13834" y="-164"/>
                        <a:pt x="12617" y="493"/>
                      </a:cubicBezTo>
                      <a:lnTo>
                        <a:pt x="1005" y="7256"/>
                      </a:lnTo>
                      <a:cubicBezTo>
                        <a:pt x="-232" y="8017"/>
                        <a:pt x="-327" y="8970"/>
                        <a:pt x="720" y="954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" name="Google Shape;4675;p48"/>
                <p:cNvSpPr/>
                <p:nvPr/>
              </p:nvSpPr>
              <p:spPr>
                <a:xfrm>
                  <a:off x="4658328" y="5018170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" name="Google Shape;4676;p48"/>
                <p:cNvSpPr/>
                <p:nvPr/>
              </p:nvSpPr>
              <p:spPr>
                <a:xfrm>
                  <a:off x="4641064" y="5008168"/>
                  <a:ext cx="29341" cy="16916"/>
                </a:xfrm>
                <a:custGeom>
                  <a:rect l="l" t="t" r="r" b="b"/>
                  <a:pathLst>
                    <a:path w="29341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791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" name="Google Shape;4677;p48"/>
                <p:cNvSpPr/>
                <p:nvPr/>
              </p:nvSpPr>
              <p:spPr>
                <a:xfrm>
                  <a:off x="4623779" y="4998072"/>
                  <a:ext cx="29363" cy="17011"/>
                </a:xfrm>
                <a:custGeom>
                  <a:rect l="l" t="t" r="r" b="b"/>
                  <a:pathLst>
                    <a:path w="29363" h="17011" extrusionOk="0">
                      <a:moveTo>
                        <a:pt x="679" y="9506"/>
                      </a:moveTo>
                      <a:lnTo>
                        <a:pt x="12957" y="16554"/>
                      </a:lnTo>
                      <a:cubicBezTo>
                        <a:pt x="14185" y="17164"/>
                        <a:pt x="15630" y="17164"/>
                        <a:pt x="16859" y="16554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935"/>
                        <a:pt x="679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" name="Google Shape;4678;p48"/>
                <p:cNvSpPr/>
                <p:nvPr/>
              </p:nvSpPr>
              <p:spPr>
                <a:xfrm>
                  <a:off x="4606671" y="4988070"/>
                  <a:ext cx="29244" cy="17106"/>
                </a:xfrm>
                <a:custGeom>
                  <a:rect l="l" t="t" r="r" b="b"/>
                  <a:pathLst>
                    <a:path w="29244" h="17106" extrusionOk="0">
                      <a:moveTo>
                        <a:pt x="560" y="9601"/>
                      </a:moveTo>
                      <a:lnTo>
                        <a:pt x="12742" y="16650"/>
                      </a:lnTo>
                      <a:cubicBezTo>
                        <a:pt x="13971" y="17259"/>
                        <a:pt x="15416" y="17259"/>
                        <a:pt x="16645" y="16650"/>
                      </a:cubicBezTo>
                      <a:lnTo>
                        <a:pt x="28352" y="9697"/>
                      </a:lnTo>
                      <a:cubicBezTo>
                        <a:pt x="29494" y="9030"/>
                        <a:pt x="29589" y="8077"/>
                        <a:pt x="28352" y="7506"/>
                      </a:cubicBezTo>
                      <a:lnTo>
                        <a:pt x="16169" y="457"/>
                      </a:lnTo>
                      <a:cubicBezTo>
                        <a:pt x="14940" y="-152"/>
                        <a:pt x="13495" y="-152"/>
                        <a:pt x="12267" y="457"/>
                      </a:cubicBezTo>
                      <a:lnTo>
                        <a:pt x="655" y="7220"/>
                      </a:lnTo>
                      <a:cubicBezTo>
                        <a:pt x="-202" y="7982"/>
                        <a:pt x="-202" y="9030"/>
                        <a:pt x="56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4679;p48"/>
                <p:cNvSpPr/>
                <p:nvPr/>
              </p:nvSpPr>
              <p:spPr>
                <a:xfrm>
                  <a:off x="4589253" y="4978260"/>
                  <a:ext cx="29376" cy="16916"/>
                </a:xfrm>
                <a:custGeom>
                  <a:rect l="l" t="t" r="r" b="b"/>
                  <a:pathLst>
                    <a:path w="29376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792"/>
                      </a:lnTo>
                      <a:cubicBezTo>
                        <a:pt x="29589" y="9125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125"/>
                      </a:lnTo>
                      <a:cubicBezTo>
                        <a:pt x="-202" y="7792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" name="Google Shape;4680;p48"/>
                <p:cNvSpPr/>
                <p:nvPr/>
              </p:nvSpPr>
              <p:spPr>
                <a:xfrm>
                  <a:off x="4572002" y="4968259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" name="Google Shape;4681;p48"/>
                <p:cNvSpPr/>
                <p:nvPr/>
              </p:nvSpPr>
              <p:spPr>
                <a:xfrm>
                  <a:off x="4554738" y="4958162"/>
                  <a:ext cx="29341" cy="17011"/>
                </a:xfrm>
                <a:custGeom>
                  <a:rect l="l" t="t" r="r" b="b"/>
                  <a:pathLst>
                    <a:path w="29341" h="17011" extrusionOk="0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27" y="17164"/>
                        <a:pt x="15572" y="17164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172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" name="Google Shape;4682;p48"/>
                <p:cNvSpPr/>
                <p:nvPr/>
              </p:nvSpPr>
              <p:spPr>
                <a:xfrm>
                  <a:off x="4537453" y="4948351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85" y="17069"/>
                        <a:pt x="15630" y="17069"/>
                        <a:pt x="16859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" name="Google Shape;4683;p48"/>
                <p:cNvSpPr/>
                <p:nvPr/>
              </p:nvSpPr>
              <p:spPr>
                <a:xfrm>
                  <a:off x="4520202" y="4938350"/>
                  <a:ext cx="29291" cy="16916"/>
                </a:xfrm>
                <a:custGeom>
                  <a:rect l="l" t="t" r="r" b="b"/>
                  <a:pathLst>
                    <a:path w="29291" h="16916" extrusionOk="0">
                      <a:moveTo>
                        <a:pt x="607" y="9411"/>
                      </a:moveTo>
                      <a:lnTo>
                        <a:pt x="12790" y="16459"/>
                      </a:lnTo>
                      <a:cubicBezTo>
                        <a:pt x="14019" y="17069"/>
                        <a:pt x="15464" y="17069"/>
                        <a:pt x="16692" y="16459"/>
                      </a:cubicBezTo>
                      <a:lnTo>
                        <a:pt x="28399" y="9791"/>
                      </a:lnTo>
                      <a:cubicBezTo>
                        <a:pt x="29541" y="9125"/>
                        <a:pt x="29636" y="8077"/>
                        <a:pt x="28399" y="7506"/>
                      </a:cubicBezTo>
                      <a:lnTo>
                        <a:pt x="16121" y="457"/>
                      </a:lnTo>
                      <a:cubicBezTo>
                        <a:pt x="14893" y="-152"/>
                        <a:pt x="13448" y="-152"/>
                        <a:pt x="12219" y="457"/>
                      </a:cubicBezTo>
                      <a:lnTo>
                        <a:pt x="607" y="7124"/>
                      </a:lnTo>
                      <a:cubicBezTo>
                        <a:pt x="-154" y="7791"/>
                        <a:pt x="-249" y="8839"/>
                        <a:pt x="60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" name="Google Shape;4684;p48"/>
                <p:cNvSpPr/>
                <p:nvPr/>
              </p:nvSpPr>
              <p:spPr>
                <a:xfrm>
                  <a:off x="4502927" y="4928253"/>
                  <a:ext cx="29376" cy="17011"/>
                </a:xfrm>
                <a:custGeom>
                  <a:rect l="l" t="t" r="r" b="b"/>
                  <a:pathLst>
                    <a:path w="29376" h="17011" extrusionOk="0">
                      <a:moveTo>
                        <a:pt x="750" y="9506"/>
                      </a:moveTo>
                      <a:lnTo>
                        <a:pt x="12933" y="16555"/>
                      </a:lnTo>
                      <a:cubicBezTo>
                        <a:pt x="14161" y="17164"/>
                        <a:pt x="15606" y="17164"/>
                        <a:pt x="16835" y="16555"/>
                      </a:cubicBezTo>
                      <a:lnTo>
                        <a:pt x="28447" y="9792"/>
                      </a:lnTo>
                      <a:cubicBezTo>
                        <a:pt x="29589" y="9125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220"/>
                      </a:lnTo>
                      <a:cubicBezTo>
                        <a:pt x="-202" y="7982"/>
                        <a:pt x="-297" y="8934"/>
                        <a:pt x="750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" name="Google Shape;4685;p48"/>
                <p:cNvSpPr/>
                <p:nvPr/>
              </p:nvSpPr>
              <p:spPr>
                <a:xfrm>
                  <a:off x="4464204" y="4906060"/>
                  <a:ext cx="50834" cy="28917"/>
                </a:xfrm>
                <a:custGeom>
                  <a:rect l="l" t="t" r="r" b="b"/>
                  <a:pathLst>
                    <a:path w="50834" h="28916" extrusionOk="0">
                      <a:moveTo>
                        <a:pt x="830" y="9411"/>
                      </a:moveTo>
                      <a:lnTo>
                        <a:pt x="34428" y="28461"/>
                      </a:lnTo>
                      <a:cubicBezTo>
                        <a:pt x="35624" y="29070"/>
                        <a:pt x="37040" y="29070"/>
                        <a:pt x="38235" y="28461"/>
                      </a:cubicBezTo>
                      <a:lnTo>
                        <a:pt x="49942" y="21698"/>
                      </a:lnTo>
                      <a:cubicBezTo>
                        <a:pt x="51084" y="21031"/>
                        <a:pt x="51179" y="20079"/>
                        <a:pt x="49942" y="19507"/>
                      </a:cubicBezTo>
                      <a:lnTo>
                        <a:pt x="16344" y="457"/>
                      </a:lnTo>
                      <a:cubicBezTo>
                        <a:pt x="15116" y="-152"/>
                        <a:pt x="13671" y="-152"/>
                        <a:pt x="12442" y="457"/>
                      </a:cubicBezTo>
                      <a:lnTo>
                        <a:pt x="830" y="7125"/>
                      </a:lnTo>
                      <a:cubicBezTo>
                        <a:pt x="-26" y="7792"/>
                        <a:pt x="-502" y="8839"/>
                        <a:pt x="83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" name="Google Shape;4686;p48"/>
                <p:cNvSpPr/>
                <p:nvPr/>
              </p:nvSpPr>
              <p:spPr>
                <a:xfrm>
                  <a:off x="4692687" y="5037982"/>
                  <a:ext cx="33968" cy="19459"/>
                </a:xfrm>
                <a:custGeom>
                  <a:rect l="l" t="t" r="r" b="b"/>
                  <a:pathLst>
                    <a:path w="33968" h="19459" extrusionOk="0">
                      <a:moveTo>
                        <a:pt x="870" y="9506"/>
                      </a:moveTo>
                      <a:lnTo>
                        <a:pt x="17526" y="19031"/>
                      </a:lnTo>
                      <a:cubicBezTo>
                        <a:pt x="18764" y="19603"/>
                        <a:pt x="20190" y="19603"/>
                        <a:pt x="21428" y="19031"/>
                      </a:cubicBezTo>
                      <a:lnTo>
                        <a:pt x="33040" y="12268"/>
                      </a:lnTo>
                      <a:cubicBezTo>
                        <a:pt x="34182" y="11602"/>
                        <a:pt x="34372" y="10554"/>
                        <a:pt x="33040" y="9982"/>
                      </a:cubicBezTo>
                      <a:lnTo>
                        <a:pt x="16384" y="457"/>
                      </a:lnTo>
                      <a:cubicBezTo>
                        <a:pt x="15155" y="-152"/>
                        <a:pt x="13710" y="-152"/>
                        <a:pt x="12481" y="457"/>
                      </a:cubicBezTo>
                      <a:lnTo>
                        <a:pt x="870" y="7220"/>
                      </a:lnTo>
                      <a:cubicBezTo>
                        <a:pt x="13" y="7982"/>
                        <a:pt x="-558" y="8934"/>
                        <a:pt x="870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4" name="Google Shape;4687;p48"/>
              <p:cNvGrpSpPr/>
              <p:nvPr/>
            </p:nvGrpSpPr>
            <p:grpSpPr>
              <a:xfrm>
                <a:off x="4543079" y="4626313"/>
                <a:ext cx="286486" cy="386884"/>
                <a:chOff x="4543079" y="4626313"/>
                <a:chExt cx="286486" cy="386884"/>
              </a:xfrm>
            </p:grpSpPr>
            <p:grpSp>
              <p:nvGrpSpPr>
                <p:cNvPr id="75" name="Google Shape;4688;p48"/>
                <p:cNvGrpSpPr/>
                <p:nvPr/>
              </p:nvGrpSpPr>
              <p:grpSpPr>
                <a:xfrm>
                  <a:off x="4543079" y="4626313"/>
                  <a:ext cx="286486" cy="386884"/>
                  <a:chOff x="4543079" y="4626313"/>
                  <a:chExt cx="286486" cy="386884"/>
                </a:xfrm>
              </p:grpSpPr>
              <p:sp>
                <p:nvSpPr>
                  <p:cNvPr id="79" name="Google Shape;4689;p48"/>
                  <p:cNvSpPr/>
                  <p:nvPr/>
                </p:nvSpPr>
                <p:spPr>
                  <a:xfrm>
                    <a:off x="4543081" y="4626313"/>
                    <a:ext cx="286484" cy="386884"/>
                  </a:xfrm>
                  <a:custGeom>
                    <a:rect l="l" t="t" r="r" b="b"/>
                    <a:pathLst>
                      <a:path w="286484" h="386884" extrusionOk="0">
                        <a:moveTo>
                          <a:pt x="277062" y="386884"/>
                        </a:moveTo>
                        <a:lnTo>
                          <a:pt x="277062" y="386884"/>
                        </a:lnTo>
                        <a:lnTo>
                          <a:pt x="0" y="226674"/>
                        </a:lnTo>
                        <a:lnTo>
                          <a:pt x="0" y="8646"/>
                        </a:lnTo>
                        <a:lnTo>
                          <a:pt x="2094" y="3693"/>
                        </a:lnTo>
                        <a:lnTo>
                          <a:pt x="4378" y="2550"/>
                        </a:lnTo>
                        <a:lnTo>
                          <a:pt x="4378" y="2550"/>
                        </a:lnTo>
                        <a:cubicBezTo>
                          <a:pt x="10268" y="-850"/>
                          <a:pt x="17524" y="-850"/>
                          <a:pt x="23414" y="2550"/>
                        </a:cubicBezTo>
                        <a:lnTo>
                          <a:pt x="276967" y="149140"/>
                        </a:lnTo>
                        <a:cubicBezTo>
                          <a:pt x="282880" y="152559"/>
                          <a:pt x="286511" y="158884"/>
                          <a:pt x="286485" y="165714"/>
                        </a:cubicBezTo>
                        <a:lnTo>
                          <a:pt x="286485" y="370310"/>
                        </a:lnTo>
                        <a:cubicBezTo>
                          <a:pt x="284867" y="380883"/>
                          <a:pt x="282963" y="383836"/>
                          <a:pt x="277062" y="386884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" name="Google Shape;4690;p48"/>
                  <p:cNvSpPr/>
                  <p:nvPr/>
                </p:nvSpPr>
                <p:spPr>
                  <a:xfrm>
                    <a:off x="4543081" y="4626313"/>
                    <a:ext cx="284295" cy="175524"/>
                  </a:xfrm>
                  <a:custGeom>
                    <a:rect l="l" t="t" r="r" b="b"/>
                    <a:pathLst>
                      <a:path w="284295" h="175524" extrusionOk="0">
                        <a:moveTo>
                          <a:pt x="251650" y="175524"/>
                        </a:moveTo>
                        <a:lnTo>
                          <a:pt x="0" y="15885"/>
                        </a:lnTo>
                        <a:lnTo>
                          <a:pt x="0" y="8646"/>
                        </a:lnTo>
                        <a:lnTo>
                          <a:pt x="2094" y="3693"/>
                        </a:lnTo>
                        <a:lnTo>
                          <a:pt x="4378" y="2550"/>
                        </a:lnTo>
                        <a:cubicBezTo>
                          <a:pt x="10268" y="-850"/>
                          <a:pt x="17524" y="-850"/>
                          <a:pt x="23414" y="2550"/>
                        </a:cubicBezTo>
                        <a:lnTo>
                          <a:pt x="276967" y="149140"/>
                        </a:lnTo>
                        <a:cubicBezTo>
                          <a:pt x="280042" y="150940"/>
                          <a:pt x="282574" y="153540"/>
                          <a:pt x="284296" y="156665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" name="Google Shape;4691;p48"/>
                  <p:cNvSpPr/>
                  <p:nvPr/>
                </p:nvSpPr>
                <p:spPr>
                  <a:xfrm>
                    <a:off x="4543079" y="4629510"/>
                    <a:ext cx="277444" cy="383687"/>
                  </a:xfrm>
                  <a:custGeom>
                    <a:rect l="l" t="t" r="r" b="b"/>
                    <a:pathLst>
                      <a:path w="277444" h="383687" extrusionOk="0">
                        <a:moveTo>
                          <a:pt x="6283" y="497"/>
                        </a:moveTo>
                        <a:lnTo>
                          <a:pt x="272781" y="154230"/>
                        </a:lnTo>
                        <a:cubicBezTo>
                          <a:pt x="275643" y="155926"/>
                          <a:pt x="277410" y="159002"/>
                          <a:pt x="277445" y="162326"/>
                        </a:cubicBezTo>
                        <a:lnTo>
                          <a:pt x="277445" y="383688"/>
                        </a:lnTo>
                        <a:lnTo>
                          <a:pt x="2" y="223477"/>
                        </a:lnTo>
                        <a:lnTo>
                          <a:pt x="2" y="4402"/>
                        </a:lnTo>
                        <a:cubicBezTo>
                          <a:pt x="-62" y="2040"/>
                          <a:pt x="1803" y="68"/>
                          <a:pt x="4167" y="1"/>
                        </a:cubicBezTo>
                        <a:cubicBezTo>
                          <a:pt x="4904" y="-17"/>
                          <a:pt x="5632" y="154"/>
                          <a:pt x="6283" y="497"/>
                        </a:cubicBezTo>
                        <a:close/>
                      </a:path>
                    </a:pathLst>
                  </a:custGeom>
                  <a:solidFill>
                    <a:srgbClr val="DCEE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" name="Google Shape;4692;p48"/>
                  <p:cNvSpPr/>
                  <p:nvPr/>
                </p:nvSpPr>
                <p:spPr>
                  <a:xfrm>
                    <a:off x="4543079" y="4629510"/>
                    <a:ext cx="277444" cy="383687"/>
                  </a:xfrm>
                  <a:custGeom>
                    <a:rect l="l" t="t" r="r" b="b"/>
                    <a:pathLst>
                      <a:path w="277444" h="383687" extrusionOk="0">
                        <a:moveTo>
                          <a:pt x="6283" y="497"/>
                        </a:moveTo>
                        <a:lnTo>
                          <a:pt x="272781" y="154230"/>
                        </a:lnTo>
                        <a:cubicBezTo>
                          <a:pt x="275643" y="155926"/>
                          <a:pt x="277410" y="159002"/>
                          <a:pt x="277445" y="162326"/>
                        </a:cubicBezTo>
                        <a:lnTo>
                          <a:pt x="277445" y="383688"/>
                        </a:lnTo>
                        <a:lnTo>
                          <a:pt x="2" y="223477"/>
                        </a:lnTo>
                        <a:lnTo>
                          <a:pt x="2" y="4402"/>
                        </a:lnTo>
                        <a:cubicBezTo>
                          <a:pt x="-62" y="2040"/>
                          <a:pt x="1803" y="68"/>
                          <a:pt x="4167" y="1"/>
                        </a:cubicBezTo>
                        <a:cubicBezTo>
                          <a:pt x="4904" y="-17"/>
                          <a:pt x="5632" y="154"/>
                          <a:pt x="6283" y="497"/>
                        </a:cubicBez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" name="Google Shape;4693;p48"/>
                  <p:cNvSpPr/>
                  <p:nvPr/>
                </p:nvSpPr>
                <p:spPr>
                  <a:xfrm>
                    <a:off x="4543081" y="4845081"/>
                    <a:ext cx="277062" cy="168020"/>
                  </a:xfrm>
                  <a:custGeom>
                    <a:rect l="l" t="t" r="r" b="b"/>
                    <a:pathLst>
                      <a:path w="277062" h="168020" extrusionOk="0">
                        <a:moveTo>
                          <a:pt x="277062" y="168021"/>
                        </a:moveTo>
                        <a:lnTo>
                          <a:pt x="277062" y="160210"/>
                        </a:lnTo>
                        <a:lnTo>
                          <a:pt x="0" y="0"/>
                        </a:lnTo>
                        <a:lnTo>
                          <a:pt x="0" y="7906"/>
                        </a:lnTo>
                        <a:lnTo>
                          <a:pt x="277062" y="168021"/>
                        </a:lnTo>
                        <a:close/>
                      </a:path>
                    </a:pathLst>
                  </a:custGeom>
                  <a:solidFill>
                    <a:srgbClr val="DBDBDB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76" name="Google Shape;4694;p48"/>
                <p:cNvSpPr/>
                <p:nvPr/>
              </p:nvSpPr>
              <p:spPr>
                <a:xfrm>
                  <a:off x="4550219" y="4641437"/>
                  <a:ext cx="3426" cy="199929"/>
                </a:xfrm>
                <a:custGeom>
                  <a:rect l="l" t="t" r="r" b="b"/>
                  <a:pathLst>
                    <a:path w="3425" h="199929" extrusionOk="0">
                      <a:moveTo>
                        <a:pt x="0" y="199930"/>
                      </a:moveTo>
                      <a:lnTo>
                        <a:pt x="0" y="0"/>
                      </a:lnTo>
                      <a:lnTo>
                        <a:pt x="3426" y="2000"/>
                      </a:lnTo>
                      <a:lnTo>
                        <a:pt x="3426" y="198310"/>
                      </a:lnTo>
                      <a:lnTo>
                        <a:pt x="0" y="199930"/>
                      </a:lnTo>
                      <a:close/>
                    </a:path>
                  </a:pathLst>
                </a:custGeom>
                <a:solidFill>
                  <a:srgbClr val="1E37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" name="Google Shape;4695;p48"/>
                <p:cNvSpPr/>
                <p:nvPr/>
              </p:nvSpPr>
              <p:spPr>
                <a:xfrm>
                  <a:off x="4553645" y="4643437"/>
                  <a:ext cx="257645" cy="344805"/>
                </a:xfrm>
                <a:custGeom>
                  <a:rect l="l" t="t" r="r" b="b"/>
                  <a:pathLst>
                    <a:path w="257645" h="344805" extrusionOk="0">
                      <a:moveTo>
                        <a:pt x="0" y="0"/>
                      </a:moveTo>
                      <a:lnTo>
                        <a:pt x="0" y="196310"/>
                      </a:lnTo>
                      <a:lnTo>
                        <a:pt x="257646" y="344805"/>
                      </a:lnTo>
                      <a:lnTo>
                        <a:pt x="257646" y="1488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" name="Google Shape;4696;p48"/>
                <p:cNvSpPr/>
                <p:nvPr/>
              </p:nvSpPr>
              <p:spPr>
                <a:xfrm>
                  <a:off x="4550219" y="4839747"/>
                  <a:ext cx="261072" cy="152400"/>
                </a:xfrm>
                <a:custGeom>
                  <a:rect l="l" t="t" r="r" b="b"/>
                  <a:pathLst>
                    <a:path w="261072" h="152400" extrusionOk="0">
                      <a:moveTo>
                        <a:pt x="0" y="1619"/>
                      </a:moveTo>
                      <a:lnTo>
                        <a:pt x="261072" y="152400"/>
                      </a:lnTo>
                      <a:lnTo>
                        <a:pt x="261072" y="148495"/>
                      </a:lnTo>
                      <a:lnTo>
                        <a:pt x="3426" y="0"/>
                      </a:lnTo>
                      <a:lnTo>
                        <a:pt x="0" y="1619"/>
                      </a:lnTo>
                      <a:close/>
                    </a:path>
                  </a:pathLst>
                </a:custGeom>
                <a:solidFill>
                  <a:srgbClr val="031F6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67" name="Google Shape;4697;p48"/>
            <p:cNvSpPr/>
            <p:nvPr/>
          </p:nvSpPr>
          <p:spPr>
            <a:xfrm>
              <a:off x="2723181" y="3858886"/>
              <a:ext cx="360479" cy="597446"/>
            </a:xfrm>
            <a:custGeom>
              <a:rect l="l" t="t" r="r" b="b"/>
              <a:pathLst>
                <a:path w="360479" h="597446" extrusionOk="0">
                  <a:moveTo>
                    <a:pt x="124331" y="5750"/>
                  </a:moveTo>
                  <a:cubicBezTo>
                    <a:pt x="117764" y="22133"/>
                    <a:pt x="134515" y="42326"/>
                    <a:pt x="179153" y="56327"/>
                  </a:cubicBezTo>
                  <a:cubicBezTo>
                    <a:pt x="223792" y="70329"/>
                    <a:pt x="227884" y="52327"/>
                    <a:pt x="227884" y="52327"/>
                  </a:cubicBezTo>
                  <a:cubicBezTo>
                    <a:pt x="257639" y="65662"/>
                    <a:pt x="286647" y="80607"/>
                    <a:pt x="314781" y="97094"/>
                  </a:cubicBezTo>
                  <a:cubicBezTo>
                    <a:pt x="341526" y="116144"/>
                    <a:pt x="353424" y="170151"/>
                    <a:pt x="357040" y="261782"/>
                  </a:cubicBezTo>
                  <a:cubicBezTo>
                    <a:pt x="361228" y="367890"/>
                    <a:pt x="361609" y="525243"/>
                    <a:pt x="358087" y="552389"/>
                  </a:cubicBezTo>
                  <a:cubicBezTo>
                    <a:pt x="358087" y="552389"/>
                    <a:pt x="307929" y="602300"/>
                    <a:pt x="243874" y="597062"/>
                  </a:cubicBezTo>
                  <a:cubicBezTo>
                    <a:pt x="179820" y="591823"/>
                    <a:pt x="71793" y="534863"/>
                    <a:pt x="45619" y="491144"/>
                  </a:cubicBezTo>
                  <a:cubicBezTo>
                    <a:pt x="46285" y="398180"/>
                    <a:pt x="57231" y="383035"/>
                    <a:pt x="42193" y="329219"/>
                  </a:cubicBezTo>
                  <a:cubicBezTo>
                    <a:pt x="7738" y="206632"/>
                    <a:pt x="-10441" y="156340"/>
                    <a:pt x="6311" y="74901"/>
                  </a:cubicBezTo>
                  <a:cubicBezTo>
                    <a:pt x="20111" y="7750"/>
                    <a:pt x="39432" y="-632"/>
                    <a:pt x="65987" y="35"/>
                  </a:cubicBezTo>
                  <a:cubicBezTo>
                    <a:pt x="85522" y="901"/>
                    <a:pt x="104997" y="2816"/>
                    <a:pt x="124331" y="575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4698;p48"/>
            <p:cNvSpPr/>
            <p:nvPr/>
          </p:nvSpPr>
          <p:spPr>
            <a:xfrm>
              <a:off x="2983060" y="3959444"/>
              <a:ext cx="457273" cy="356362"/>
            </a:xfrm>
            <a:custGeom>
              <a:rect l="l" t="t" r="r" b="b"/>
              <a:pathLst>
                <a:path w="457273" h="356362" extrusionOk="0">
                  <a:moveTo>
                    <a:pt x="202618" y="274952"/>
                  </a:moveTo>
                  <a:cubicBezTo>
                    <a:pt x="150080" y="288192"/>
                    <a:pt x="137707" y="255045"/>
                    <a:pt x="130759" y="227327"/>
                  </a:cubicBezTo>
                  <a:cubicBezTo>
                    <a:pt x="114388" y="160938"/>
                    <a:pt x="104870" y="100931"/>
                    <a:pt x="92497" y="62831"/>
                  </a:cubicBezTo>
                  <a:cubicBezTo>
                    <a:pt x="77840" y="18254"/>
                    <a:pt x="62421" y="11110"/>
                    <a:pt x="40721" y="2442"/>
                  </a:cubicBezTo>
                  <a:cubicBezTo>
                    <a:pt x="15308" y="-7750"/>
                    <a:pt x="-6868" y="13777"/>
                    <a:pt x="1983" y="70450"/>
                  </a:cubicBezTo>
                  <a:cubicBezTo>
                    <a:pt x="11977" y="137602"/>
                    <a:pt x="25112" y="184750"/>
                    <a:pt x="50143" y="264094"/>
                  </a:cubicBezTo>
                  <a:cubicBezTo>
                    <a:pt x="56711" y="284858"/>
                    <a:pt x="71368" y="321720"/>
                    <a:pt x="93354" y="339532"/>
                  </a:cubicBezTo>
                  <a:cubicBezTo>
                    <a:pt x="120575" y="361439"/>
                    <a:pt x="161406" y="360487"/>
                    <a:pt x="223367" y="345152"/>
                  </a:cubicBezTo>
                  <a:cubicBezTo>
                    <a:pt x="249731" y="338579"/>
                    <a:pt x="278665" y="322768"/>
                    <a:pt x="328062" y="299432"/>
                  </a:cubicBezTo>
                  <a:cubicBezTo>
                    <a:pt x="341482" y="293240"/>
                    <a:pt x="351952" y="289049"/>
                    <a:pt x="377650" y="277048"/>
                  </a:cubicBezTo>
                  <a:cubicBezTo>
                    <a:pt x="403454" y="265427"/>
                    <a:pt x="426079" y="247749"/>
                    <a:pt x="443608" y="225517"/>
                  </a:cubicBezTo>
                  <a:cubicBezTo>
                    <a:pt x="457123" y="205991"/>
                    <a:pt x="458931" y="196942"/>
                    <a:pt x="456171" y="192371"/>
                  </a:cubicBezTo>
                  <a:cubicBezTo>
                    <a:pt x="453411" y="187799"/>
                    <a:pt x="446654" y="187989"/>
                    <a:pt x="439420" y="196181"/>
                  </a:cubicBezTo>
                  <a:cubicBezTo>
                    <a:pt x="428946" y="210097"/>
                    <a:pt x="416049" y="222003"/>
                    <a:pt x="401349" y="231328"/>
                  </a:cubicBezTo>
                  <a:cubicBezTo>
                    <a:pt x="401349" y="231328"/>
                    <a:pt x="417910" y="214088"/>
                    <a:pt x="426952" y="202753"/>
                  </a:cubicBezTo>
                  <a:cubicBezTo>
                    <a:pt x="435249" y="193018"/>
                    <a:pt x="442167" y="182179"/>
                    <a:pt x="447510" y="170558"/>
                  </a:cubicBezTo>
                  <a:cubicBezTo>
                    <a:pt x="452269" y="159224"/>
                    <a:pt x="442466" y="143698"/>
                    <a:pt x="435042" y="151508"/>
                  </a:cubicBezTo>
                  <a:cubicBezTo>
                    <a:pt x="427618" y="159319"/>
                    <a:pt x="424001" y="167987"/>
                    <a:pt x="410391" y="184274"/>
                  </a:cubicBezTo>
                  <a:cubicBezTo>
                    <a:pt x="403232" y="192971"/>
                    <a:pt x="395051" y="200781"/>
                    <a:pt x="386025" y="207515"/>
                  </a:cubicBezTo>
                  <a:cubicBezTo>
                    <a:pt x="394480" y="196114"/>
                    <a:pt x="401992" y="184036"/>
                    <a:pt x="408487" y="171416"/>
                  </a:cubicBezTo>
                  <a:cubicBezTo>
                    <a:pt x="414319" y="161509"/>
                    <a:pt x="417162" y="150137"/>
                    <a:pt x="416673" y="138649"/>
                  </a:cubicBezTo>
                  <a:cubicBezTo>
                    <a:pt x="416673" y="132744"/>
                    <a:pt x="407916" y="125696"/>
                    <a:pt x="400016" y="136935"/>
                  </a:cubicBezTo>
                  <a:cubicBezTo>
                    <a:pt x="392117" y="148174"/>
                    <a:pt x="388310" y="162938"/>
                    <a:pt x="371463" y="180179"/>
                  </a:cubicBezTo>
                  <a:cubicBezTo>
                    <a:pt x="359471" y="192656"/>
                    <a:pt x="349287" y="199800"/>
                    <a:pt x="348906" y="196371"/>
                  </a:cubicBezTo>
                  <a:cubicBezTo>
                    <a:pt x="348525" y="192942"/>
                    <a:pt x="356235" y="185989"/>
                    <a:pt x="360518" y="171511"/>
                  </a:cubicBezTo>
                  <a:cubicBezTo>
                    <a:pt x="364801" y="157033"/>
                    <a:pt x="360518" y="141602"/>
                    <a:pt x="352428" y="139888"/>
                  </a:cubicBezTo>
                  <a:cubicBezTo>
                    <a:pt x="344338" y="138173"/>
                    <a:pt x="345956" y="138649"/>
                    <a:pt x="339579" y="152270"/>
                  </a:cubicBezTo>
                  <a:cubicBezTo>
                    <a:pt x="333202" y="165891"/>
                    <a:pt x="323779" y="176178"/>
                    <a:pt x="315879" y="196181"/>
                  </a:cubicBezTo>
                  <a:cubicBezTo>
                    <a:pt x="311874" y="210192"/>
                    <a:pt x="304450" y="222993"/>
                    <a:pt x="294274" y="233423"/>
                  </a:cubicBezTo>
                  <a:cubicBezTo>
                    <a:pt x="281330" y="247139"/>
                    <a:pt x="252681" y="262856"/>
                    <a:pt x="202618" y="274952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4699;p48"/>
            <p:cNvSpPr/>
            <p:nvPr/>
          </p:nvSpPr>
          <p:spPr>
            <a:xfrm>
              <a:off x="2966834" y="3952080"/>
              <a:ext cx="139371" cy="203905"/>
            </a:xfrm>
            <a:custGeom>
              <a:rect l="l" t="t" r="r" b="b"/>
              <a:pathLst>
                <a:path w="139371" h="203904" extrusionOk="0">
                  <a:moveTo>
                    <a:pt x="37531" y="948"/>
                  </a:moveTo>
                  <a:cubicBezTo>
                    <a:pt x="72652" y="-4291"/>
                    <a:pt x="97493" y="11521"/>
                    <a:pt x="113007" y="64861"/>
                  </a:cubicBezTo>
                  <a:cubicBezTo>
                    <a:pt x="128521" y="118201"/>
                    <a:pt x="139371" y="161921"/>
                    <a:pt x="139371" y="161921"/>
                  </a:cubicBezTo>
                  <a:cubicBezTo>
                    <a:pt x="125444" y="182018"/>
                    <a:pt x="104367" y="196020"/>
                    <a:pt x="80456" y="201068"/>
                  </a:cubicBezTo>
                  <a:cubicBezTo>
                    <a:pt x="38483" y="211165"/>
                    <a:pt x="23350" y="191067"/>
                    <a:pt x="23350" y="191067"/>
                  </a:cubicBezTo>
                  <a:cubicBezTo>
                    <a:pt x="23350" y="191067"/>
                    <a:pt x="11643" y="135251"/>
                    <a:pt x="4314" y="97246"/>
                  </a:cubicBezTo>
                  <a:cubicBezTo>
                    <a:pt x="-3015" y="59241"/>
                    <a:pt x="-5965" y="7330"/>
                    <a:pt x="37531" y="94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4700;p48"/>
            <p:cNvSpPr/>
            <p:nvPr/>
          </p:nvSpPr>
          <p:spPr>
            <a:xfrm>
              <a:off x="2806828" y="3576743"/>
              <a:ext cx="227254" cy="250802"/>
            </a:xfrm>
            <a:custGeom>
              <a:rect l="l" t="t" r="r" b="b"/>
              <a:pathLst>
                <a:path w="227254" h="250802" extrusionOk="0">
                  <a:moveTo>
                    <a:pt x="214479" y="103393"/>
                  </a:moveTo>
                  <a:cubicBezTo>
                    <a:pt x="214479" y="103393"/>
                    <a:pt x="269967" y="18907"/>
                    <a:pt x="149663" y="1762"/>
                  </a:cubicBezTo>
                  <a:cubicBezTo>
                    <a:pt x="62861" y="-10716"/>
                    <a:pt x="6896" y="45100"/>
                    <a:pt x="710" y="105679"/>
                  </a:cubicBezTo>
                  <a:cubicBezTo>
                    <a:pt x="-5477" y="163496"/>
                    <a:pt x="30119" y="223599"/>
                    <a:pt x="55817" y="247411"/>
                  </a:cubicBezTo>
                  <a:cubicBezTo>
                    <a:pt x="68381" y="251888"/>
                    <a:pt x="95316" y="254460"/>
                    <a:pt x="130817" y="238363"/>
                  </a:cubicBezTo>
                  <a:cubicBezTo>
                    <a:pt x="132258" y="222532"/>
                    <a:pt x="132799" y="206635"/>
                    <a:pt x="132435" y="190738"/>
                  </a:cubicBezTo>
                  <a:cubicBezTo>
                    <a:pt x="132435" y="190738"/>
                    <a:pt x="90748" y="101869"/>
                    <a:pt x="214479" y="10339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4701;p48"/>
            <p:cNvSpPr/>
            <p:nvPr/>
          </p:nvSpPr>
          <p:spPr>
            <a:xfrm>
              <a:off x="3061186" y="4495381"/>
              <a:ext cx="201300" cy="278129"/>
            </a:xfrm>
            <a:custGeom>
              <a:rect l="l" t="t" r="r" b="b"/>
              <a:pathLst>
                <a:path w="201300" h="278129" extrusionOk="0">
                  <a:moveTo>
                    <a:pt x="201301" y="253746"/>
                  </a:moveTo>
                  <a:lnTo>
                    <a:pt x="201301" y="0"/>
                  </a:lnTo>
                  <a:lnTo>
                    <a:pt x="0" y="117634"/>
                  </a:lnTo>
                  <a:lnTo>
                    <a:pt x="77570" y="278130"/>
                  </a:lnTo>
                  <a:lnTo>
                    <a:pt x="201301" y="253746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4702;p48"/>
            <p:cNvSpPr/>
            <p:nvPr/>
          </p:nvSpPr>
          <p:spPr>
            <a:xfrm>
              <a:off x="3130570" y="4465187"/>
              <a:ext cx="131916" cy="77057"/>
            </a:xfrm>
            <a:custGeom>
              <a:rect l="l" t="t" r="r" b="b"/>
              <a:pathLst>
                <a:path w="131916" h="77057" extrusionOk="0">
                  <a:moveTo>
                    <a:pt x="0" y="44863"/>
                  </a:moveTo>
                  <a:lnTo>
                    <a:pt x="77284" y="0"/>
                  </a:lnTo>
                  <a:lnTo>
                    <a:pt x="131916" y="31528"/>
                  </a:lnTo>
                  <a:lnTo>
                    <a:pt x="51777" y="77057"/>
                  </a:lnTo>
                  <a:lnTo>
                    <a:pt x="0" y="44863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TextovéPole 153"/>
          <p:cNvSpPr txBox="1"/>
          <p:nvPr/>
        </p:nvSpPr>
        <p:spPr>
          <a:xfrm>
            <a:off x="8663230" y="453292"/>
            <a:ext cx="6816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5400" b="1" smtClean="0">
                <a:solidFill>
                  <a:schemeClr val="bg1"/>
                </a:solidFill>
              </a:rPr>
              <a:t>Publicita projektu</a:t>
            </a:r>
            <a:endParaRPr lang="cs-CZ" sz="5400" b="1">
              <a:solidFill>
                <a:schemeClr val="bg1"/>
              </a:solidFill>
            </a:endParaRPr>
          </a:p>
        </p:txBody>
      </p:sp>
      <p:pic>
        <p:nvPicPr>
          <p:cNvPr id="158" name="Obrázek 157"/>
          <p:cNvPicPr>
            <a:picLocks noChangeAspect="1"/>
          </p:cNvPicPr>
          <p:nvPr/>
        </p:nvPicPr>
        <p:blipFill>
          <a:blip r:embed="rId3"/>
          <a:srcRect l="32745" t="15194" r="35882" b="5678"/>
          <a:stretch>
            <a:fillRect/>
          </a:stretch>
        </p:blipFill>
        <p:spPr>
          <a:xfrm>
            <a:off x="14356293" y="7163649"/>
            <a:ext cx="3519564" cy="4993380"/>
          </a:xfrm>
          <a:prstGeom prst="rect">
            <a:avLst/>
          </a:prstGeom>
        </p:spPr>
      </p:pic>
      <p:pic>
        <p:nvPicPr>
          <p:cNvPr id="159" name="Obrázek 158"/>
          <p:cNvPicPr>
            <a:picLocks noChangeAspect="1"/>
          </p:cNvPicPr>
          <p:nvPr/>
        </p:nvPicPr>
        <p:blipFill>
          <a:blip r:embed="rId4"/>
          <a:srcRect l="33468" t="18722" r="35944" b="3544"/>
          <a:stretch>
            <a:fillRect/>
          </a:stretch>
        </p:blipFill>
        <p:spPr>
          <a:xfrm>
            <a:off x="19075885" y="7109599"/>
            <a:ext cx="3689125" cy="527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3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délník 5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323109" y="486408"/>
            <a:ext cx="15239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>
                <a:solidFill>
                  <a:schemeClr val="bg1"/>
                </a:solidFill>
              </a:rPr>
              <a:t>Publicita projektu – web projektu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773382" y="3591981"/>
            <a:ext cx="21422323" cy="341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Dodržovat </a:t>
            </a:r>
            <a:r>
              <a:rPr lang="cs-CZ" b="1" smtClean="0"/>
              <a:t>komunikační plán projektu </a:t>
            </a:r>
            <a:r>
              <a:rPr lang="cs-CZ" smtClean="0"/>
              <a:t>popsaný v rámci povinné aktivity Publicita projektu </a:t>
            </a:r>
          </a:p>
          <a:p>
            <a:endParaRPr lang="cs-CZ" b="1" smtClean="0"/>
          </a:p>
          <a:p>
            <a:r>
              <a:rPr lang="cs-CZ" b="1" smtClean="0"/>
              <a:t>Poskytování informací o projektu na webových stránkách </a:t>
            </a:r>
            <a:r>
              <a:rPr lang="cs-CZ" smtClean="0"/>
              <a:t>konečného příjemce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mtClean="0"/>
              <a:t>tematicky zaměřené webové stránky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mtClean="0"/>
              <a:t>stávající webové stránky organizace KP v sekci věnované projektu v českém jazyce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mtClean="0"/>
              <a:t>a/nebo prostřednictvím profilu na sociálních sítích</a:t>
            </a:r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6650673" y="8149878"/>
            <a:ext cx="15239509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Projekty s grantem </a:t>
            </a:r>
            <a:r>
              <a:rPr lang="cs-CZ" b="1" smtClean="0"/>
              <a:t>nad 3 900 000 Kč, a/nebo projekt s partnerem z donorské země</a:t>
            </a:r>
            <a:r>
              <a:rPr lang="cs-CZ" smtClean="0"/>
              <a:t>: </a:t>
            </a:r>
          </a:p>
          <a:p>
            <a:r>
              <a:rPr lang="cs-CZ"/>
              <a:t>	</a:t>
            </a:r>
            <a:r>
              <a:rPr lang="cs-CZ" smtClean="0"/>
              <a:t>- webové stránky projektu v českém a anglickém jazyce</a:t>
            </a:r>
          </a:p>
          <a:p>
            <a:r>
              <a:rPr lang="cs-CZ"/>
              <a:t>	</a:t>
            </a:r>
            <a:r>
              <a:rPr lang="cs-CZ" smtClean="0"/>
              <a:t>- nebo profil na sociálních sítích v českém a anglickém jazyce</a:t>
            </a:r>
            <a:endParaRPr lang="cs-CZ"/>
          </a:p>
        </p:txBody>
      </p:sp>
      <p:pic>
        <p:nvPicPr>
          <p:cNvPr id="15" name="Picture 49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id="{C5F67513-9338-4858-AB23-2C1A66CF9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39397" y="7361834"/>
            <a:ext cx="5152294" cy="488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56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6146"/>
            <a:ext cx="24674130" cy="11818268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184564" y="486408"/>
            <a:ext cx="15239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>
                <a:solidFill>
                  <a:schemeClr val="bg1"/>
                </a:solidFill>
              </a:rPr>
              <a:t>Publicita projektu – web projektu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9116291" y="3189374"/>
            <a:ext cx="12397041" cy="5200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4400" b="1" smtClean="0"/>
              <a:t>Buďme v kontaktu</a:t>
            </a:r>
          </a:p>
          <a:p>
            <a:endParaRPr lang="cs-CZ"/>
          </a:p>
          <a:p>
            <a:pPr algn="just"/>
            <a:endParaRPr lang="cs-CZ" smtClean="0"/>
          </a:p>
          <a:p>
            <a:pPr algn="just"/>
            <a:r>
              <a:rPr lang="cs-CZ" smtClean="0"/>
              <a:t>Zašlete nám ke sdílení adresu na vaše aktuální webové stránky projektu, případně na profil na Facebooku či Instagramu. </a:t>
            </a:r>
          </a:p>
          <a:p>
            <a:pPr algn="just"/>
            <a:endParaRPr lang="cs-CZ"/>
          </a:p>
          <a:p>
            <a:pPr algn="just"/>
            <a:r>
              <a:rPr lang="cs-CZ" smtClean="0"/>
              <a:t>V případě, že projekt má FB, označujte ideálně </a:t>
            </a:r>
          </a:p>
          <a:p>
            <a:pPr algn="just"/>
            <a:r>
              <a:rPr lang="cs-CZ" smtClean="0"/>
              <a:t>vaše příspěvky </a:t>
            </a:r>
            <a:r>
              <a:rPr lang="cs-CZ" b="1" smtClean="0"/>
              <a:t>@Fondy EHP a Norska</a:t>
            </a:r>
            <a:endParaRPr lang="cs-CZ" b="1"/>
          </a:p>
        </p:txBody>
      </p:sp>
      <p:sp>
        <p:nvSpPr>
          <p:cNvPr id="4" name="TextovéPole 3"/>
          <p:cNvSpPr txBox="1"/>
          <p:nvPr/>
        </p:nvSpPr>
        <p:spPr>
          <a:xfrm>
            <a:off x="1241907" y="3169383"/>
            <a:ext cx="5885311" cy="907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4400" b="1" smtClean="0"/>
              <a:t>Udržitelnost</a:t>
            </a:r>
          </a:p>
          <a:p>
            <a:pPr algn="just"/>
            <a:endParaRPr lang="cs-CZ" smtClean="0"/>
          </a:p>
          <a:p>
            <a:pPr algn="just"/>
            <a:endParaRPr lang="cs-CZ" smtClean="0"/>
          </a:p>
          <a:p>
            <a:pPr algn="just"/>
            <a:r>
              <a:rPr lang="cs-CZ" smtClean="0"/>
              <a:t>Informace o projektu na webu zůstanou přístupné i po ukončení projektu (minimálně po celou dobu jeho udržitelnosti, pokud je stanovena). </a:t>
            </a:r>
          </a:p>
          <a:p>
            <a:pPr algn="just"/>
            <a:endParaRPr lang="cs-CZ"/>
          </a:p>
          <a:p>
            <a:pPr algn="just"/>
            <a:r>
              <a:rPr lang="cs-CZ" smtClean="0"/>
              <a:t>Informace na profilu na sociálních sítích zůstanou přístupné a viditelné i po ukončení projektu (tj. profil nebude odstraněn ze strany konečného příjemce). </a:t>
            </a:r>
            <a:endParaRPr lang="cs-CZ"/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19999141" y="7113680"/>
            <a:ext cx="1115185" cy="1043135"/>
          </a:xfrm>
          <a:custGeom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dup0" fmla="*/ 2841893 w 3960000"/>
              <a:gd name="connsiteY0dup0" fmla="*/ 181064 h 3960000"/>
              <a:gd name="connsiteX1dup0" fmla="*/ 2105790 w 3960000"/>
              <a:gd name="connsiteY1dup0" fmla="*/ 859562 h 3960000"/>
              <a:gd name="connsiteX2dup0" fmla="*/ 2106860 w 3960000"/>
              <a:gd name="connsiteY2dup0" fmla="*/ 863292 h 3960000"/>
              <a:gd name="connsiteX3dup0" fmla="*/ 2106860 w 3960000"/>
              <a:gd name="connsiteY3dup0" fmla="*/ 1248172 h 3960000"/>
              <a:gd name="connsiteX4dup0" fmla="*/ 1691968 w 3960000"/>
              <a:gd name="connsiteY4dup0" fmla="*/ 1248172 h 3960000"/>
              <a:gd name="connsiteX5dup0" fmla="*/ 1691968 w 3960000"/>
              <a:gd name="connsiteY5dup0" fmla="*/ 1824236 h 3960000"/>
              <a:gd name="connsiteX6dup0" fmla="*/ 2106860 w 3960000"/>
              <a:gd name="connsiteY6dup0" fmla="*/ 1824236 h 3960000"/>
              <a:gd name="connsiteX7dup0" fmla="*/ 2106860 w 3960000"/>
              <a:gd name="connsiteY7dup0" fmla="*/ 3779396 h 3960000"/>
              <a:gd name="connsiteX8dup0" fmla="*/ 2754932 w 3960000"/>
              <a:gd name="connsiteY8dup0" fmla="*/ 3779396 h 3960000"/>
              <a:gd name="connsiteX9dup0" fmla="*/ 2754932 w 3960000"/>
              <a:gd name="connsiteY9dup0" fmla="*/ 1824236 h 3960000"/>
              <a:gd name="connsiteX10dup0" fmla="*/ 3305869 w 3960000"/>
              <a:gd name="connsiteY10dup0" fmla="*/ 1813665 h 3960000"/>
              <a:gd name="connsiteX11dup0" fmla="*/ 3348152 w 3960000"/>
              <a:gd name="connsiteY11dup0" fmla="*/ 1248172 h 3960000"/>
              <a:gd name="connsiteX12dup0" fmla="*/ 2754932 w 3960000"/>
              <a:gd name="connsiteY12dup0" fmla="*/ 1248172 h 3960000"/>
              <a:gd name="connsiteX13dup0" fmla="*/ 2754932 w 3960000"/>
              <a:gd name="connsiteY13dup0" fmla="*/ 907124 h 3960000"/>
              <a:gd name="connsiteX14dup0" fmla="*/ 3369037 w 3960000"/>
              <a:gd name="connsiteY14dup0" fmla="*/ 704441 h 3960000"/>
              <a:gd name="connsiteX15dup0" fmla="*/ 3432095 w 3960000"/>
              <a:gd name="connsiteY15dup0" fmla="*/ 238945 h 3960000"/>
              <a:gd name="connsiteX16dup0" fmla="*/ 2841893 w 3960000"/>
              <a:gd name="connsiteY16dup0" fmla="*/ 181064 h 3960000"/>
              <a:gd name="connsiteX17dup0" fmla="*/ 308009 w 3960000"/>
              <a:gd name="connsiteY17dup0" fmla="*/ 0 h 3960000"/>
              <a:gd name="connsiteX18dup0" fmla="*/ 3651991 w 3960000"/>
              <a:gd name="connsiteY18dup0" fmla="*/ 0 h 3960000"/>
              <a:gd name="connsiteX19dup0" fmla="*/ 3960000 w 3960000"/>
              <a:gd name="connsiteY19dup0" fmla="*/ 308009 h 3960000"/>
              <a:gd name="connsiteX20dup0" fmla="*/ 3960000 w 3960000"/>
              <a:gd name="connsiteY20dup0" fmla="*/ 3651991 h 3960000"/>
              <a:gd name="connsiteX21dup0" fmla="*/ 3651991 w 3960000"/>
              <a:gd name="connsiteY21dup0" fmla="*/ 3960000 h 3960000"/>
              <a:gd name="connsiteX22dup0" fmla="*/ 308009 w 3960000"/>
              <a:gd name="connsiteY22dup0" fmla="*/ 3960000 h 3960000"/>
              <a:gd name="connsiteX23dup0" fmla="*/ 0 w 3960000"/>
              <a:gd name="connsiteY23dup0" fmla="*/ 3651991 h 3960000"/>
              <a:gd name="connsiteX24dup0" fmla="*/ 0 w 3960000"/>
              <a:gd name="connsiteY24dup0" fmla="*/ 308009 h 3960000"/>
              <a:gd name="connsiteX25dup0" fmla="*/ 308009 w 3960000"/>
              <a:gd name="connsiteY25dup0" fmla="*/ 0 h 3960000"/>
              <a:gd name="connsiteX0dup0dup1" fmla="*/ 2841893 w 3960000"/>
              <a:gd name="connsiteY0dup0dup1" fmla="*/ 181064 h 3960000"/>
              <a:gd name="connsiteX1dup0dup1" fmla="*/ 2105790 w 3960000"/>
              <a:gd name="connsiteY1dup0dup1" fmla="*/ 859562 h 3960000"/>
              <a:gd name="connsiteX2dup0dup1" fmla="*/ 2106860 w 3960000"/>
              <a:gd name="connsiteY2dup0dup1" fmla="*/ 863292 h 3960000"/>
              <a:gd name="connsiteX3dup0dup1" fmla="*/ 2106860 w 3960000"/>
              <a:gd name="connsiteY3dup0dup1" fmla="*/ 1248172 h 3960000"/>
              <a:gd name="connsiteX4dup0dup1" fmla="*/ 1691968 w 3960000"/>
              <a:gd name="connsiteY4dup0dup1" fmla="*/ 1248172 h 3960000"/>
              <a:gd name="connsiteX5dup0dup1" fmla="*/ 1691968 w 3960000"/>
              <a:gd name="connsiteY5dup0dup1" fmla="*/ 1824236 h 3960000"/>
              <a:gd name="connsiteX6dup0dup1" fmla="*/ 2106860 w 3960000"/>
              <a:gd name="connsiteY6dup0dup1" fmla="*/ 1824236 h 3960000"/>
              <a:gd name="connsiteX7dup0dup1" fmla="*/ 2106860 w 3960000"/>
              <a:gd name="connsiteY7dup0dup1" fmla="*/ 3779396 h 3960000"/>
              <a:gd name="connsiteX8dup0dup1" fmla="*/ 2754932 w 3960000"/>
              <a:gd name="connsiteY8dup0dup1" fmla="*/ 3779396 h 3960000"/>
              <a:gd name="connsiteX9dup0dup1" fmla="*/ 2754932 w 3960000"/>
              <a:gd name="connsiteY9dup0dup1" fmla="*/ 1824236 h 3960000"/>
              <a:gd name="connsiteX10dup0dup1" fmla="*/ 3305869 w 3960000"/>
              <a:gd name="connsiteY10dup0dup1" fmla="*/ 1813665 h 3960000"/>
              <a:gd name="connsiteX11dup0dup1" fmla="*/ 3348152 w 3960000"/>
              <a:gd name="connsiteY11dup0dup1" fmla="*/ 1248172 h 3960000"/>
              <a:gd name="connsiteX12dup0dup1" fmla="*/ 2754932 w 3960000"/>
              <a:gd name="connsiteY12dup0dup1" fmla="*/ 1248172 h 3960000"/>
              <a:gd name="connsiteX13dup0dup1" fmla="*/ 2754932 w 3960000"/>
              <a:gd name="connsiteY13dup0dup1" fmla="*/ 907124 h 3960000"/>
              <a:gd name="connsiteX14dup0dup1" fmla="*/ 3369037 w 3960000"/>
              <a:gd name="connsiteY14dup0dup1" fmla="*/ 704441 h 3960000"/>
              <a:gd name="connsiteX15dup0dup1" fmla="*/ 3432095 w 3960000"/>
              <a:gd name="connsiteY15dup0dup1" fmla="*/ 238945 h 3960000"/>
              <a:gd name="connsiteX16dup0dup1" fmla="*/ 2841893 w 3960000"/>
              <a:gd name="connsiteY16dup0dup1" fmla="*/ 181064 h 3960000"/>
              <a:gd name="connsiteX17dup0dup1" fmla="*/ 308009 w 3960000"/>
              <a:gd name="connsiteY17dup0dup1" fmla="*/ 0 h 3960000"/>
              <a:gd name="connsiteX18dup0dup1" fmla="*/ 3651991 w 3960000"/>
              <a:gd name="connsiteY18dup0dup1" fmla="*/ 0 h 3960000"/>
              <a:gd name="connsiteX19dup0dup1" fmla="*/ 3960000 w 3960000"/>
              <a:gd name="connsiteY19dup0dup1" fmla="*/ 308009 h 3960000"/>
              <a:gd name="connsiteX20dup0dup1" fmla="*/ 3960000 w 3960000"/>
              <a:gd name="connsiteY20dup0dup1" fmla="*/ 3651991 h 3960000"/>
              <a:gd name="connsiteX21dup0dup1" fmla="*/ 3651991 w 3960000"/>
              <a:gd name="connsiteY21dup0dup1" fmla="*/ 3960000 h 3960000"/>
              <a:gd name="connsiteX22dup0dup1" fmla="*/ 308009 w 3960000"/>
              <a:gd name="connsiteY22dup0dup1" fmla="*/ 3960000 h 3960000"/>
              <a:gd name="connsiteX23dup0dup1" fmla="*/ 0 w 3960000"/>
              <a:gd name="connsiteY23dup0dup1" fmla="*/ 3651991 h 3960000"/>
              <a:gd name="connsiteX24dup0dup1" fmla="*/ 0 w 3960000"/>
              <a:gd name="connsiteY24dup0dup1" fmla="*/ 308009 h 3960000"/>
              <a:gd name="connsiteX25dup0dup1" fmla="*/ 308009 w 3960000"/>
              <a:gd name="connsiteY25dup0dup1" fmla="*/ 0 h 3960000"/>
              <a:gd name="connsiteX0dup0dup1dup2" fmla="*/ 2841893 w 3960000"/>
              <a:gd name="connsiteY0dup0dup1dup2" fmla="*/ 181064 h 3960000"/>
              <a:gd name="connsiteX1dup0dup1dup2" fmla="*/ 2105790 w 3960000"/>
              <a:gd name="connsiteY1dup0dup1dup2" fmla="*/ 859562 h 3960000"/>
              <a:gd name="connsiteX2dup0dup1dup2" fmla="*/ 2106860 w 3960000"/>
              <a:gd name="connsiteY2dup0dup1dup2" fmla="*/ 863292 h 3960000"/>
              <a:gd name="connsiteX3dup0dup1dup2" fmla="*/ 2106860 w 3960000"/>
              <a:gd name="connsiteY3dup0dup1dup2" fmla="*/ 1248172 h 3960000"/>
              <a:gd name="connsiteX4dup0dup1dup2" fmla="*/ 1691968 w 3960000"/>
              <a:gd name="connsiteY4dup0dup1dup2" fmla="*/ 1248172 h 3960000"/>
              <a:gd name="connsiteX5dup0dup1dup2" fmla="*/ 1691968 w 3960000"/>
              <a:gd name="connsiteY5dup0dup1dup2" fmla="*/ 1824236 h 3960000"/>
              <a:gd name="connsiteX6dup0dup1dup2" fmla="*/ 2106860 w 3960000"/>
              <a:gd name="connsiteY6dup0dup1dup2" fmla="*/ 1824236 h 3960000"/>
              <a:gd name="connsiteX7dup0dup1dup2" fmla="*/ 2106860 w 3960000"/>
              <a:gd name="connsiteY7dup0dup1dup2" fmla="*/ 3779396 h 3960000"/>
              <a:gd name="connsiteX8dup0dup1dup2" fmla="*/ 2754932 w 3960000"/>
              <a:gd name="connsiteY8dup0dup1dup2" fmla="*/ 3779396 h 3960000"/>
              <a:gd name="connsiteX9dup0dup1dup2" fmla="*/ 2754932 w 3960000"/>
              <a:gd name="connsiteY9dup0dup1dup2" fmla="*/ 1824236 h 3960000"/>
              <a:gd name="connsiteX10dup0dup1dup2" fmla="*/ 3305869 w 3960000"/>
              <a:gd name="connsiteY10dup0dup1dup2" fmla="*/ 1813665 h 3960000"/>
              <a:gd name="connsiteX11dup0dup1dup2" fmla="*/ 3348152 w 3960000"/>
              <a:gd name="connsiteY11dup0dup1dup2" fmla="*/ 1248172 h 3960000"/>
              <a:gd name="connsiteX12dup0dup1dup2" fmla="*/ 2754932 w 3960000"/>
              <a:gd name="connsiteY12dup0dup1dup2" fmla="*/ 1248172 h 3960000"/>
              <a:gd name="connsiteX13dup0dup1dup2" fmla="*/ 2754932 w 3960000"/>
              <a:gd name="connsiteY13dup0dup1dup2" fmla="*/ 907124 h 3960000"/>
              <a:gd name="connsiteX14dup0dup1dup2" fmla="*/ 3369037 w 3960000"/>
              <a:gd name="connsiteY14dup0dup1dup2" fmla="*/ 704441 h 3960000"/>
              <a:gd name="connsiteX15dup0dup1dup2" fmla="*/ 3410216 w 3960000"/>
              <a:gd name="connsiteY15dup0dup1dup2" fmla="*/ 195189 h 3960000"/>
              <a:gd name="connsiteX16dup0dup1dup2" fmla="*/ 2841893 w 3960000"/>
              <a:gd name="connsiteY16dup0dup1dup2" fmla="*/ 181064 h 3960000"/>
              <a:gd name="connsiteX17dup0dup1dup2" fmla="*/ 308009 w 3960000"/>
              <a:gd name="connsiteY17dup0dup1dup2" fmla="*/ 0 h 3960000"/>
              <a:gd name="connsiteX18dup0dup1dup2" fmla="*/ 3651991 w 3960000"/>
              <a:gd name="connsiteY18dup0dup1dup2" fmla="*/ 0 h 3960000"/>
              <a:gd name="connsiteX19dup0dup1dup2" fmla="*/ 3960000 w 3960000"/>
              <a:gd name="connsiteY19dup0dup1dup2" fmla="*/ 308009 h 3960000"/>
              <a:gd name="connsiteX20dup0dup1dup2" fmla="*/ 3960000 w 3960000"/>
              <a:gd name="connsiteY20dup0dup1dup2" fmla="*/ 3651991 h 3960000"/>
              <a:gd name="connsiteX21dup0dup1dup2" fmla="*/ 3651991 w 3960000"/>
              <a:gd name="connsiteY21dup0dup1dup2" fmla="*/ 3960000 h 3960000"/>
              <a:gd name="connsiteX22dup0dup1dup2" fmla="*/ 308009 w 3960000"/>
              <a:gd name="connsiteY22dup0dup1dup2" fmla="*/ 3960000 h 3960000"/>
              <a:gd name="connsiteX23dup0dup1dup2" fmla="*/ 0 w 3960000"/>
              <a:gd name="connsiteY23dup0dup1dup2" fmla="*/ 3651991 h 3960000"/>
              <a:gd name="connsiteX24dup0dup1dup2" fmla="*/ 0 w 3960000"/>
              <a:gd name="connsiteY24dup0dup1dup2" fmla="*/ 308009 h 3960000"/>
              <a:gd name="connsiteX25dup0dup1dup2" fmla="*/ 308009 w 3960000"/>
              <a:gd name="connsiteY25dup0dup1dup2" fmla="*/ 0 h 3960000"/>
              <a:gd name="connsiteX0dup0dup1dup2dup3" fmla="*/ 2841893 w 3960000"/>
              <a:gd name="connsiteY0dup0dup1dup2dup3" fmla="*/ 181064 h 3960000"/>
              <a:gd name="connsiteX1dup0dup1dup2dup3" fmla="*/ 2105790 w 3960000"/>
              <a:gd name="connsiteY1dup0dup1dup2dup3" fmla="*/ 859562 h 3960000"/>
              <a:gd name="connsiteX2dup0dup1dup2dup3" fmla="*/ 2106860 w 3960000"/>
              <a:gd name="connsiteY2dup0dup1dup2dup3" fmla="*/ 863292 h 3960000"/>
              <a:gd name="connsiteX3dup0dup1dup2dup3" fmla="*/ 2106860 w 3960000"/>
              <a:gd name="connsiteY3dup0dup1dup2dup3" fmla="*/ 1248172 h 3960000"/>
              <a:gd name="connsiteX4dup0dup1dup2dup3" fmla="*/ 1691968 w 3960000"/>
              <a:gd name="connsiteY4dup0dup1dup2dup3" fmla="*/ 1248172 h 3960000"/>
              <a:gd name="connsiteX5dup0dup1dup2dup3" fmla="*/ 1691968 w 3960000"/>
              <a:gd name="connsiteY5dup0dup1dup2dup3" fmla="*/ 1824236 h 3960000"/>
              <a:gd name="connsiteX6dup0dup1dup2dup3" fmla="*/ 2106860 w 3960000"/>
              <a:gd name="connsiteY6dup0dup1dup2dup3" fmla="*/ 1824236 h 3960000"/>
              <a:gd name="connsiteX7dup0dup1dup2dup3" fmla="*/ 2106860 w 3960000"/>
              <a:gd name="connsiteY7dup0dup1dup2dup3" fmla="*/ 3779396 h 3960000"/>
              <a:gd name="connsiteX8dup0dup1dup2dup3" fmla="*/ 2754932 w 3960000"/>
              <a:gd name="connsiteY8dup0dup1dup2dup3" fmla="*/ 3779396 h 3960000"/>
              <a:gd name="connsiteX9dup0dup1dup2dup3" fmla="*/ 2754932 w 3960000"/>
              <a:gd name="connsiteY9dup0dup1dup2dup3" fmla="*/ 1824236 h 3960000"/>
              <a:gd name="connsiteX10dup0dup1dup2dup3" fmla="*/ 3305869 w 3960000"/>
              <a:gd name="connsiteY10dup0dup1dup2dup3" fmla="*/ 1813665 h 3960000"/>
              <a:gd name="connsiteX11dup0dup1dup2dup3" fmla="*/ 3348152 w 3960000"/>
              <a:gd name="connsiteY11dup0dup1dup2dup3" fmla="*/ 1248172 h 3960000"/>
              <a:gd name="connsiteX12dup0dup1dup2dup3" fmla="*/ 2754932 w 3960000"/>
              <a:gd name="connsiteY12dup0dup1dup2dup3" fmla="*/ 1248172 h 3960000"/>
              <a:gd name="connsiteX13dup0dup1dup2dup3" fmla="*/ 2754932 w 3960000"/>
              <a:gd name="connsiteY13dup0dup1dup2dup3" fmla="*/ 907124 h 3960000"/>
              <a:gd name="connsiteX14dup0dup1dup2dup3" fmla="*/ 3369037 w 3960000"/>
              <a:gd name="connsiteY14dup0dup1dup2dup3" fmla="*/ 704441 h 3960000"/>
              <a:gd name="connsiteX15dup0dup1dup2dup3" fmla="*/ 3410216 w 3960000"/>
              <a:gd name="connsiteY15dup0dup1dup2dup3" fmla="*/ 195189 h 3960000"/>
              <a:gd name="connsiteX16dup0dup1dup2dup3" fmla="*/ 2841893 w 3960000"/>
              <a:gd name="connsiteY16dup0dup1dup2dup3" fmla="*/ 181064 h 3960000"/>
              <a:gd name="connsiteX17dup0dup1dup2dup3" fmla="*/ 308009 w 3960000"/>
              <a:gd name="connsiteY17dup0dup1dup2dup3" fmla="*/ 0 h 3960000"/>
              <a:gd name="connsiteX18dup0dup1dup2dup3" fmla="*/ 3651991 w 3960000"/>
              <a:gd name="connsiteY18dup0dup1dup2dup3" fmla="*/ 0 h 3960000"/>
              <a:gd name="connsiteX19dup0dup1dup2dup3" fmla="*/ 3960000 w 3960000"/>
              <a:gd name="connsiteY19dup0dup1dup2dup3" fmla="*/ 308009 h 3960000"/>
              <a:gd name="connsiteX20dup0dup1dup2dup3" fmla="*/ 3960000 w 3960000"/>
              <a:gd name="connsiteY20dup0dup1dup2dup3" fmla="*/ 3651991 h 3960000"/>
              <a:gd name="connsiteX21dup0dup1dup2dup3" fmla="*/ 3651991 w 3960000"/>
              <a:gd name="connsiteY21dup0dup1dup2dup3" fmla="*/ 3960000 h 3960000"/>
              <a:gd name="connsiteX22dup0dup1dup2dup3" fmla="*/ 308009 w 3960000"/>
              <a:gd name="connsiteY22dup0dup1dup2dup3" fmla="*/ 3960000 h 3960000"/>
              <a:gd name="connsiteX23dup0dup1dup2dup3" fmla="*/ 0 w 3960000"/>
              <a:gd name="connsiteY23dup0dup1dup2dup3" fmla="*/ 3651991 h 3960000"/>
              <a:gd name="connsiteX24dup0dup1dup2dup3" fmla="*/ 0 w 3960000"/>
              <a:gd name="connsiteY24dup0dup1dup2dup3" fmla="*/ 308009 h 3960000"/>
              <a:gd name="connsiteX25dup0dup1dup2dup3" fmla="*/ 308009 w 3960000"/>
              <a:gd name="connsiteY25dup0dup1dup2dup3" fmla="*/ 0 h 3960000"/>
              <a:gd name="connsiteX0dup0dup1dup2dup3dup4" fmla="*/ 2841893 w 3960000"/>
              <a:gd name="connsiteY0dup0dup1dup2dup3dup4" fmla="*/ 181064 h 3960000"/>
              <a:gd name="connsiteX1dup0dup1dup2dup3dup4" fmla="*/ 2105790 w 3960000"/>
              <a:gd name="connsiteY1dup0dup1dup2dup3dup4" fmla="*/ 859562 h 3960000"/>
              <a:gd name="connsiteX2dup0dup1dup2dup3dup4" fmla="*/ 2106860 w 3960000"/>
              <a:gd name="connsiteY2dup0dup1dup2dup3dup4" fmla="*/ 863292 h 3960000"/>
              <a:gd name="connsiteX3dup0dup1dup2dup3dup4" fmla="*/ 2106860 w 3960000"/>
              <a:gd name="connsiteY3dup0dup1dup2dup3dup4" fmla="*/ 1248172 h 3960000"/>
              <a:gd name="connsiteX4dup0dup1dup2dup3dup4" fmla="*/ 1691968 w 3960000"/>
              <a:gd name="connsiteY4dup0dup1dup2dup3dup4" fmla="*/ 1248172 h 3960000"/>
              <a:gd name="connsiteX5dup0dup1dup2dup3dup4" fmla="*/ 1691968 w 3960000"/>
              <a:gd name="connsiteY5dup0dup1dup2dup3dup4" fmla="*/ 1824236 h 3960000"/>
              <a:gd name="connsiteX6dup0dup1dup2dup3dup4" fmla="*/ 2106860 w 3960000"/>
              <a:gd name="connsiteY6dup0dup1dup2dup3dup4" fmla="*/ 1824236 h 3960000"/>
              <a:gd name="connsiteX7dup0dup1dup2dup3dup4" fmla="*/ 2106860 w 3960000"/>
              <a:gd name="connsiteY7dup0dup1dup2dup3dup4" fmla="*/ 3779396 h 3960000"/>
              <a:gd name="connsiteX8dup0dup1dup2dup3dup4" fmla="*/ 2754932 w 3960000"/>
              <a:gd name="connsiteY8dup0dup1dup2dup3dup4" fmla="*/ 3779396 h 3960000"/>
              <a:gd name="connsiteX9dup0dup1dup2dup3dup4" fmla="*/ 2754932 w 3960000"/>
              <a:gd name="connsiteY9dup0dup1dup2dup3dup4" fmla="*/ 1824236 h 3960000"/>
              <a:gd name="connsiteX10dup0dup1dup2dup3dup4" fmla="*/ 3305869 w 3960000"/>
              <a:gd name="connsiteY10dup0dup1dup2dup3dup4" fmla="*/ 1813665 h 3960000"/>
              <a:gd name="connsiteX11dup0dup1dup2dup3dup4" fmla="*/ 3348152 w 3960000"/>
              <a:gd name="connsiteY11dup0dup1dup2dup3dup4" fmla="*/ 1248172 h 3960000"/>
              <a:gd name="connsiteX12dup0dup1dup2dup3dup4" fmla="*/ 2754932 w 3960000"/>
              <a:gd name="connsiteY12dup0dup1dup2dup3dup4" fmla="*/ 1248172 h 3960000"/>
              <a:gd name="connsiteX13dup0dup1dup2dup3dup4" fmla="*/ 2754932 w 3960000"/>
              <a:gd name="connsiteY13dup0dup1dup2dup3dup4" fmla="*/ 907124 h 3960000"/>
              <a:gd name="connsiteX14dup0dup1dup2dup3dup4" fmla="*/ 3369037 w 3960000"/>
              <a:gd name="connsiteY14dup0dup1dup2dup3dup4" fmla="*/ 704441 h 3960000"/>
              <a:gd name="connsiteX15dup0dup1dup2dup3dup4" fmla="*/ 3410216 w 3960000"/>
              <a:gd name="connsiteY15dup0dup1dup2dup3dup4" fmla="*/ 195189 h 3960000"/>
              <a:gd name="connsiteX16dup0dup1dup2dup3dup4" fmla="*/ 2841893 w 3960000"/>
              <a:gd name="connsiteY16dup0dup1dup2dup3dup4" fmla="*/ 181064 h 3960000"/>
              <a:gd name="connsiteX17dup0dup1dup2dup3dup4" fmla="*/ 308009 w 3960000"/>
              <a:gd name="connsiteY17dup0dup1dup2dup3dup4" fmla="*/ 0 h 3960000"/>
              <a:gd name="connsiteX18dup0dup1dup2dup3dup4" fmla="*/ 3651991 w 3960000"/>
              <a:gd name="connsiteY18dup0dup1dup2dup3dup4" fmla="*/ 0 h 3960000"/>
              <a:gd name="connsiteX19dup0dup1dup2dup3dup4" fmla="*/ 3960000 w 3960000"/>
              <a:gd name="connsiteY19dup0dup1dup2dup3dup4" fmla="*/ 308009 h 3960000"/>
              <a:gd name="connsiteX20dup0dup1dup2dup3dup4" fmla="*/ 3960000 w 3960000"/>
              <a:gd name="connsiteY20dup0dup1dup2dup3dup4" fmla="*/ 3651991 h 3960000"/>
              <a:gd name="connsiteX21dup0dup1dup2dup3dup4" fmla="*/ 3651991 w 3960000"/>
              <a:gd name="connsiteY21dup0dup1dup2dup3dup4" fmla="*/ 3960000 h 3960000"/>
              <a:gd name="connsiteX22dup0dup1dup2dup3dup4" fmla="*/ 308009 w 3960000"/>
              <a:gd name="connsiteY22dup0dup1dup2dup3dup4" fmla="*/ 3960000 h 3960000"/>
              <a:gd name="connsiteX23dup0dup1dup2dup3dup4" fmla="*/ 0 w 3960000"/>
              <a:gd name="connsiteY23dup0dup1dup2dup3dup4" fmla="*/ 3651991 h 3960000"/>
              <a:gd name="connsiteX24dup0dup1dup2dup3dup4" fmla="*/ 0 w 3960000"/>
              <a:gd name="connsiteY24dup0dup1dup2dup3dup4" fmla="*/ 308009 h 3960000"/>
              <a:gd name="connsiteX25dup0dup1dup2dup3dup4" fmla="*/ 308009 w 3960000"/>
              <a:gd name="connsiteY25dup0dup1dup2dup3dup4" fmla="*/ 0 h 3960000"/>
            </a:gdLst>
            <a:cxnLst>
              <a:cxn ang="0">
                <a:pos x="connsiteX0dup0dup1dup2dup3dup4" y="connsiteY0dup0dup1dup2dup3dup4"/>
              </a:cxn>
              <a:cxn ang="0">
                <a:pos x="connsiteX1dup0dup1dup2dup3dup4" y="connsiteY1dup0dup1dup2dup3dup4"/>
              </a:cxn>
              <a:cxn ang="0">
                <a:pos x="connsiteX2dup0dup1dup2dup3dup4" y="connsiteY2dup0dup1dup2dup3dup4"/>
              </a:cxn>
              <a:cxn ang="0">
                <a:pos x="connsiteX3dup0dup1dup2dup3dup4" y="connsiteY3dup0dup1dup2dup3dup4"/>
              </a:cxn>
              <a:cxn ang="0">
                <a:pos x="connsiteX4dup0dup1dup2dup3dup4" y="connsiteY4dup0dup1dup2dup3dup4"/>
              </a:cxn>
              <a:cxn ang="0">
                <a:pos x="connsiteX5dup0dup1dup2dup3dup4" y="connsiteY5dup0dup1dup2dup3dup4"/>
              </a:cxn>
              <a:cxn ang="0">
                <a:pos x="connsiteX6dup0dup1dup2dup3dup4" y="connsiteY6dup0dup1dup2dup3dup4"/>
              </a:cxn>
              <a:cxn ang="0">
                <a:pos x="connsiteX7dup0dup1dup2dup3dup4" y="connsiteY7dup0dup1dup2dup3dup4"/>
              </a:cxn>
              <a:cxn ang="0">
                <a:pos x="connsiteX8dup0dup1dup2dup3dup4" y="connsiteY8dup0dup1dup2dup3dup4"/>
              </a:cxn>
              <a:cxn ang="0">
                <a:pos x="connsiteX9dup0dup1dup2dup3dup4" y="connsiteY9dup0dup1dup2dup3dup4"/>
              </a:cxn>
              <a:cxn ang="0">
                <a:pos x="connsiteX10dup0dup1dup2dup3dup4" y="connsiteY10dup0dup1dup2dup3dup4"/>
              </a:cxn>
              <a:cxn ang="0">
                <a:pos x="connsiteX11dup0dup1dup2dup3dup4" y="connsiteY11dup0dup1dup2dup3dup4"/>
              </a:cxn>
              <a:cxn ang="0">
                <a:pos x="connsiteX12dup0dup1dup2dup3dup4" y="connsiteY12dup0dup1dup2dup3dup4"/>
              </a:cxn>
              <a:cxn ang="0">
                <a:pos x="connsiteX13dup0dup1dup2dup3dup4" y="connsiteY13dup0dup1dup2dup3dup4"/>
              </a:cxn>
              <a:cxn ang="0">
                <a:pos x="connsiteX14dup0dup1dup2dup3dup4" y="connsiteY14dup0dup1dup2dup3dup4"/>
              </a:cxn>
              <a:cxn ang="0">
                <a:pos x="connsiteX15dup0dup1dup2dup3dup4" y="connsiteY15dup0dup1dup2dup3dup4"/>
              </a:cxn>
              <a:cxn ang="0">
                <a:pos x="connsiteX16dup0dup1dup2dup3dup4" y="connsiteY16dup0dup1dup2dup3dup4"/>
              </a:cxn>
              <a:cxn ang="0">
                <a:pos x="connsiteX17dup0dup1dup2dup3dup4" y="connsiteY17dup0dup1dup2dup3dup4"/>
              </a:cxn>
              <a:cxn ang="0">
                <a:pos x="connsiteX18dup0dup1dup2dup3dup4" y="connsiteY18dup0dup1dup2dup3dup4"/>
              </a:cxn>
              <a:cxn ang="0">
                <a:pos x="connsiteX19dup0dup1dup2dup3dup4" y="connsiteY19dup0dup1dup2dup3dup4"/>
              </a:cxn>
              <a:cxn ang="0">
                <a:pos x="connsiteX20dup0dup1dup2dup3dup4" y="connsiteY20dup0dup1dup2dup3dup4"/>
              </a:cxn>
              <a:cxn ang="0">
                <a:pos x="connsiteX21dup0dup1dup2dup3dup4" y="connsiteY21dup0dup1dup2dup3dup4"/>
              </a:cxn>
              <a:cxn ang="0">
                <a:pos x="connsiteX22dup0dup1dup2dup3dup4" y="connsiteY22dup0dup1dup2dup3dup4"/>
              </a:cxn>
              <a:cxn ang="0">
                <a:pos x="connsiteX23dup0dup1dup2dup3dup4" y="connsiteY23dup0dup1dup2dup3dup4"/>
              </a:cxn>
              <a:cxn ang="0">
                <a:pos x="connsiteX24dup0dup1dup2dup3dup4" y="connsiteY24dup0dup1dup2dup3dup4"/>
              </a:cxn>
              <a:cxn ang="0">
                <a:pos x="connsiteX25dup0dup1dup2dup3dup4" y="connsiteY25dup0dup1dup2dup3dup4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kern="1200" smtId="4294967295"/>
            </a:defPPr>
          </a:lstStyle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1241908" y="2904978"/>
            <a:ext cx="5885311" cy="1232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9116291" y="2909255"/>
            <a:ext cx="12397041" cy="12281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549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délník 7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461406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příklady webu projektu - ČJ</a:t>
            </a:r>
            <a:endParaRPr lang="cs-CZ" sz="440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9363"/>
            <a:ext cx="11671795" cy="1085504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3400" y="3364591"/>
            <a:ext cx="12677425" cy="1034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83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5984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příklady webu projektu - AJ</a:t>
            </a:r>
            <a:endParaRPr lang="cs-CZ" sz="440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6148"/>
            <a:ext cx="13067133" cy="11508264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8435" y="2206147"/>
            <a:ext cx="13091730" cy="1150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31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příklady informace na profilu sociální sítě</a:t>
            </a:r>
            <a:endParaRPr lang="cs-CZ" sz="4400">
              <a:solidFill>
                <a:schemeClr val="bg1"/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82" y="2449634"/>
            <a:ext cx="8441429" cy="1024006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0" y="2449634"/>
            <a:ext cx="7924801" cy="1053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18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délník 6"/>
          <p:cNvSpPr/>
          <p:nvPr/>
        </p:nvSpPr>
        <p:spPr>
          <a:xfrm>
            <a:off x="-41182" y="1212938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billboard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382981" y="4456641"/>
            <a:ext cx="22718280" cy="6431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Stavební práce či investice do infrastruktury nad 1 300 000 Kč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Umístit v průběhu projektu na viditelné místo objektu, které je přímo spojené s implementací projektu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Minimální rozměry jsou </a:t>
            </a:r>
            <a:r>
              <a:rPr lang="cs-CZ" b="1" smtClean="0"/>
              <a:t>2m na šířku a 1 m na výšku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Povinné informace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Úplný název projektu v čj a v aj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Cíl projektu (stručně)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Logo mechanismu, z kterého je podpořen (Fondy EHP/Norské fondy/příp. spojené logo)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Webové stránky ZP (ideálně upraveno jako </a:t>
            </a:r>
            <a:r>
              <a:rPr lang="cs-CZ" sz="2800" smtClean="0">
                <a:hlinkClick r:id="rId2"/>
              </a:rPr>
              <a:t>www.fondyehp.cz/program</a:t>
            </a:r>
            <a:r>
              <a:rPr lang="cs-CZ" sz="2800" smtClean="0"/>
              <a:t> nebo </a:t>
            </a:r>
            <a:r>
              <a:rPr lang="cs-CZ" sz="2800" smtClean="0">
                <a:hlinkClick r:id="rId3"/>
              </a:rPr>
              <a:t>www.norskefondy.cz/program</a:t>
            </a:r>
            <a:r>
              <a:rPr lang="cs-CZ" sz="2800" smtClean="0"/>
              <a:t>)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Výše uděleného grantu v CZK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Název příjemce podpory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Finanční mechanismus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Volitelné informace: </a:t>
            </a:r>
            <a:r>
              <a:rPr lang="cs-CZ" sz="2800" smtClean="0"/>
              <a:t>logo organizace, která projekt realizace, ilustrativní fotografie, resp. vizualizace, realizační firma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Odolný materiál, který je standardně využíván pro velkoplošné billboardy s potiskem </a:t>
            </a:r>
            <a:endParaRPr lang="cs-CZ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734E2166-07C3-40E4-865A-B84973C4D67A}"/>
              </a:ext>
            </a:extLst>
          </p:cNvPr>
          <p:cNvSpPr/>
          <p:nvPr/>
        </p:nvSpPr>
        <p:spPr>
          <a:xfrm>
            <a:off x="-41182" y="2062569"/>
            <a:ext cx="24521347" cy="10934402"/>
          </a:xfrm>
          <a:custGeom>
            <a:gdLst>
              <a:gd name="connsiteX0" fmla="*/ 7768088 w 12192000"/>
              <a:gd name="connsiteY0" fmla="*/ 791795 h 6858000"/>
              <a:gd name="connsiteX1" fmla="*/ 7770756 w 12192000"/>
              <a:gd name="connsiteY1" fmla="*/ 795947 h 6858000"/>
              <a:gd name="connsiteX2" fmla="*/ 7770755 w 12192000"/>
              <a:gd name="connsiteY2" fmla="*/ 811293 h 6858000"/>
              <a:gd name="connsiteX3" fmla="*/ 7763398 w 12192000"/>
              <a:gd name="connsiteY3" fmla="*/ 818653 h 6858000"/>
              <a:gd name="connsiteX4" fmla="*/ 8172820 w 12192000"/>
              <a:gd name="connsiteY4" fmla="*/ 217571 h 6858000"/>
              <a:gd name="connsiteX5" fmla="*/ 8133827 w 12192000"/>
              <a:gd name="connsiteY5" fmla="*/ 220449 h 6858000"/>
              <a:gd name="connsiteX6" fmla="*/ 8159396 w 12192000"/>
              <a:gd name="connsiteY6" fmla="*/ 307413 h 6858000"/>
              <a:gd name="connsiteX7" fmla="*/ 8184965 w 12192000"/>
              <a:gd name="connsiteY7" fmla="*/ 409723 h 6858000"/>
              <a:gd name="connsiteX8" fmla="*/ 8213090 w 12192000"/>
              <a:gd name="connsiteY8" fmla="*/ 509477 h 6858000"/>
              <a:gd name="connsiteX9" fmla="*/ 8149168 w 12192000"/>
              <a:gd name="connsiteY9" fmla="*/ 583651 h 6858000"/>
              <a:gd name="connsiteX10" fmla="*/ 8133828 w 12192000"/>
              <a:gd name="connsiteY10" fmla="*/ 573421 h 6858000"/>
              <a:gd name="connsiteX11" fmla="*/ 8126157 w 12192000"/>
              <a:gd name="connsiteY11" fmla="*/ 555516 h 6858000"/>
              <a:gd name="connsiteX12" fmla="*/ 8075020 w 12192000"/>
              <a:gd name="connsiteY12" fmla="*/ 535054 h 6858000"/>
              <a:gd name="connsiteX13" fmla="*/ 8046894 w 12192000"/>
              <a:gd name="connsiteY13" fmla="*/ 575978 h 6858000"/>
              <a:gd name="connsiteX14" fmla="*/ 8046894 w 12192000"/>
              <a:gd name="connsiteY14" fmla="*/ 596440 h 6858000"/>
              <a:gd name="connsiteX15" fmla="*/ 7970189 w 12192000"/>
              <a:gd name="connsiteY15" fmla="*/ 696194 h 6858000"/>
              <a:gd name="connsiteX16" fmla="*/ 7934393 w 12192000"/>
              <a:gd name="connsiteY16" fmla="*/ 693636 h 6858000"/>
              <a:gd name="connsiteX17" fmla="*/ 7827006 w 12192000"/>
              <a:gd name="connsiteY17" fmla="*/ 668058 h 6858000"/>
              <a:gd name="connsiteX18" fmla="*/ 7803994 w 12192000"/>
              <a:gd name="connsiteY18" fmla="*/ 678289 h 6858000"/>
              <a:gd name="connsiteX19" fmla="*/ 7788973 w 12192000"/>
              <a:gd name="connsiteY19" fmla="*/ 694275 h 6858000"/>
              <a:gd name="connsiteX20" fmla="*/ 7780206 w 12192000"/>
              <a:gd name="connsiteY20" fmla="*/ 707536 h 6858000"/>
              <a:gd name="connsiteX21" fmla="*/ 7778081 w 12192000"/>
              <a:gd name="connsiteY21" fmla="*/ 697004 h 6858000"/>
              <a:gd name="connsiteX22" fmla="*/ 7767126 w 12192000"/>
              <a:gd name="connsiteY22" fmla="*/ 705352 h 6858000"/>
              <a:gd name="connsiteX23" fmla="*/ 7753961 w 12192000"/>
              <a:gd name="connsiteY23" fmla="*/ 722432 h 6858000"/>
              <a:gd name="connsiteX24" fmla="*/ 7745187 w 12192000"/>
              <a:gd name="connsiteY24" fmla="*/ 719213 h 6858000"/>
              <a:gd name="connsiteX25" fmla="*/ 7734960 w 12192000"/>
              <a:gd name="connsiteY25" fmla="*/ 708982 h 6858000"/>
              <a:gd name="connsiteX26" fmla="*/ 7711947 w 12192000"/>
              <a:gd name="connsiteY26" fmla="*/ 708982 h 6858000"/>
              <a:gd name="connsiteX27" fmla="*/ 7717062 w 12192000"/>
              <a:gd name="connsiteY27" fmla="*/ 732002 h 6858000"/>
              <a:gd name="connsiteX28" fmla="*/ 7734360 w 12192000"/>
              <a:gd name="connsiteY28" fmla="*/ 747864 h 6858000"/>
              <a:gd name="connsiteX29" fmla="*/ 7728802 w 12192000"/>
              <a:gd name="connsiteY29" fmla="*/ 755074 h 6858000"/>
              <a:gd name="connsiteX30" fmla="*/ 7670723 w 12192000"/>
              <a:gd name="connsiteY30" fmla="*/ 781795 h 6858000"/>
              <a:gd name="connsiteX31" fmla="*/ 7652320 w 12192000"/>
              <a:gd name="connsiteY31" fmla="*/ 797609 h 6858000"/>
              <a:gd name="connsiteX32" fmla="*/ 7630886 w 12192000"/>
              <a:gd name="connsiteY32" fmla="*/ 853340 h 6858000"/>
              <a:gd name="connsiteX33" fmla="*/ 7613363 w 12192000"/>
              <a:gd name="connsiteY33" fmla="*/ 872662 h 6858000"/>
              <a:gd name="connsiteX34" fmla="*/ 7457289 w 12192000"/>
              <a:gd name="connsiteY34" fmla="*/ 919356 h 6858000"/>
              <a:gd name="connsiteX35" fmla="*/ 7376575 w 12192000"/>
              <a:gd name="connsiteY35" fmla="*/ 894898 h 6858000"/>
              <a:gd name="connsiteX36" fmla="*/ 7372620 w 12192000"/>
              <a:gd name="connsiteY36" fmla="*/ 886571 h 6858000"/>
              <a:gd name="connsiteX37" fmla="*/ 7369517 w 12192000"/>
              <a:gd name="connsiteY37" fmla="*/ 851924 h 6858000"/>
              <a:gd name="connsiteX38" fmla="*/ 7350130 w 12192000"/>
              <a:gd name="connsiteY38" fmla="*/ 759840 h 6858000"/>
              <a:gd name="connsiteX39" fmla="*/ 7292264 w 12192000"/>
              <a:gd name="connsiteY39" fmla="*/ 781846 h 6858000"/>
              <a:gd name="connsiteX40" fmla="*/ 7276907 w 12192000"/>
              <a:gd name="connsiteY40" fmla="*/ 772655 h 6858000"/>
              <a:gd name="connsiteX41" fmla="*/ 7266283 w 12192000"/>
              <a:gd name="connsiteY41" fmla="*/ 670911 h 6858000"/>
              <a:gd name="connsiteX42" fmla="*/ 7260119 w 12192000"/>
              <a:gd name="connsiteY42" fmla="*/ 646357 h 6858000"/>
              <a:gd name="connsiteX43" fmla="*/ 7232016 w 12192000"/>
              <a:gd name="connsiteY43" fmla="*/ 608673 h 6858000"/>
              <a:gd name="connsiteX44" fmla="*/ 7204822 w 12192000"/>
              <a:gd name="connsiteY44" fmla="*/ 604322 h 6858000"/>
              <a:gd name="connsiteX45" fmla="*/ 7099152 w 12192000"/>
              <a:gd name="connsiteY45" fmla="*/ 621564 h 6858000"/>
              <a:gd name="connsiteX46" fmla="*/ 7027675 w 12192000"/>
              <a:gd name="connsiteY46" fmla="*/ 626482 h 6858000"/>
              <a:gd name="connsiteX47" fmla="*/ 7002588 w 12192000"/>
              <a:gd name="connsiteY47" fmla="*/ 533967 h 6858000"/>
              <a:gd name="connsiteX48" fmla="*/ 7048169 w 12192000"/>
              <a:gd name="connsiteY48" fmla="*/ 507591 h 6858000"/>
              <a:gd name="connsiteX49" fmla="*/ 7062185 w 12192000"/>
              <a:gd name="connsiteY49" fmla="*/ 489151 h 6858000"/>
              <a:gd name="connsiteX50" fmla="*/ 7051589 w 12192000"/>
              <a:gd name="connsiteY50" fmla="*/ 417233 h 6858000"/>
              <a:gd name="connsiteX51" fmla="*/ 7014725 w 12192000"/>
              <a:gd name="connsiteY51" fmla="*/ 389209 h 6858000"/>
              <a:gd name="connsiteX52" fmla="*/ 6981007 w 12192000"/>
              <a:gd name="connsiteY52" fmla="*/ 383935 h 6858000"/>
              <a:gd name="connsiteX53" fmla="*/ 6951576 w 12192000"/>
              <a:gd name="connsiteY53" fmla="*/ 390168 h 6858000"/>
              <a:gd name="connsiteX54" fmla="*/ 6913457 w 12192000"/>
              <a:gd name="connsiteY54" fmla="*/ 423990 h 6858000"/>
              <a:gd name="connsiteX55" fmla="*/ 6914367 w 12192000"/>
              <a:gd name="connsiteY55" fmla="*/ 457323 h 6858000"/>
              <a:gd name="connsiteX56" fmla="*/ 6917889 w 12192000"/>
              <a:gd name="connsiteY56" fmla="*/ 471355 h 6858000"/>
              <a:gd name="connsiteX57" fmla="*/ 6895964 w 12192000"/>
              <a:gd name="connsiteY57" fmla="*/ 473138 h 6858000"/>
              <a:gd name="connsiteX58" fmla="*/ 6886336 w 12192000"/>
              <a:gd name="connsiteY58" fmla="*/ 494203 h 6858000"/>
              <a:gd name="connsiteX59" fmla="*/ 6921036 w 12192000"/>
              <a:gd name="connsiteY59" fmla="*/ 550740 h 6858000"/>
              <a:gd name="connsiteX60" fmla="*/ 6924559 w 12192000"/>
              <a:gd name="connsiteY60" fmla="*/ 564770 h 6858000"/>
              <a:gd name="connsiteX61" fmla="*/ 6936005 w 12192000"/>
              <a:gd name="connsiteY61" fmla="*/ 610372 h 6858000"/>
              <a:gd name="connsiteX62" fmla="*/ 6947018 w 12192000"/>
              <a:gd name="connsiteY62" fmla="*/ 661675 h 6858000"/>
              <a:gd name="connsiteX63" fmla="*/ 6894465 w 12192000"/>
              <a:gd name="connsiteY63" fmla="*/ 734552 h 6858000"/>
              <a:gd name="connsiteX64" fmla="*/ 6849360 w 12192000"/>
              <a:gd name="connsiteY64" fmla="*/ 799964 h 6858000"/>
              <a:gd name="connsiteX65" fmla="*/ 6844539 w 12192000"/>
              <a:gd name="connsiteY65" fmla="*/ 803041 h 6858000"/>
              <a:gd name="connsiteX66" fmla="*/ 6812156 w 12192000"/>
              <a:gd name="connsiteY66" fmla="*/ 849121 h 6858000"/>
              <a:gd name="connsiteX67" fmla="*/ 6806639 w 12192000"/>
              <a:gd name="connsiteY67" fmla="*/ 850395 h 6858000"/>
              <a:gd name="connsiteX68" fmla="*/ 6796412 w 12192000"/>
              <a:gd name="connsiteY68" fmla="*/ 860626 h 6858000"/>
              <a:gd name="connsiteX69" fmla="*/ 6765729 w 12192000"/>
              <a:gd name="connsiteY69" fmla="*/ 855511 h 6858000"/>
              <a:gd name="connsiteX70" fmla="*/ 6737604 w 12192000"/>
              <a:gd name="connsiteY70" fmla="*/ 819702 h 6858000"/>
              <a:gd name="connsiteX71" fmla="*/ 6714593 w 12192000"/>
              <a:gd name="connsiteY71" fmla="*/ 809471 h 6858000"/>
              <a:gd name="connsiteX72" fmla="*/ 6607204 w 12192000"/>
              <a:gd name="connsiteY72" fmla="*/ 835049 h 6858000"/>
              <a:gd name="connsiteX73" fmla="*/ 6571409 w 12192000"/>
              <a:gd name="connsiteY73" fmla="*/ 837607 h 6858000"/>
              <a:gd name="connsiteX74" fmla="*/ 6494704 w 12192000"/>
              <a:gd name="connsiteY74" fmla="*/ 737854 h 6858000"/>
              <a:gd name="connsiteX75" fmla="*/ 6494704 w 12192000"/>
              <a:gd name="connsiteY75" fmla="*/ 717391 h 6858000"/>
              <a:gd name="connsiteX76" fmla="*/ 6466578 w 12192000"/>
              <a:gd name="connsiteY76" fmla="*/ 676468 h 6858000"/>
              <a:gd name="connsiteX77" fmla="*/ 6415441 w 12192000"/>
              <a:gd name="connsiteY77" fmla="*/ 696930 h 6858000"/>
              <a:gd name="connsiteX78" fmla="*/ 6407771 w 12192000"/>
              <a:gd name="connsiteY78" fmla="*/ 714834 h 6858000"/>
              <a:gd name="connsiteX79" fmla="*/ 6392429 w 12192000"/>
              <a:gd name="connsiteY79" fmla="*/ 725064 h 6858000"/>
              <a:gd name="connsiteX80" fmla="*/ 6328509 w 12192000"/>
              <a:gd name="connsiteY80" fmla="*/ 650890 h 6858000"/>
              <a:gd name="connsiteX81" fmla="*/ 6356633 w 12192000"/>
              <a:gd name="connsiteY81" fmla="*/ 551137 h 6858000"/>
              <a:gd name="connsiteX82" fmla="*/ 6382202 w 12192000"/>
              <a:gd name="connsiteY82" fmla="*/ 448826 h 6858000"/>
              <a:gd name="connsiteX83" fmla="*/ 6407770 w 12192000"/>
              <a:gd name="connsiteY83" fmla="*/ 361862 h 6858000"/>
              <a:gd name="connsiteX84" fmla="*/ 6341292 w 12192000"/>
              <a:gd name="connsiteY84" fmla="*/ 377208 h 6858000"/>
              <a:gd name="connsiteX85" fmla="*/ 6302940 w 12192000"/>
              <a:gd name="connsiteY85" fmla="*/ 436037 h 6858000"/>
              <a:gd name="connsiteX86" fmla="*/ 6259474 w 12192000"/>
              <a:gd name="connsiteY86" fmla="*/ 571599 h 6858000"/>
              <a:gd name="connsiteX87" fmla="*/ 6231347 w 12192000"/>
              <a:gd name="connsiteY87" fmla="*/ 638101 h 6858000"/>
              <a:gd name="connsiteX88" fmla="*/ 6182768 w 12192000"/>
              <a:gd name="connsiteY88" fmla="*/ 643216 h 6858000"/>
              <a:gd name="connsiteX89" fmla="*/ 6098392 w 12192000"/>
              <a:gd name="connsiteY89" fmla="*/ 648332 h 6858000"/>
              <a:gd name="connsiteX90" fmla="*/ 6090722 w 12192000"/>
              <a:gd name="connsiteY90" fmla="*/ 656005 h 6858000"/>
              <a:gd name="connsiteX91" fmla="*/ 6087754 w 12192000"/>
              <a:gd name="connsiteY91" fmla="*/ 658371 h 6858000"/>
              <a:gd name="connsiteX92" fmla="*/ 6089140 w 12192000"/>
              <a:gd name="connsiteY92" fmla="*/ 649692 h 6858000"/>
              <a:gd name="connsiteX93" fmla="*/ 6130443 w 12192000"/>
              <a:gd name="connsiteY93" fmla="*/ 503200 h 6858000"/>
              <a:gd name="connsiteX94" fmla="*/ 6167993 w 12192000"/>
              <a:gd name="connsiteY94" fmla="*/ 352953 h 6858000"/>
              <a:gd name="connsiteX95" fmla="*/ 6205540 w 12192000"/>
              <a:gd name="connsiteY95" fmla="*/ 225243 h 6858000"/>
              <a:gd name="connsiteX96" fmla="*/ 6174445 w 12192000"/>
              <a:gd name="connsiteY96" fmla="*/ 218728 h 6858000"/>
              <a:gd name="connsiteX97" fmla="*/ 6107914 w 12192000"/>
              <a:gd name="connsiteY97" fmla="*/ 247780 h 6858000"/>
              <a:gd name="connsiteX98" fmla="*/ 6051592 w 12192000"/>
              <a:gd name="connsiteY98" fmla="*/ 334172 h 6858000"/>
              <a:gd name="connsiteX99" fmla="*/ 5987760 w 12192000"/>
              <a:gd name="connsiteY99" fmla="*/ 533250 h 6858000"/>
              <a:gd name="connsiteX100" fmla="*/ 5976689 w 12192000"/>
              <a:gd name="connsiteY100" fmla="*/ 571320 h 6858000"/>
              <a:gd name="connsiteX101" fmla="*/ 5973106 w 12192000"/>
              <a:gd name="connsiteY101" fmla="*/ 566483 h 6858000"/>
              <a:gd name="connsiteX102" fmla="*/ 5942426 w 12192000"/>
              <a:gd name="connsiteY102" fmla="*/ 576715 h 6858000"/>
              <a:gd name="connsiteX103" fmla="*/ 5901515 w 12192000"/>
              <a:gd name="connsiteY103" fmla="*/ 645774 h 6858000"/>
              <a:gd name="connsiteX104" fmla="*/ 5897212 w 12192000"/>
              <a:gd name="connsiteY104" fmla="*/ 651179 h 6858000"/>
              <a:gd name="connsiteX105" fmla="*/ 5896294 w 12192000"/>
              <a:gd name="connsiteY105" fmla="*/ 650983 h 6858000"/>
              <a:gd name="connsiteX106" fmla="*/ 5875115 w 12192000"/>
              <a:gd name="connsiteY106" fmla="*/ 638423 h 6858000"/>
              <a:gd name="connsiteX107" fmla="*/ 5783239 w 12192000"/>
              <a:gd name="connsiteY107" fmla="*/ 619935 h 6858000"/>
              <a:gd name="connsiteX108" fmla="*/ 5775361 w 12192000"/>
              <a:gd name="connsiteY108" fmla="*/ 626329 h 6858000"/>
              <a:gd name="connsiteX109" fmla="*/ 5768558 w 12192000"/>
              <a:gd name="connsiteY109" fmla="*/ 622754 h 6858000"/>
              <a:gd name="connsiteX110" fmla="*/ 5742990 w 12192000"/>
              <a:gd name="connsiteY110" fmla="*/ 620196 h 6858000"/>
              <a:gd name="connsiteX111" fmla="*/ 5727649 w 12192000"/>
              <a:gd name="connsiteY111" fmla="*/ 640658 h 6858000"/>
              <a:gd name="connsiteX112" fmla="*/ 5719716 w 12192000"/>
              <a:gd name="connsiteY112" fmla="*/ 673321 h 6858000"/>
              <a:gd name="connsiteX113" fmla="*/ 5712250 w 12192000"/>
              <a:gd name="connsiteY113" fmla="*/ 679271 h 6858000"/>
              <a:gd name="connsiteX114" fmla="*/ 5676109 w 12192000"/>
              <a:gd name="connsiteY114" fmla="*/ 687254 h 6858000"/>
              <a:gd name="connsiteX115" fmla="*/ 5659623 w 12192000"/>
              <a:gd name="connsiteY115" fmla="*/ 686373 h 6858000"/>
              <a:gd name="connsiteX116" fmla="*/ 5652882 w 12192000"/>
              <a:gd name="connsiteY116" fmla="*/ 684730 h 6858000"/>
              <a:gd name="connsiteX117" fmla="*/ 5646150 w 12192000"/>
              <a:gd name="connsiteY117" fmla="*/ 677746 h 6858000"/>
              <a:gd name="connsiteX118" fmla="*/ 5620262 w 12192000"/>
              <a:gd name="connsiteY118" fmla="*/ 666236 h 6858000"/>
              <a:gd name="connsiteX119" fmla="*/ 5608356 w 12192000"/>
              <a:gd name="connsiteY119" fmla="*/ 663998 h 6858000"/>
              <a:gd name="connsiteX120" fmla="*/ 5602386 w 12192000"/>
              <a:gd name="connsiteY120" fmla="*/ 665694 h 6858000"/>
              <a:gd name="connsiteX121" fmla="*/ 5601012 w 12192000"/>
              <a:gd name="connsiteY121" fmla="*/ 664716 h 6858000"/>
              <a:gd name="connsiteX122" fmla="*/ 5608522 w 12192000"/>
              <a:gd name="connsiteY122" fmla="*/ 653447 h 6858000"/>
              <a:gd name="connsiteX123" fmla="*/ 5567218 w 12192000"/>
              <a:gd name="connsiteY123" fmla="*/ 525738 h 6858000"/>
              <a:gd name="connsiteX124" fmla="*/ 5522161 w 12192000"/>
              <a:gd name="connsiteY124" fmla="*/ 540762 h 6858000"/>
              <a:gd name="connsiteX125" fmla="*/ 5462083 w 12192000"/>
              <a:gd name="connsiteY125" fmla="*/ 642180 h 6858000"/>
              <a:gd name="connsiteX126" fmla="*/ 5368213 w 12192000"/>
              <a:gd name="connsiteY126" fmla="*/ 698521 h 6858000"/>
              <a:gd name="connsiteX127" fmla="*/ 5308135 w 12192000"/>
              <a:gd name="connsiteY127" fmla="*/ 645936 h 6858000"/>
              <a:gd name="connsiteX128" fmla="*/ 5266832 w 12192000"/>
              <a:gd name="connsiteY128" fmla="*/ 608374 h 6858000"/>
              <a:gd name="connsiteX129" fmla="*/ 5229284 w 12192000"/>
              <a:gd name="connsiteY129" fmla="*/ 604618 h 6858000"/>
              <a:gd name="connsiteX130" fmla="*/ 5206754 w 12192000"/>
              <a:gd name="connsiteY130" fmla="*/ 634667 h 6858000"/>
              <a:gd name="connsiteX131" fmla="*/ 5195121 w 12192000"/>
              <a:gd name="connsiteY131" fmla="*/ 682560 h 6858000"/>
              <a:gd name="connsiteX132" fmla="*/ 5180164 w 12192000"/>
              <a:gd name="connsiteY132" fmla="*/ 648972 h 6858000"/>
              <a:gd name="connsiteX133" fmla="*/ 5154915 w 12192000"/>
              <a:gd name="connsiteY133" fmla="*/ 617639 h 6858000"/>
              <a:gd name="connsiteX134" fmla="*/ 5144688 w 12192000"/>
              <a:gd name="connsiteY134" fmla="*/ 592061 h 6858000"/>
              <a:gd name="connsiteX135" fmla="*/ 5116562 w 12192000"/>
              <a:gd name="connsiteY135" fmla="*/ 497424 h 6858000"/>
              <a:gd name="connsiteX136" fmla="*/ 5108893 w 12192000"/>
              <a:gd name="connsiteY136" fmla="*/ 479520 h 6858000"/>
              <a:gd name="connsiteX137" fmla="*/ 5083324 w 12192000"/>
              <a:gd name="connsiteY137" fmla="*/ 479519 h 6858000"/>
              <a:gd name="connsiteX138" fmla="*/ 5042414 w 12192000"/>
              <a:gd name="connsiteY138" fmla="*/ 538348 h 6858000"/>
              <a:gd name="connsiteX139" fmla="*/ 5065425 w 12192000"/>
              <a:gd name="connsiteY139" fmla="*/ 589503 h 6858000"/>
              <a:gd name="connsiteX140" fmla="*/ 5111448 w 12192000"/>
              <a:gd name="connsiteY140" fmla="*/ 632985 h 6858000"/>
              <a:gd name="connsiteX141" fmla="*/ 5134460 w 12192000"/>
              <a:gd name="connsiteY141" fmla="*/ 668794 h 6858000"/>
              <a:gd name="connsiteX142" fmla="*/ 5157473 w 12192000"/>
              <a:gd name="connsiteY142" fmla="*/ 732738 h 6858000"/>
              <a:gd name="connsiteX143" fmla="*/ 5166315 w 12192000"/>
              <a:gd name="connsiteY143" fmla="*/ 749420 h 6858000"/>
              <a:gd name="connsiteX144" fmla="*/ 5163574 w 12192000"/>
              <a:gd name="connsiteY144" fmla="*/ 753926 h 6858000"/>
              <a:gd name="connsiteX145" fmla="*/ 5139168 w 12192000"/>
              <a:gd name="connsiteY145" fmla="*/ 758621 h 6858000"/>
              <a:gd name="connsiteX146" fmla="*/ 5105374 w 12192000"/>
              <a:gd name="connsiteY146" fmla="*/ 728572 h 6858000"/>
              <a:gd name="connsiteX147" fmla="*/ 5049051 w 12192000"/>
              <a:gd name="connsiteY147" fmla="*/ 672229 h 6858000"/>
              <a:gd name="connsiteX148" fmla="*/ 4977709 w 12192000"/>
              <a:gd name="connsiteY148" fmla="*/ 698522 h 6858000"/>
              <a:gd name="connsiteX149" fmla="*/ 4977710 w 12192000"/>
              <a:gd name="connsiteY149" fmla="*/ 747353 h 6858000"/>
              <a:gd name="connsiteX150" fmla="*/ 4966445 w 12192000"/>
              <a:gd name="connsiteY150" fmla="*/ 822476 h 6858000"/>
              <a:gd name="connsiteX151" fmla="*/ 4921387 w 12192000"/>
              <a:gd name="connsiteY151" fmla="*/ 863793 h 6858000"/>
              <a:gd name="connsiteX152" fmla="*/ 4763684 w 12192000"/>
              <a:gd name="connsiteY152" fmla="*/ 837501 h 6858000"/>
              <a:gd name="connsiteX153" fmla="*/ 4681077 w 12192000"/>
              <a:gd name="connsiteY153" fmla="*/ 848769 h 6858000"/>
              <a:gd name="connsiteX154" fmla="*/ 4628510 w 12192000"/>
              <a:gd name="connsiteY154" fmla="*/ 923893 h 6858000"/>
              <a:gd name="connsiteX155" fmla="*/ 4575942 w 12192000"/>
              <a:gd name="connsiteY155" fmla="*/ 927649 h 6858000"/>
              <a:gd name="connsiteX156" fmla="*/ 4515865 w 12192000"/>
              <a:gd name="connsiteY156" fmla="*/ 863793 h 6858000"/>
              <a:gd name="connsiteX157" fmla="*/ 4425749 w 12192000"/>
              <a:gd name="connsiteY157" fmla="*/ 698522 h 6858000"/>
              <a:gd name="connsiteX158" fmla="*/ 4365672 w 12192000"/>
              <a:gd name="connsiteY158" fmla="*/ 600861 h 6858000"/>
              <a:gd name="connsiteX159" fmla="*/ 4350652 w 12192000"/>
              <a:gd name="connsiteY159" fmla="*/ 563300 h 6858000"/>
              <a:gd name="connsiteX160" fmla="*/ 4309349 w 12192000"/>
              <a:gd name="connsiteY160" fmla="*/ 424321 h 6858000"/>
              <a:gd name="connsiteX161" fmla="*/ 4298084 w 12192000"/>
              <a:gd name="connsiteY161" fmla="*/ 398028 h 6858000"/>
              <a:gd name="connsiteX162" fmla="*/ 4260537 w 12192000"/>
              <a:gd name="connsiteY162" fmla="*/ 398027 h 6858000"/>
              <a:gd name="connsiteX163" fmla="*/ 4200459 w 12192000"/>
              <a:gd name="connsiteY163" fmla="*/ 484420 h 6858000"/>
              <a:gd name="connsiteX164" fmla="*/ 4234254 w 12192000"/>
              <a:gd name="connsiteY164" fmla="*/ 559543 h 6858000"/>
              <a:gd name="connsiteX165" fmla="*/ 4301840 w 12192000"/>
              <a:gd name="connsiteY165" fmla="*/ 623398 h 6858000"/>
              <a:gd name="connsiteX166" fmla="*/ 4335633 w 12192000"/>
              <a:gd name="connsiteY166" fmla="*/ 675985 h 6858000"/>
              <a:gd name="connsiteX167" fmla="*/ 4369427 w 12192000"/>
              <a:gd name="connsiteY167" fmla="*/ 769890 h 6858000"/>
              <a:gd name="connsiteX168" fmla="*/ 4410730 w 12192000"/>
              <a:gd name="connsiteY168" fmla="*/ 826232 h 6858000"/>
              <a:gd name="connsiteX169" fmla="*/ 4414484 w 12192000"/>
              <a:gd name="connsiteY169" fmla="*/ 987748 h 6858000"/>
              <a:gd name="connsiteX170" fmla="*/ 4343143 w 12192000"/>
              <a:gd name="connsiteY170" fmla="*/ 1153021 h 6858000"/>
              <a:gd name="connsiteX171" fmla="*/ 4342350 w 12192000"/>
              <a:gd name="connsiteY171" fmla="*/ 1155928 h 6858000"/>
              <a:gd name="connsiteX172" fmla="*/ 4329055 w 12192000"/>
              <a:gd name="connsiteY172" fmla="*/ 1170116 h 6858000"/>
              <a:gd name="connsiteX173" fmla="*/ 4242121 w 12192000"/>
              <a:gd name="connsiteY173" fmla="*/ 1188020 h 6858000"/>
              <a:gd name="connsiteX174" fmla="*/ 4167973 w 12192000"/>
              <a:gd name="connsiteY174" fmla="*/ 1165000 h 6858000"/>
              <a:gd name="connsiteX175" fmla="*/ 4081040 w 12192000"/>
              <a:gd name="connsiteY175" fmla="*/ 1108730 h 6858000"/>
              <a:gd name="connsiteX176" fmla="*/ 4073370 w 12192000"/>
              <a:gd name="connsiteY176" fmla="*/ 1090825 h 6858000"/>
              <a:gd name="connsiteX177" fmla="*/ 4083597 w 12192000"/>
              <a:gd name="connsiteY177" fmla="*/ 1024323 h 6858000"/>
              <a:gd name="connsiteX178" fmla="*/ 4093824 w 12192000"/>
              <a:gd name="connsiteY178" fmla="*/ 911782 h 6858000"/>
              <a:gd name="connsiteX179" fmla="*/ 4012005 w 12192000"/>
              <a:gd name="connsiteY179" fmla="*/ 955263 h 6858000"/>
              <a:gd name="connsiteX180" fmla="*/ 3978766 w 12192000"/>
              <a:gd name="connsiteY180" fmla="*/ 1029439 h 6858000"/>
              <a:gd name="connsiteX181" fmla="*/ 3922515 w 12192000"/>
              <a:gd name="connsiteY181" fmla="*/ 1072920 h 6858000"/>
              <a:gd name="connsiteX182" fmla="*/ 3794673 w 12192000"/>
              <a:gd name="connsiteY182" fmla="*/ 1072921 h 6858000"/>
              <a:gd name="connsiteX183" fmla="*/ 3728195 w 12192000"/>
              <a:gd name="connsiteY183" fmla="*/ 985957 h 6858000"/>
              <a:gd name="connsiteX184" fmla="*/ 3707741 w 12192000"/>
              <a:gd name="connsiteY184" fmla="*/ 860627 h 6858000"/>
              <a:gd name="connsiteX185" fmla="*/ 3692398 w 12192000"/>
              <a:gd name="connsiteY185" fmla="*/ 814587 h 6858000"/>
              <a:gd name="connsiteX186" fmla="*/ 3692399 w 12192000"/>
              <a:gd name="connsiteY186" fmla="*/ 543464 h 6858000"/>
              <a:gd name="connsiteX187" fmla="*/ 3682171 w 12192000"/>
              <a:gd name="connsiteY187" fmla="*/ 436037 h 6858000"/>
              <a:gd name="connsiteX188" fmla="*/ 3671944 w 12192000"/>
              <a:gd name="connsiteY188" fmla="*/ 405345 h 6858000"/>
              <a:gd name="connsiteX189" fmla="*/ 3648933 w 12192000"/>
              <a:gd name="connsiteY189" fmla="*/ 389998 h 6858000"/>
              <a:gd name="connsiteX190" fmla="*/ 3643819 w 12192000"/>
              <a:gd name="connsiteY190" fmla="*/ 415575 h 6858000"/>
              <a:gd name="connsiteX191" fmla="*/ 3651489 w 12192000"/>
              <a:gd name="connsiteY191" fmla="*/ 430922 h 6858000"/>
              <a:gd name="connsiteX192" fmla="*/ 3651489 w 12192000"/>
              <a:gd name="connsiteY192" fmla="*/ 497424 h 6858000"/>
              <a:gd name="connsiteX193" fmla="*/ 3664274 w 12192000"/>
              <a:gd name="connsiteY193" fmla="*/ 563926 h 6858000"/>
              <a:gd name="connsiteX194" fmla="*/ 3661716 w 12192000"/>
              <a:gd name="connsiteY194" fmla="*/ 835048 h 6858000"/>
              <a:gd name="connsiteX195" fmla="*/ 3654046 w 12192000"/>
              <a:gd name="connsiteY195" fmla="*/ 878531 h 6858000"/>
              <a:gd name="connsiteX196" fmla="*/ 3641262 w 12192000"/>
              <a:gd name="connsiteY196" fmla="*/ 1008977 h 6858000"/>
              <a:gd name="connsiteX197" fmla="*/ 3620807 w 12192000"/>
              <a:gd name="connsiteY197" fmla="*/ 1052459 h 6858000"/>
              <a:gd name="connsiteX198" fmla="*/ 3482737 w 12192000"/>
              <a:gd name="connsiteY198" fmla="*/ 1083152 h 6858000"/>
              <a:gd name="connsiteX199" fmla="*/ 3436715 w 12192000"/>
              <a:gd name="connsiteY199" fmla="*/ 1052458 h 6858000"/>
              <a:gd name="connsiteX200" fmla="*/ 3375351 w 12192000"/>
              <a:gd name="connsiteY200" fmla="*/ 919455 h 6858000"/>
              <a:gd name="connsiteX201" fmla="*/ 3349781 w 12192000"/>
              <a:gd name="connsiteY201" fmla="*/ 870857 h 6858000"/>
              <a:gd name="connsiteX202" fmla="*/ 3344668 w 12192000"/>
              <a:gd name="connsiteY202" fmla="*/ 883646 h 6858000"/>
              <a:gd name="connsiteX203" fmla="*/ 3301202 w 12192000"/>
              <a:gd name="connsiteY203" fmla="*/ 998745 h 6858000"/>
              <a:gd name="connsiteX204" fmla="*/ 3293531 w 12192000"/>
              <a:gd name="connsiteY204" fmla="*/ 1021765 h 6858000"/>
              <a:gd name="connsiteX205" fmla="*/ 3303759 w 12192000"/>
              <a:gd name="connsiteY205" fmla="*/ 1080594 h 6858000"/>
              <a:gd name="connsiteX206" fmla="*/ 3298645 w 12192000"/>
              <a:gd name="connsiteY206" fmla="*/ 1106172 h 6858000"/>
              <a:gd name="connsiteX207" fmla="*/ 3188700 w 12192000"/>
              <a:gd name="connsiteY207" fmla="*/ 1226387 h 6858000"/>
              <a:gd name="connsiteX208" fmla="*/ 3106881 w 12192000"/>
              <a:gd name="connsiteY208" fmla="*/ 1246849 h 6858000"/>
              <a:gd name="connsiteX209" fmla="*/ 3099210 w 12192000"/>
              <a:gd name="connsiteY209" fmla="*/ 1241734 h 6858000"/>
              <a:gd name="connsiteX210" fmla="*/ 3078756 w 12192000"/>
              <a:gd name="connsiteY210" fmla="*/ 1213598 h 6858000"/>
              <a:gd name="connsiteX211" fmla="*/ 3014835 w 12192000"/>
              <a:gd name="connsiteY211" fmla="*/ 1144538 h 6858000"/>
              <a:gd name="connsiteX212" fmla="*/ 2976481 w 12192000"/>
              <a:gd name="connsiteY212" fmla="*/ 1193136 h 6858000"/>
              <a:gd name="connsiteX213" fmla="*/ 2958583 w 12192000"/>
              <a:gd name="connsiteY213" fmla="*/ 1193136 h 6858000"/>
              <a:gd name="connsiteX214" fmla="*/ 2897220 w 12192000"/>
              <a:gd name="connsiteY214" fmla="*/ 1111288 h 6858000"/>
              <a:gd name="connsiteX215" fmla="*/ 2879322 w 12192000"/>
              <a:gd name="connsiteY215" fmla="*/ 1093383 h 6858000"/>
              <a:gd name="connsiteX216" fmla="*/ 2835855 w 12192000"/>
              <a:gd name="connsiteY216" fmla="*/ 1075479 h 6858000"/>
              <a:gd name="connsiteX217" fmla="*/ 2810287 w 12192000"/>
              <a:gd name="connsiteY217" fmla="*/ 1085710 h 6858000"/>
              <a:gd name="connsiteX218" fmla="*/ 2803754 w 12192000"/>
              <a:gd name="connsiteY218" fmla="*/ 1090051 h 6858000"/>
              <a:gd name="connsiteX219" fmla="*/ 2803485 w 12192000"/>
              <a:gd name="connsiteY219" fmla="*/ 1072908 h 6858000"/>
              <a:gd name="connsiteX220" fmla="*/ 2807416 w 12192000"/>
              <a:gd name="connsiteY220" fmla="*/ 1032823 h 6858000"/>
              <a:gd name="connsiteX221" fmla="*/ 2687262 w 12192000"/>
              <a:gd name="connsiteY221" fmla="*/ 1096678 h 6858000"/>
              <a:gd name="connsiteX222" fmla="*/ 2665671 w 12192000"/>
              <a:gd name="connsiteY222" fmla="*/ 1151142 h 6858000"/>
              <a:gd name="connsiteX223" fmla="*/ 2651937 w 12192000"/>
              <a:gd name="connsiteY223" fmla="*/ 1178621 h 6858000"/>
              <a:gd name="connsiteX224" fmla="*/ 2600625 w 12192000"/>
              <a:gd name="connsiteY224" fmla="*/ 1129192 h 6858000"/>
              <a:gd name="connsiteX225" fmla="*/ 2626194 w 12192000"/>
              <a:gd name="connsiteY225" fmla="*/ 1083152 h 6858000"/>
              <a:gd name="connsiteX226" fmla="*/ 2628751 w 12192000"/>
              <a:gd name="connsiteY226" fmla="*/ 1060132 h 6858000"/>
              <a:gd name="connsiteX227" fmla="*/ 2582727 w 12192000"/>
              <a:gd name="connsiteY227" fmla="*/ 1003861 h 6858000"/>
              <a:gd name="connsiteX228" fmla="*/ 2536704 w 12192000"/>
              <a:gd name="connsiteY228" fmla="*/ 998746 h 6858000"/>
              <a:gd name="connsiteX229" fmla="*/ 2483011 w 12192000"/>
              <a:gd name="connsiteY229" fmla="*/ 1031997 h 6858000"/>
              <a:gd name="connsiteX230" fmla="*/ 2467669 w 12192000"/>
              <a:gd name="connsiteY230" fmla="*/ 1080595 h 6858000"/>
              <a:gd name="connsiteX231" fmla="*/ 2485567 w 12192000"/>
              <a:gd name="connsiteY231" fmla="*/ 1108730 h 6858000"/>
              <a:gd name="connsiteX232" fmla="*/ 2495795 w 12192000"/>
              <a:gd name="connsiteY232" fmla="*/ 1118961 h 6858000"/>
              <a:gd name="connsiteX233" fmla="*/ 2477896 w 12192000"/>
              <a:gd name="connsiteY233" fmla="*/ 1131750 h 6858000"/>
              <a:gd name="connsiteX234" fmla="*/ 2480453 w 12192000"/>
              <a:gd name="connsiteY234" fmla="*/ 1154770 h 6858000"/>
              <a:gd name="connsiteX235" fmla="*/ 2539261 w 12192000"/>
              <a:gd name="connsiteY235" fmla="*/ 1185463 h 6858000"/>
              <a:gd name="connsiteX236" fmla="*/ 2549488 w 12192000"/>
              <a:gd name="connsiteY236" fmla="*/ 1195694 h 6858000"/>
              <a:gd name="connsiteX237" fmla="*/ 2582727 w 12192000"/>
              <a:gd name="connsiteY237" fmla="*/ 1228945 h 6858000"/>
              <a:gd name="connsiteX238" fmla="*/ 2602934 w 12192000"/>
              <a:gd name="connsiteY238" fmla="*/ 1242056 h 6858000"/>
              <a:gd name="connsiteX239" fmla="*/ 2598554 w 12192000"/>
              <a:gd name="connsiteY239" fmla="*/ 1245986 h 6858000"/>
              <a:gd name="connsiteX240" fmla="*/ 2555842 w 12192000"/>
              <a:gd name="connsiteY240" fmla="*/ 1269462 h 6858000"/>
              <a:gd name="connsiteX241" fmla="*/ 2368100 w 12192000"/>
              <a:gd name="connsiteY241" fmla="*/ 1269462 h 6858000"/>
              <a:gd name="connsiteX242" fmla="*/ 2270474 w 12192000"/>
              <a:gd name="connsiteY242" fmla="*/ 1141751 h 6858000"/>
              <a:gd name="connsiteX243" fmla="*/ 2240436 w 12192000"/>
              <a:gd name="connsiteY243" fmla="*/ 957698 h 6858000"/>
              <a:gd name="connsiteX244" fmla="*/ 2217906 w 12192000"/>
              <a:gd name="connsiteY244" fmla="*/ 890088 h 6858000"/>
              <a:gd name="connsiteX245" fmla="*/ 2217907 w 12192000"/>
              <a:gd name="connsiteY245" fmla="*/ 491932 h 6858000"/>
              <a:gd name="connsiteX246" fmla="*/ 2202888 w 12192000"/>
              <a:gd name="connsiteY246" fmla="*/ 334172 h 6858000"/>
              <a:gd name="connsiteX247" fmla="*/ 2187868 w 12192000"/>
              <a:gd name="connsiteY247" fmla="*/ 289098 h 6858000"/>
              <a:gd name="connsiteX248" fmla="*/ 2154075 w 12192000"/>
              <a:gd name="connsiteY248" fmla="*/ 266561 h 6858000"/>
              <a:gd name="connsiteX249" fmla="*/ 2146565 w 12192000"/>
              <a:gd name="connsiteY249" fmla="*/ 304123 h 6858000"/>
              <a:gd name="connsiteX250" fmla="*/ 2157830 w 12192000"/>
              <a:gd name="connsiteY250" fmla="*/ 326660 h 6858000"/>
              <a:gd name="connsiteX251" fmla="*/ 2157830 w 12192000"/>
              <a:gd name="connsiteY251" fmla="*/ 424320 h 6858000"/>
              <a:gd name="connsiteX252" fmla="*/ 2176604 w 12192000"/>
              <a:gd name="connsiteY252" fmla="*/ 521981 h 6858000"/>
              <a:gd name="connsiteX253" fmla="*/ 2172849 w 12192000"/>
              <a:gd name="connsiteY253" fmla="*/ 920137 h 6858000"/>
              <a:gd name="connsiteX254" fmla="*/ 2161585 w 12192000"/>
              <a:gd name="connsiteY254" fmla="*/ 983992 h 6858000"/>
              <a:gd name="connsiteX255" fmla="*/ 2142811 w 12192000"/>
              <a:gd name="connsiteY255" fmla="*/ 1175557 h 6858000"/>
              <a:gd name="connsiteX256" fmla="*/ 2112771 w 12192000"/>
              <a:gd name="connsiteY256" fmla="*/ 1239412 h 6858000"/>
              <a:gd name="connsiteX257" fmla="*/ 1910011 w 12192000"/>
              <a:gd name="connsiteY257" fmla="*/ 1284486 h 6858000"/>
              <a:gd name="connsiteX258" fmla="*/ 1842424 w 12192000"/>
              <a:gd name="connsiteY258" fmla="*/ 1239412 h 6858000"/>
              <a:gd name="connsiteX259" fmla="*/ 1752308 w 12192000"/>
              <a:gd name="connsiteY259" fmla="*/ 1044091 h 6858000"/>
              <a:gd name="connsiteX260" fmla="*/ 1714759 w 12192000"/>
              <a:gd name="connsiteY260" fmla="*/ 972723 h 6858000"/>
              <a:gd name="connsiteX261" fmla="*/ 1707250 w 12192000"/>
              <a:gd name="connsiteY261" fmla="*/ 991504 h 6858000"/>
              <a:gd name="connsiteX262" fmla="*/ 1643417 w 12192000"/>
              <a:gd name="connsiteY262" fmla="*/ 1160532 h 6858000"/>
              <a:gd name="connsiteX263" fmla="*/ 1632153 w 12192000"/>
              <a:gd name="connsiteY263" fmla="*/ 1194338 h 6858000"/>
              <a:gd name="connsiteX264" fmla="*/ 1647172 w 12192000"/>
              <a:gd name="connsiteY264" fmla="*/ 1280731 h 6858000"/>
              <a:gd name="connsiteX265" fmla="*/ 1639662 w 12192000"/>
              <a:gd name="connsiteY265" fmla="*/ 1318293 h 6858000"/>
              <a:gd name="connsiteX266" fmla="*/ 1478204 w 12192000"/>
              <a:gd name="connsiteY266" fmla="*/ 1494833 h 6858000"/>
              <a:gd name="connsiteX267" fmla="*/ 1358050 w 12192000"/>
              <a:gd name="connsiteY267" fmla="*/ 1524883 h 6858000"/>
              <a:gd name="connsiteX268" fmla="*/ 1346785 w 12192000"/>
              <a:gd name="connsiteY268" fmla="*/ 1517370 h 6858000"/>
              <a:gd name="connsiteX269" fmla="*/ 1316747 w 12192000"/>
              <a:gd name="connsiteY269" fmla="*/ 1476052 h 6858000"/>
              <a:gd name="connsiteX270" fmla="*/ 1222876 w 12192000"/>
              <a:gd name="connsiteY270" fmla="*/ 1374635 h 6858000"/>
              <a:gd name="connsiteX271" fmla="*/ 1166553 w 12192000"/>
              <a:gd name="connsiteY271" fmla="*/ 1446002 h 6858000"/>
              <a:gd name="connsiteX272" fmla="*/ 1140269 w 12192000"/>
              <a:gd name="connsiteY272" fmla="*/ 1446003 h 6858000"/>
              <a:gd name="connsiteX273" fmla="*/ 1050154 w 12192000"/>
              <a:gd name="connsiteY273" fmla="*/ 1325805 h 6858000"/>
              <a:gd name="connsiteX274" fmla="*/ 1023870 w 12192000"/>
              <a:gd name="connsiteY274" fmla="*/ 1299511 h 6858000"/>
              <a:gd name="connsiteX275" fmla="*/ 960037 w 12192000"/>
              <a:gd name="connsiteY275" fmla="*/ 1273218 h 6858000"/>
              <a:gd name="connsiteX276" fmla="*/ 922489 w 12192000"/>
              <a:gd name="connsiteY276" fmla="*/ 1288243 h 6858000"/>
              <a:gd name="connsiteX277" fmla="*/ 802334 w 12192000"/>
              <a:gd name="connsiteY277" fmla="*/ 1389660 h 6858000"/>
              <a:gd name="connsiteX278" fmla="*/ 715973 w 12192000"/>
              <a:gd name="connsiteY278" fmla="*/ 1449758 h 6858000"/>
              <a:gd name="connsiteX279" fmla="*/ 614593 w 12192000"/>
              <a:gd name="connsiteY279" fmla="*/ 1352098 h 6858000"/>
              <a:gd name="connsiteX280" fmla="*/ 652141 w 12192000"/>
              <a:gd name="connsiteY280" fmla="*/ 1284486 h 6858000"/>
              <a:gd name="connsiteX281" fmla="*/ 655896 w 12192000"/>
              <a:gd name="connsiteY281" fmla="*/ 1250680 h 6858000"/>
              <a:gd name="connsiteX282" fmla="*/ 588309 w 12192000"/>
              <a:gd name="connsiteY282" fmla="*/ 1168045 h 6858000"/>
              <a:gd name="connsiteX283" fmla="*/ 520722 w 12192000"/>
              <a:gd name="connsiteY283" fmla="*/ 1160532 h 6858000"/>
              <a:gd name="connsiteX284" fmla="*/ 441871 w 12192000"/>
              <a:gd name="connsiteY284" fmla="*/ 1209363 h 6858000"/>
              <a:gd name="connsiteX285" fmla="*/ 419342 w 12192000"/>
              <a:gd name="connsiteY285" fmla="*/ 1280730 h 6858000"/>
              <a:gd name="connsiteX286" fmla="*/ 445625 w 12192000"/>
              <a:gd name="connsiteY286" fmla="*/ 1322048 h 6858000"/>
              <a:gd name="connsiteX287" fmla="*/ 460644 w 12192000"/>
              <a:gd name="connsiteY287" fmla="*/ 1337073 h 6858000"/>
              <a:gd name="connsiteX288" fmla="*/ 434360 w 12192000"/>
              <a:gd name="connsiteY288" fmla="*/ 1355854 h 6858000"/>
              <a:gd name="connsiteX289" fmla="*/ 438115 w 12192000"/>
              <a:gd name="connsiteY289" fmla="*/ 1389660 h 6858000"/>
              <a:gd name="connsiteX290" fmla="*/ 524477 w 12192000"/>
              <a:gd name="connsiteY290" fmla="*/ 1434734 h 6858000"/>
              <a:gd name="connsiteX291" fmla="*/ 539495 w 12192000"/>
              <a:gd name="connsiteY291" fmla="*/ 1449759 h 6858000"/>
              <a:gd name="connsiteX292" fmla="*/ 588308 w 12192000"/>
              <a:gd name="connsiteY292" fmla="*/ 1498589 h 6858000"/>
              <a:gd name="connsiteX293" fmla="*/ 640876 w 12192000"/>
              <a:gd name="connsiteY293" fmla="*/ 1554932 h 6858000"/>
              <a:gd name="connsiteX294" fmla="*/ 629612 w 12192000"/>
              <a:gd name="connsiteY294" fmla="*/ 1686398 h 6858000"/>
              <a:gd name="connsiteX295" fmla="*/ 622103 w 12192000"/>
              <a:gd name="connsiteY295" fmla="*/ 1802840 h 6858000"/>
              <a:gd name="connsiteX296" fmla="*/ 618347 w 12192000"/>
              <a:gd name="connsiteY296" fmla="*/ 1810352 h 6858000"/>
              <a:gd name="connsiteX297" fmla="*/ 640876 w 12192000"/>
              <a:gd name="connsiteY297" fmla="*/ 2073285 h 6858000"/>
              <a:gd name="connsiteX298" fmla="*/ 640876 w 12192000"/>
              <a:gd name="connsiteY298" fmla="*/ 2088309 h 6858000"/>
              <a:gd name="connsiteX299" fmla="*/ 663405 w 12192000"/>
              <a:gd name="connsiteY299" fmla="*/ 2140897 h 6858000"/>
              <a:gd name="connsiteX300" fmla="*/ 761031 w 12192000"/>
              <a:gd name="connsiteY300" fmla="*/ 2257338 h 6858000"/>
              <a:gd name="connsiteX301" fmla="*/ 712218 w 12192000"/>
              <a:gd name="connsiteY301" fmla="*/ 2253581 h 6858000"/>
              <a:gd name="connsiteX302" fmla="*/ 648386 w 12192000"/>
              <a:gd name="connsiteY302" fmla="*/ 2212264 h 6858000"/>
              <a:gd name="connsiteX303" fmla="*/ 610838 w 12192000"/>
              <a:gd name="connsiteY303" fmla="*/ 2208508 h 6858000"/>
              <a:gd name="connsiteX304" fmla="*/ 528231 w 12192000"/>
              <a:gd name="connsiteY304" fmla="*/ 2212263 h 6858000"/>
              <a:gd name="connsiteX305" fmla="*/ 460644 w 12192000"/>
              <a:gd name="connsiteY305" fmla="*/ 2200995 h 6858000"/>
              <a:gd name="connsiteX306" fmla="*/ 423096 w 12192000"/>
              <a:gd name="connsiteY306" fmla="*/ 2231045 h 6858000"/>
              <a:gd name="connsiteX307" fmla="*/ 438116 w 12192000"/>
              <a:gd name="connsiteY307" fmla="*/ 2276120 h 6858000"/>
              <a:gd name="connsiteX308" fmla="*/ 498193 w 12192000"/>
              <a:gd name="connsiteY308" fmla="*/ 2306170 h 6858000"/>
              <a:gd name="connsiteX309" fmla="*/ 693444 w 12192000"/>
              <a:gd name="connsiteY309" fmla="*/ 2366267 h 6858000"/>
              <a:gd name="connsiteX310" fmla="*/ 772296 w 12192000"/>
              <a:gd name="connsiteY310" fmla="*/ 2433878 h 6858000"/>
              <a:gd name="connsiteX311" fmla="*/ 764786 w 12192000"/>
              <a:gd name="connsiteY311" fmla="*/ 2512759 h 6858000"/>
              <a:gd name="connsiteX312" fmla="*/ 768541 w 12192000"/>
              <a:gd name="connsiteY312" fmla="*/ 2576613 h 6858000"/>
              <a:gd name="connsiteX313" fmla="*/ 772296 w 12192000"/>
              <a:gd name="connsiteY313" fmla="*/ 2606663 h 6858000"/>
              <a:gd name="connsiteX314" fmla="*/ 693444 w 12192000"/>
              <a:gd name="connsiteY314" fmla="*/ 2614176 h 6858000"/>
              <a:gd name="connsiteX315" fmla="*/ 685935 w 12192000"/>
              <a:gd name="connsiteY315" fmla="*/ 2771935 h 6858000"/>
              <a:gd name="connsiteX316" fmla="*/ 730992 w 12192000"/>
              <a:gd name="connsiteY316" fmla="*/ 2805741 h 6858000"/>
              <a:gd name="connsiteX317" fmla="*/ 761031 w 12192000"/>
              <a:gd name="connsiteY317" fmla="*/ 2854571 h 6858000"/>
              <a:gd name="connsiteX318" fmla="*/ 761031 w 12192000"/>
              <a:gd name="connsiteY318" fmla="*/ 2899645 h 6858000"/>
              <a:gd name="connsiteX319" fmla="*/ 708463 w 12192000"/>
              <a:gd name="connsiteY319" fmla="*/ 3004819 h 6858000"/>
              <a:gd name="connsiteX320" fmla="*/ 648387 w 12192000"/>
              <a:gd name="connsiteY320" fmla="*/ 3046137 h 6858000"/>
              <a:gd name="connsiteX321" fmla="*/ 640876 w 12192000"/>
              <a:gd name="connsiteY321" fmla="*/ 3128772 h 6858000"/>
              <a:gd name="connsiteX322" fmla="*/ 734747 w 12192000"/>
              <a:gd name="connsiteY322" fmla="*/ 3177604 h 6858000"/>
              <a:gd name="connsiteX323" fmla="*/ 802334 w 12192000"/>
              <a:gd name="connsiteY323" fmla="*/ 3233946 h 6858000"/>
              <a:gd name="connsiteX324" fmla="*/ 802335 w 12192000"/>
              <a:gd name="connsiteY324" fmla="*/ 3342875 h 6858000"/>
              <a:gd name="connsiteX325" fmla="*/ 776050 w 12192000"/>
              <a:gd name="connsiteY325" fmla="*/ 3485610 h 6858000"/>
              <a:gd name="connsiteX326" fmla="*/ 787315 w 12192000"/>
              <a:gd name="connsiteY326" fmla="*/ 3508147 h 6858000"/>
              <a:gd name="connsiteX327" fmla="*/ 858657 w 12192000"/>
              <a:gd name="connsiteY327" fmla="*/ 3568246 h 6858000"/>
              <a:gd name="connsiteX328" fmla="*/ 929999 w 12192000"/>
              <a:gd name="connsiteY328" fmla="*/ 3650882 h 6858000"/>
              <a:gd name="connsiteX329" fmla="*/ 933753 w 12192000"/>
              <a:gd name="connsiteY329" fmla="*/ 3782348 h 6858000"/>
              <a:gd name="connsiteX330" fmla="*/ 986321 w 12192000"/>
              <a:gd name="connsiteY330" fmla="*/ 3913815 h 6858000"/>
              <a:gd name="connsiteX331" fmla="*/ 1000997 w 12192000"/>
              <a:gd name="connsiteY331" fmla="*/ 3923113 h 6858000"/>
              <a:gd name="connsiteX332" fmla="*/ 976046 w 12192000"/>
              <a:gd name="connsiteY332" fmla="*/ 3964620 h 6858000"/>
              <a:gd name="connsiteX333" fmla="*/ 945778 w 12192000"/>
              <a:gd name="connsiteY333" fmla="*/ 4027965 h 6858000"/>
              <a:gd name="connsiteX334" fmla="*/ 873755 w 12192000"/>
              <a:gd name="connsiteY334" fmla="*/ 4059857 h 6858000"/>
              <a:gd name="connsiteX335" fmla="*/ 822783 w 12192000"/>
              <a:gd name="connsiteY335" fmla="*/ 4092961 h 6858000"/>
              <a:gd name="connsiteX336" fmla="*/ 839507 w 12192000"/>
              <a:gd name="connsiteY336" fmla="*/ 4126235 h 6858000"/>
              <a:gd name="connsiteX337" fmla="*/ 901891 w 12192000"/>
              <a:gd name="connsiteY337" fmla="*/ 4208119 h 6858000"/>
              <a:gd name="connsiteX338" fmla="*/ 878484 w 12192000"/>
              <a:gd name="connsiteY338" fmla="*/ 4345335 h 6858000"/>
              <a:gd name="connsiteX339" fmla="*/ 856829 w 12192000"/>
              <a:gd name="connsiteY339" fmla="*/ 4354652 h 6858000"/>
              <a:gd name="connsiteX340" fmla="*/ 793075 w 12192000"/>
              <a:gd name="connsiteY340" fmla="*/ 4361544 h 6858000"/>
              <a:gd name="connsiteX341" fmla="*/ 768749 w 12192000"/>
              <a:gd name="connsiteY341" fmla="*/ 4439055 h 6858000"/>
              <a:gd name="connsiteX342" fmla="*/ 826236 w 12192000"/>
              <a:gd name="connsiteY342" fmla="*/ 4508852 h 6858000"/>
              <a:gd name="connsiteX343" fmla="*/ 849321 w 12192000"/>
              <a:gd name="connsiteY343" fmla="*/ 4507075 h 6858000"/>
              <a:gd name="connsiteX344" fmla="*/ 871324 w 12192000"/>
              <a:gd name="connsiteY344" fmla="*/ 4513313 h 6858000"/>
              <a:gd name="connsiteX345" fmla="*/ 897143 w 12192000"/>
              <a:gd name="connsiteY345" fmla="*/ 4539654 h 6858000"/>
              <a:gd name="connsiteX346" fmla="*/ 896284 w 12192000"/>
              <a:gd name="connsiteY346" fmla="*/ 4576265 h 6858000"/>
              <a:gd name="connsiteX347" fmla="*/ 864991 w 12192000"/>
              <a:gd name="connsiteY347" fmla="*/ 4699358 h 6858000"/>
              <a:gd name="connsiteX348" fmla="*/ 841779 w 12192000"/>
              <a:gd name="connsiteY348" fmla="*/ 4714175 h 6858000"/>
              <a:gd name="connsiteX349" fmla="*/ 824544 w 12192000"/>
              <a:gd name="connsiteY349" fmla="*/ 4733067 h 6858000"/>
              <a:gd name="connsiteX350" fmla="*/ 908488 w 12192000"/>
              <a:gd name="connsiteY350" fmla="*/ 4763998 h 6858000"/>
              <a:gd name="connsiteX351" fmla="*/ 952241 w 12192000"/>
              <a:gd name="connsiteY351" fmla="*/ 4802557 h 6858000"/>
              <a:gd name="connsiteX352" fmla="*/ 953194 w 12192000"/>
              <a:gd name="connsiteY352" fmla="*/ 4807583 h 6858000"/>
              <a:gd name="connsiteX353" fmla="*/ 917516 w 12192000"/>
              <a:gd name="connsiteY353" fmla="*/ 4866422 h 6858000"/>
              <a:gd name="connsiteX354" fmla="*/ 871789 w 12192000"/>
              <a:gd name="connsiteY354" fmla="*/ 4927168 h 6858000"/>
              <a:gd name="connsiteX355" fmla="*/ 876558 w 12192000"/>
              <a:gd name="connsiteY355" fmla="*/ 4952296 h 6858000"/>
              <a:gd name="connsiteX356" fmla="*/ 897608 w 12192000"/>
              <a:gd name="connsiteY356" fmla="*/ 4953509 h 6858000"/>
              <a:gd name="connsiteX357" fmla="*/ 979295 w 12192000"/>
              <a:gd name="connsiteY357" fmla="*/ 4958834 h 6858000"/>
              <a:gd name="connsiteX358" fmla="*/ 994239 w 12192000"/>
              <a:gd name="connsiteY358" fmla="*/ 4969015 h 6858000"/>
              <a:gd name="connsiteX359" fmla="*/ 1056274 w 12192000"/>
              <a:gd name="connsiteY359" fmla="*/ 5035345 h 6858000"/>
              <a:gd name="connsiteX360" fmla="*/ 1084605 w 12192000"/>
              <a:gd name="connsiteY360" fmla="*/ 5061209 h 6858000"/>
              <a:gd name="connsiteX361" fmla="*/ 1100249 w 12192000"/>
              <a:gd name="connsiteY361" fmla="*/ 5102499 h 6858000"/>
              <a:gd name="connsiteX362" fmla="*/ 1054522 w 12192000"/>
              <a:gd name="connsiteY362" fmla="*/ 5163245 h 6858000"/>
              <a:gd name="connsiteX363" fmla="*/ 983930 w 12192000"/>
              <a:gd name="connsiteY363" fmla="*/ 5202676 h 6858000"/>
              <a:gd name="connsiteX364" fmla="*/ 911687 w 12192000"/>
              <a:gd name="connsiteY364" fmla="*/ 5205972 h 6858000"/>
              <a:gd name="connsiteX365" fmla="*/ 875215 w 12192000"/>
              <a:gd name="connsiteY365" fmla="*/ 5192066 h 6858000"/>
              <a:gd name="connsiteX366" fmla="*/ 808982 w 12192000"/>
              <a:gd name="connsiteY366" fmla="*/ 5144757 h 6858000"/>
              <a:gd name="connsiteX367" fmla="*/ 697440 w 12192000"/>
              <a:gd name="connsiteY367" fmla="*/ 5064391 h 6858000"/>
              <a:gd name="connsiteX368" fmla="*/ 567802 w 12192000"/>
              <a:gd name="connsiteY368" fmla="*/ 5039528 h 6858000"/>
              <a:gd name="connsiteX369" fmla="*/ 459342 w 12192000"/>
              <a:gd name="connsiteY369" fmla="*/ 5002836 h 6858000"/>
              <a:gd name="connsiteX370" fmla="*/ 450375 w 12192000"/>
              <a:gd name="connsiteY370" fmla="*/ 4996728 h 6858000"/>
              <a:gd name="connsiteX371" fmla="*/ 341788 w 12192000"/>
              <a:gd name="connsiteY371" fmla="*/ 4973077 h 6858000"/>
              <a:gd name="connsiteX372" fmla="*/ 211418 w 12192000"/>
              <a:gd name="connsiteY372" fmla="*/ 4971783 h 6858000"/>
              <a:gd name="connsiteX373" fmla="*/ 147758 w 12192000"/>
              <a:gd name="connsiteY373" fmla="*/ 5020312 h 6858000"/>
              <a:gd name="connsiteX374" fmla="*/ 142607 w 12192000"/>
              <a:gd name="connsiteY374" fmla="*/ 5034307 h 6858000"/>
              <a:gd name="connsiteX375" fmla="*/ 171857 w 12192000"/>
              <a:gd name="connsiteY375" fmla="*/ 5119875 h 6858000"/>
              <a:gd name="connsiteX376" fmla="*/ 239649 w 12192000"/>
              <a:gd name="connsiteY376" fmla="*/ 5161682 h 6858000"/>
              <a:gd name="connsiteX377" fmla="*/ 293354 w 12192000"/>
              <a:gd name="connsiteY377" fmla="*/ 5156697 h 6858000"/>
              <a:gd name="connsiteX378" fmla="*/ 360702 w 12192000"/>
              <a:gd name="connsiteY378" fmla="*/ 5141312 h 6858000"/>
              <a:gd name="connsiteX379" fmla="*/ 377681 w 12192000"/>
              <a:gd name="connsiteY379" fmla="*/ 5148503 h 6858000"/>
              <a:gd name="connsiteX380" fmla="*/ 443693 w 12192000"/>
              <a:gd name="connsiteY380" fmla="*/ 5167218 h 6858000"/>
              <a:gd name="connsiteX381" fmla="*/ 503249 w 12192000"/>
              <a:gd name="connsiteY381" fmla="*/ 5179347 h 6858000"/>
              <a:gd name="connsiteX382" fmla="*/ 635526 w 12192000"/>
              <a:gd name="connsiteY382" fmla="*/ 5190691 h 6858000"/>
              <a:gd name="connsiteX383" fmla="*/ 765640 w 12192000"/>
              <a:gd name="connsiteY383" fmla="*/ 5218068 h 6858000"/>
              <a:gd name="connsiteX384" fmla="*/ 851969 w 12192000"/>
              <a:gd name="connsiteY384" fmla="*/ 5261563 h 6858000"/>
              <a:gd name="connsiteX385" fmla="*/ 891429 w 12192000"/>
              <a:gd name="connsiteY385" fmla="*/ 5277505 h 6858000"/>
              <a:gd name="connsiteX386" fmla="*/ 1050351 w 12192000"/>
              <a:gd name="connsiteY386" fmla="*/ 5333259 h 6858000"/>
              <a:gd name="connsiteX387" fmla="*/ 1133469 w 12192000"/>
              <a:gd name="connsiteY387" fmla="*/ 5346123 h 6858000"/>
              <a:gd name="connsiteX388" fmla="*/ 1161706 w 12192000"/>
              <a:gd name="connsiteY388" fmla="*/ 5330351 h 6858000"/>
              <a:gd name="connsiteX389" fmla="*/ 1188862 w 12192000"/>
              <a:gd name="connsiteY389" fmla="*/ 5322594 h 6858000"/>
              <a:gd name="connsiteX390" fmla="*/ 1211215 w 12192000"/>
              <a:gd name="connsiteY390" fmla="*/ 5344386 h 6858000"/>
              <a:gd name="connsiteX391" fmla="*/ 1199958 w 12192000"/>
              <a:gd name="connsiteY391" fmla="*/ 5367349 h 6858000"/>
              <a:gd name="connsiteX392" fmla="*/ 1181292 w 12192000"/>
              <a:gd name="connsiteY392" fmla="*/ 5378702 h 6858000"/>
              <a:gd name="connsiteX393" fmla="*/ 1150892 w 12192000"/>
              <a:gd name="connsiteY393" fmla="*/ 5410504 h 6858000"/>
              <a:gd name="connsiteX394" fmla="*/ 1114260 w 12192000"/>
              <a:gd name="connsiteY394" fmla="*/ 5464318 h 6858000"/>
              <a:gd name="connsiteX395" fmla="*/ 934188 w 12192000"/>
              <a:gd name="connsiteY395" fmla="*/ 5571387 h 6858000"/>
              <a:gd name="connsiteX396" fmla="*/ 894345 w 12192000"/>
              <a:gd name="connsiteY396" fmla="*/ 5594568 h 6858000"/>
              <a:gd name="connsiteX397" fmla="*/ 835138 w 12192000"/>
              <a:gd name="connsiteY397" fmla="*/ 5597994 h 6858000"/>
              <a:gd name="connsiteX398" fmla="*/ 801529 w 12192000"/>
              <a:gd name="connsiteY398" fmla="*/ 5599166 h 6858000"/>
              <a:gd name="connsiteX399" fmla="*/ 768268 w 12192000"/>
              <a:gd name="connsiteY399" fmla="*/ 5615892 h 6858000"/>
              <a:gd name="connsiteX400" fmla="*/ 756534 w 12192000"/>
              <a:gd name="connsiteY400" fmla="*/ 5636342 h 6858000"/>
              <a:gd name="connsiteX401" fmla="*/ 847121 w 12192000"/>
              <a:gd name="connsiteY401" fmla="*/ 5757131 h 6858000"/>
              <a:gd name="connsiteX402" fmla="*/ 917457 w 12192000"/>
              <a:gd name="connsiteY402" fmla="*/ 5743783 h 6858000"/>
              <a:gd name="connsiteX403" fmla="*/ 967603 w 12192000"/>
              <a:gd name="connsiteY403" fmla="*/ 5692613 h 6858000"/>
              <a:gd name="connsiteX404" fmla="*/ 1028019 w 12192000"/>
              <a:gd name="connsiteY404" fmla="*/ 5668130 h 6858000"/>
              <a:gd name="connsiteX405" fmla="*/ 1087132 w 12192000"/>
              <a:gd name="connsiteY405" fmla="*/ 5623067 h 6858000"/>
              <a:gd name="connsiteX406" fmla="*/ 1113367 w 12192000"/>
              <a:gd name="connsiteY406" fmla="*/ 5555607 h 6858000"/>
              <a:gd name="connsiteX407" fmla="*/ 1168410 w 12192000"/>
              <a:gd name="connsiteY407" fmla="*/ 5516524 h 6858000"/>
              <a:gd name="connsiteX408" fmla="*/ 1185517 w 12192000"/>
              <a:gd name="connsiteY408" fmla="*/ 5510674 h 6858000"/>
              <a:gd name="connsiteX409" fmla="*/ 1269844 w 12192000"/>
              <a:gd name="connsiteY409" fmla="*/ 5502481 h 6858000"/>
              <a:gd name="connsiteX410" fmla="*/ 1332644 w 12192000"/>
              <a:gd name="connsiteY410" fmla="*/ 5490563 h 6858000"/>
              <a:gd name="connsiteX411" fmla="*/ 1374650 w 12192000"/>
              <a:gd name="connsiteY411" fmla="*/ 5451351 h 6858000"/>
              <a:gd name="connsiteX412" fmla="*/ 1398816 w 12192000"/>
              <a:gd name="connsiteY412" fmla="*/ 5441557 h 6858000"/>
              <a:gd name="connsiteX413" fmla="*/ 1414016 w 12192000"/>
              <a:gd name="connsiteY413" fmla="*/ 5425656 h 6858000"/>
              <a:gd name="connsiteX414" fmla="*/ 1457802 w 12192000"/>
              <a:gd name="connsiteY414" fmla="*/ 5409537 h 6858000"/>
              <a:gd name="connsiteX415" fmla="*/ 1515894 w 12192000"/>
              <a:gd name="connsiteY415" fmla="*/ 5468804 h 6858000"/>
              <a:gd name="connsiteX416" fmla="*/ 1558471 w 12192000"/>
              <a:gd name="connsiteY416" fmla="*/ 5473742 h 6858000"/>
              <a:gd name="connsiteX417" fmla="*/ 1565529 w 12192000"/>
              <a:gd name="connsiteY417" fmla="*/ 5469798 h 6858000"/>
              <a:gd name="connsiteX418" fmla="*/ 1596406 w 12192000"/>
              <a:gd name="connsiteY418" fmla="*/ 5440508 h 6858000"/>
              <a:gd name="connsiteX419" fmla="*/ 1638378 w 12192000"/>
              <a:gd name="connsiteY419" fmla="*/ 5455974 h 6858000"/>
              <a:gd name="connsiteX420" fmla="*/ 1677234 w 12192000"/>
              <a:gd name="connsiteY420" fmla="*/ 5482444 h 6858000"/>
              <a:gd name="connsiteX421" fmla="*/ 1755805 w 12192000"/>
              <a:gd name="connsiteY421" fmla="*/ 5498774 h 6858000"/>
              <a:gd name="connsiteX422" fmla="*/ 1772911 w 12192000"/>
              <a:gd name="connsiteY422" fmla="*/ 5492924 h 6858000"/>
              <a:gd name="connsiteX423" fmla="*/ 1907318 w 12192000"/>
              <a:gd name="connsiteY423" fmla="*/ 5542917 h 6858000"/>
              <a:gd name="connsiteX424" fmla="*/ 1992694 w 12192000"/>
              <a:gd name="connsiteY424" fmla="*/ 5581387 h 6858000"/>
              <a:gd name="connsiteX425" fmla="*/ 2099722 w 12192000"/>
              <a:gd name="connsiteY425" fmla="*/ 5610540 h 6858000"/>
              <a:gd name="connsiteX426" fmla="*/ 2117656 w 12192000"/>
              <a:gd name="connsiteY426" fmla="*/ 5622758 h 6858000"/>
              <a:gd name="connsiteX427" fmla="*/ 2149674 w 12192000"/>
              <a:gd name="connsiteY427" fmla="*/ 5681767 h 6858000"/>
              <a:gd name="connsiteX428" fmla="*/ 2159595 w 12192000"/>
              <a:gd name="connsiteY428" fmla="*/ 5692901 h 6858000"/>
              <a:gd name="connsiteX429" fmla="*/ 2267195 w 12192000"/>
              <a:gd name="connsiteY429" fmla="*/ 5766204 h 6858000"/>
              <a:gd name="connsiteX430" fmla="*/ 2281663 w 12192000"/>
              <a:gd name="connsiteY430" fmla="*/ 5773872 h 6858000"/>
              <a:gd name="connsiteX431" fmla="*/ 2415721 w 12192000"/>
              <a:gd name="connsiteY431" fmla="*/ 5808310 h 6858000"/>
              <a:gd name="connsiteX432" fmla="*/ 2544974 w 12192000"/>
              <a:gd name="connsiteY432" fmla="*/ 5872297 h 6858000"/>
              <a:gd name="connsiteX433" fmla="*/ 2604753 w 12192000"/>
              <a:gd name="connsiteY433" fmla="*/ 5913022 h 6858000"/>
              <a:gd name="connsiteX434" fmla="*/ 2608090 w 12192000"/>
              <a:gd name="connsiteY434" fmla="*/ 5930612 h 6858000"/>
              <a:gd name="connsiteX435" fmla="*/ 2604498 w 12192000"/>
              <a:gd name="connsiteY435" fmla="*/ 5939104 h 6858000"/>
              <a:gd name="connsiteX436" fmla="*/ 2642365 w 12192000"/>
              <a:gd name="connsiteY436" fmla="*/ 6015226 h 6858000"/>
              <a:gd name="connsiteX437" fmla="*/ 2706819 w 12192000"/>
              <a:gd name="connsiteY437" fmla="*/ 6039443 h 6858000"/>
              <a:gd name="connsiteX438" fmla="*/ 2668534 w 12192000"/>
              <a:gd name="connsiteY438" fmla="*/ 6057123 h 6858000"/>
              <a:gd name="connsiteX439" fmla="*/ 2630376 w 12192000"/>
              <a:gd name="connsiteY439" fmla="*/ 6061761 h 6858000"/>
              <a:gd name="connsiteX440" fmla="*/ 2619247 w 12192000"/>
              <a:gd name="connsiteY440" fmla="*/ 6071683 h 6858000"/>
              <a:gd name="connsiteX441" fmla="*/ 2574253 w 12192000"/>
              <a:gd name="connsiteY441" fmla="*/ 6108859 h 6858000"/>
              <a:gd name="connsiteX442" fmla="*/ 2495615 w 12192000"/>
              <a:gd name="connsiteY442" fmla="*/ 6201884 h 6858000"/>
              <a:gd name="connsiteX443" fmla="*/ 2493896 w 12192000"/>
              <a:gd name="connsiteY443" fmla="*/ 6275107 h 6858000"/>
              <a:gd name="connsiteX444" fmla="*/ 2555931 w 12192000"/>
              <a:gd name="connsiteY444" fmla="*/ 6341437 h 6858000"/>
              <a:gd name="connsiteX445" fmla="*/ 2561781 w 12192000"/>
              <a:gd name="connsiteY445" fmla="*/ 6358550 h 6858000"/>
              <a:gd name="connsiteX446" fmla="*/ 2565435 w 12192000"/>
              <a:gd name="connsiteY446" fmla="*/ 6446373 h 6858000"/>
              <a:gd name="connsiteX447" fmla="*/ 2650172 w 12192000"/>
              <a:gd name="connsiteY447" fmla="*/ 6550049 h 6858000"/>
              <a:gd name="connsiteX448" fmla="*/ 2715706 w 12192000"/>
              <a:gd name="connsiteY448" fmla="*/ 6566250 h 6858000"/>
              <a:gd name="connsiteX449" fmla="*/ 2835457 w 12192000"/>
              <a:gd name="connsiteY449" fmla="*/ 6525300 h 6858000"/>
              <a:gd name="connsiteX450" fmla="*/ 2894159 w 12192000"/>
              <a:gd name="connsiteY450" fmla="*/ 6368370 h 6858000"/>
              <a:gd name="connsiteX451" fmla="*/ 2890344 w 12192000"/>
              <a:gd name="connsiteY451" fmla="*/ 6348267 h 6858000"/>
              <a:gd name="connsiteX452" fmla="*/ 2895750 w 12192000"/>
              <a:gd name="connsiteY452" fmla="*/ 6308189 h 6858000"/>
              <a:gd name="connsiteX453" fmla="*/ 2927453 w 12192000"/>
              <a:gd name="connsiteY453" fmla="*/ 6296965 h 6858000"/>
              <a:gd name="connsiteX454" fmla="*/ 3048634 w 12192000"/>
              <a:gd name="connsiteY454" fmla="*/ 6263554 h 6858000"/>
              <a:gd name="connsiteX455" fmla="*/ 3069684 w 12192000"/>
              <a:gd name="connsiteY455" fmla="*/ 6264767 h 6858000"/>
              <a:gd name="connsiteX456" fmla="*/ 3057474 w 12192000"/>
              <a:gd name="connsiteY456" fmla="*/ 6282705 h 6858000"/>
              <a:gd name="connsiteX457" fmla="*/ 3048729 w 12192000"/>
              <a:gd name="connsiteY457" fmla="*/ 6305192 h 6858000"/>
              <a:gd name="connsiteX458" fmla="*/ 2978997 w 12192000"/>
              <a:gd name="connsiteY458" fmla="*/ 6308012 h 6858000"/>
              <a:gd name="connsiteX459" fmla="*/ 2969298 w 12192000"/>
              <a:gd name="connsiteY459" fmla="*/ 6325472 h 6858000"/>
              <a:gd name="connsiteX460" fmla="*/ 2982684 w 12192000"/>
              <a:gd name="connsiteY460" fmla="*/ 6341155 h 6858000"/>
              <a:gd name="connsiteX461" fmla="*/ 3065581 w 12192000"/>
              <a:gd name="connsiteY461" fmla="*/ 6325425 h 6858000"/>
              <a:gd name="connsiteX462" fmla="*/ 3096074 w 12192000"/>
              <a:gd name="connsiteY462" fmla="*/ 6335258 h 6858000"/>
              <a:gd name="connsiteX463" fmla="*/ 3068503 w 12192000"/>
              <a:gd name="connsiteY463" fmla="*/ 6436817 h 6858000"/>
              <a:gd name="connsiteX464" fmla="*/ 2995621 w 12192000"/>
              <a:gd name="connsiteY464" fmla="*/ 6505319 h 6858000"/>
              <a:gd name="connsiteX465" fmla="*/ 2970978 w 12192000"/>
              <a:gd name="connsiteY465" fmla="*/ 6512600 h 6858000"/>
              <a:gd name="connsiteX466" fmla="*/ 2954824 w 12192000"/>
              <a:gd name="connsiteY466" fmla="*/ 6523476 h 6858000"/>
              <a:gd name="connsiteX467" fmla="*/ 2936636 w 12192000"/>
              <a:gd name="connsiteY467" fmla="*/ 6537341 h 6858000"/>
              <a:gd name="connsiteX468" fmla="*/ 2965093 w 12192000"/>
              <a:gd name="connsiteY468" fmla="*/ 6550164 h 6858000"/>
              <a:gd name="connsiteX469" fmla="*/ 2981247 w 12192000"/>
              <a:gd name="connsiteY469" fmla="*/ 6539288 h 6858000"/>
              <a:gd name="connsiteX470" fmla="*/ 3096484 w 12192000"/>
              <a:gd name="connsiteY470" fmla="*/ 6447127 h 6858000"/>
              <a:gd name="connsiteX471" fmla="*/ 3112637 w 12192000"/>
              <a:gd name="connsiteY471" fmla="*/ 6436252 h 6858000"/>
              <a:gd name="connsiteX472" fmla="*/ 3171589 w 12192000"/>
              <a:gd name="connsiteY472" fmla="*/ 6458907 h 6858000"/>
              <a:gd name="connsiteX473" fmla="*/ 3178265 w 12192000"/>
              <a:gd name="connsiteY473" fmla="*/ 6494089 h 6858000"/>
              <a:gd name="connsiteX474" fmla="*/ 3185419 w 12192000"/>
              <a:gd name="connsiteY474" fmla="*/ 6531783 h 6858000"/>
              <a:gd name="connsiteX475" fmla="*/ 3250731 w 12192000"/>
              <a:gd name="connsiteY475" fmla="*/ 6519388 h 6858000"/>
              <a:gd name="connsiteX476" fmla="*/ 3310509 w 12192000"/>
              <a:gd name="connsiteY476" fmla="*/ 6560112 h 6858000"/>
              <a:gd name="connsiteX477" fmla="*/ 3360844 w 12192000"/>
              <a:gd name="connsiteY477" fmla="*/ 6592215 h 6858000"/>
              <a:gd name="connsiteX478" fmla="*/ 3404025 w 12192000"/>
              <a:gd name="connsiteY478" fmla="*/ 6586623 h 6858000"/>
              <a:gd name="connsiteX479" fmla="*/ 3479734 w 12192000"/>
              <a:gd name="connsiteY479" fmla="*/ 6587876 h 6858000"/>
              <a:gd name="connsiteX480" fmla="*/ 3489655 w 12192000"/>
              <a:gd name="connsiteY480" fmla="*/ 6599010 h 6858000"/>
              <a:gd name="connsiteX481" fmla="*/ 3515440 w 12192000"/>
              <a:gd name="connsiteY481" fmla="*/ 6680030 h 6858000"/>
              <a:gd name="connsiteX482" fmla="*/ 3535282 w 12192000"/>
              <a:gd name="connsiteY482" fmla="*/ 6702299 h 6858000"/>
              <a:gd name="connsiteX483" fmla="*/ 3546888 w 12192000"/>
              <a:gd name="connsiteY483" fmla="*/ 6694889 h 6858000"/>
              <a:gd name="connsiteX484" fmla="*/ 3537955 w 12192000"/>
              <a:gd name="connsiteY484" fmla="*/ 6634103 h 6858000"/>
              <a:gd name="connsiteX485" fmla="*/ 3551247 w 12192000"/>
              <a:gd name="connsiteY485" fmla="*/ 6608150 h 6858000"/>
              <a:gd name="connsiteX486" fmla="*/ 3589276 w 12192000"/>
              <a:gd name="connsiteY486" fmla="*/ 6616552 h 6858000"/>
              <a:gd name="connsiteX487" fmla="*/ 3616176 w 12192000"/>
              <a:gd name="connsiteY487" fmla="*/ 6634878 h 6858000"/>
              <a:gd name="connsiteX488" fmla="*/ 3610104 w 12192000"/>
              <a:gd name="connsiteY488" fmla="*/ 6589170 h 6858000"/>
              <a:gd name="connsiteX489" fmla="*/ 3615860 w 12192000"/>
              <a:gd name="connsiteY489" fmla="*/ 6564646 h 6858000"/>
              <a:gd name="connsiteX490" fmla="*/ 3639899 w 12192000"/>
              <a:gd name="connsiteY490" fmla="*/ 6567895 h 6858000"/>
              <a:gd name="connsiteX491" fmla="*/ 3661869 w 12192000"/>
              <a:gd name="connsiteY491" fmla="*/ 6628811 h 6858000"/>
              <a:gd name="connsiteX492" fmla="*/ 3706286 w 12192000"/>
              <a:gd name="connsiteY492" fmla="*/ 6753156 h 6858000"/>
              <a:gd name="connsiteX493" fmla="*/ 3710578 w 12192000"/>
              <a:gd name="connsiteY493" fmla="*/ 6775772 h 6858000"/>
              <a:gd name="connsiteX494" fmla="*/ 3723965 w 12192000"/>
              <a:gd name="connsiteY494" fmla="*/ 6791456 h 6858000"/>
              <a:gd name="connsiteX495" fmla="*/ 3738687 w 12192000"/>
              <a:gd name="connsiteY495" fmla="*/ 6773041 h 6858000"/>
              <a:gd name="connsiteX496" fmla="*/ 3737861 w 12192000"/>
              <a:gd name="connsiteY496" fmla="*/ 6754974 h 6858000"/>
              <a:gd name="connsiteX497" fmla="*/ 3716240 w 12192000"/>
              <a:gd name="connsiteY497" fmla="*/ 6709612 h 6858000"/>
              <a:gd name="connsiteX498" fmla="*/ 3703109 w 12192000"/>
              <a:gd name="connsiteY498" fmla="*/ 6667846 h 6858000"/>
              <a:gd name="connsiteX499" fmla="*/ 3695351 w 12192000"/>
              <a:gd name="connsiteY499" fmla="*/ 6640681 h 6858000"/>
              <a:gd name="connsiteX500" fmla="*/ 3681394 w 12192000"/>
              <a:gd name="connsiteY500" fmla="*/ 6580847 h 6858000"/>
              <a:gd name="connsiteX501" fmla="*/ 3693638 w 12192000"/>
              <a:gd name="connsiteY501" fmla="*/ 6508231 h 6858000"/>
              <a:gd name="connsiteX502" fmla="*/ 3729854 w 12192000"/>
              <a:gd name="connsiteY502" fmla="*/ 6548220 h 6858000"/>
              <a:gd name="connsiteX503" fmla="*/ 3771410 w 12192000"/>
              <a:gd name="connsiteY503" fmla="*/ 6657488 h 6858000"/>
              <a:gd name="connsiteX504" fmla="*/ 3803906 w 12192000"/>
              <a:gd name="connsiteY504" fmla="*/ 6719010 h 6858000"/>
              <a:gd name="connsiteX505" fmla="*/ 3827468 w 12192000"/>
              <a:gd name="connsiteY505" fmla="*/ 6719745 h 6858000"/>
              <a:gd name="connsiteX506" fmla="*/ 3829630 w 12192000"/>
              <a:gd name="connsiteY506" fmla="*/ 6703715 h 6858000"/>
              <a:gd name="connsiteX507" fmla="*/ 3780538 w 12192000"/>
              <a:gd name="connsiteY507" fmla="*/ 6595877 h 6858000"/>
              <a:gd name="connsiteX508" fmla="*/ 3763336 w 12192000"/>
              <a:gd name="connsiteY508" fmla="*/ 6560091 h 6858000"/>
              <a:gd name="connsiteX509" fmla="*/ 3766487 w 12192000"/>
              <a:gd name="connsiteY509" fmla="*/ 6494406 h 6858000"/>
              <a:gd name="connsiteX510" fmla="*/ 3756123 w 12192000"/>
              <a:gd name="connsiteY510" fmla="*/ 6426082 h 6858000"/>
              <a:gd name="connsiteX511" fmla="*/ 3746108 w 12192000"/>
              <a:gd name="connsiteY511" fmla="*/ 6373311 h 6858000"/>
              <a:gd name="connsiteX512" fmla="*/ 3764331 w 12192000"/>
              <a:gd name="connsiteY512" fmla="*/ 6304767 h 6858000"/>
              <a:gd name="connsiteX513" fmla="*/ 3795078 w 12192000"/>
              <a:gd name="connsiteY513" fmla="*/ 6288517 h 6858000"/>
              <a:gd name="connsiteX514" fmla="*/ 3830374 w 12192000"/>
              <a:gd name="connsiteY514" fmla="*/ 6268802 h 6858000"/>
              <a:gd name="connsiteX515" fmla="*/ 3885290 w 12192000"/>
              <a:gd name="connsiteY515" fmla="*/ 6242760 h 6858000"/>
              <a:gd name="connsiteX516" fmla="*/ 3994610 w 12192000"/>
              <a:gd name="connsiteY516" fmla="*/ 6242842 h 6858000"/>
              <a:gd name="connsiteX517" fmla="*/ 4037441 w 12192000"/>
              <a:gd name="connsiteY517" fmla="*/ 6221696 h 6858000"/>
              <a:gd name="connsiteX518" fmla="*/ 4132011 w 12192000"/>
              <a:gd name="connsiteY518" fmla="*/ 6089200 h 6858000"/>
              <a:gd name="connsiteX519" fmla="*/ 4182573 w 12192000"/>
              <a:gd name="connsiteY519" fmla="*/ 5944226 h 6858000"/>
              <a:gd name="connsiteX520" fmla="*/ 4215168 w 12192000"/>
              <a:gd name="connsiteY520" fmla="*/ 5841714 h 6858000"/>
              <a:gd name="connsiteX521" fmla="*/ 4284712 w 12192000"/>
              <a:gd name="connsiteY521" fmla="*/ 5755621 h 6858000"/>
              <a:gd name="connsiteX522" fmla="*/ 4327288 w 12192000"/>
              <a:gd name="connsiteY522" fmla="*/ 5760558 h 6858000"/>
              <a:gd name="connsiteX523" fmla="*/ 4353712 w 12192000"/>
              <a:gd name="connsiteY523" fmla="*/ 5776371 h 6858000"/>
              <a:gd name="connsiteX524" fmla="*/ 4399532 w 12192000"/>
              <a:gd name="connsiteY524" fmla="*/ 5757262 h 6858000"/>
              <a:gd name="connsiteX525" fmla="*/ 4406824 w 12192000"/>
              <a:gd name="connsiteY525" fmla="*/ 5739138 h 6858000"/>
              <a:gd name="connsiteX526" fmla="*/ 4415488 w 12192000"/>
              <a:gd name="connsiteY526" fmla="*/ 5748577 h 6858000"/>
              <a:gd name="connsiteX527" fmla="*/ 4454096 w 12192000"/>
              <a:gd name="connsiteY527" fmla="*/ 5769033 h 6858000"/>
              <a:gd name="connsiteX528" fmla="*/ 4524433 w 12192000"/>
              <a:gd name="connsiteY528" fmla="*/ 5755685 h 6858000"/>
              <a:gd name="connsiteX529" fmla="*/ 4546406 w 12192000"/>
              <a:gd name="connsiteY529" fmla="*/ 5733263 h 6858000"/>
              <a:gd name="connsiteX530" fmla="*/ 4556707 w 12192000"/>
              <a:gd name="connsiteY530" fmla="*/ 5735244 h 6858000"/>
              <a:gd name="connsiteX531" fmla="*/ 4565802 w 12192000"/>
              <a:gd name="connsiteY531" fmla="*/ 5728312 h 6858000"/>
              <a:gd name="connsiteX532" fmla="*/ 4616392 w 12192000"/>
              <a:gd name="connsiteY532" fmla="*/ 5734331 h 6858000"/>
              <a:gd name="connsiteX533" fmla="*/ 4678077 w 12192000"/>
              <a:gd name="connsiteY533" fmla="*/ 5785106 h 6858000"/>
              <a:gd name="connsiteX534" fmla="*/ 4717538 w 12192000"/>
              <a:gd name="connsiteY534" fmla="*/ 5801050 h 6858000"/>
              <a:gd name="connsiteX535" fmla="*/ 4750288 w 12192000"/>
              <a:gd name="connsiteY535" fmla="*/ 5836489 h 6858000"/>
              <a:gd name="connsiteX536" fmla="*/ 4766885 w 12192000"/>
              <a:gd name="connsiteY536" fmla="*/ 5882804 h 6858000"/>
              <a:gd name="connsiteX537" fmla="*/ 4761606 w 12192000"/>
              <a:gd name="connsiteY537" fmla="*/ 5909840 h 6858000"/>
              <a:gd name="connsiteX538" fmla="*/ 4756420 w 12192000"/>
              <a:gd name="connsiteY538" fmla="*/ 5978513 h 6858000"/>
              <a:gd name="connsiteX539" fmla="*/ 4785993 w 12192000"/>
              <a:gd name="connsiteY539" fmla="*/ 5928643 h 6858000"/>
              <a:gd name="connsiteX540" fmla="*/ 4806346 w 12192000"/>
              <a:gd name="connsiteY540" fmla="*/ 5898746 h 6858000"/>
              <a:gd name="connsiteX541" fmla="*/ 4820940 w 12192000"/>
              <a:gd name="connsiteY541" fmla="*/ 5893372 h 6858000"/>
              <a:gd name="connsiteX542" fmla="*/ 4862597 w 12192000"/>
              <a:gd name="connsiteY542" fmla="*/ 5838606 h 6858000"/>
              <a:gd name="connsiteX543" fmla="*/ 4916558 w 12192000"/>
              <a:gd name="connsiteY543" fmla="*/ 5807539 h 6858000"/>
              <a:gd name="connsiteX544" fmla="*/ 4937863 w 12192000"/>
              <a:gd name="connsiteY544" fmla="*/ 5782667 h 6858000"/>
              <a:gd name="connsiteX545" fmla="*/ 5021653 w 12192000"/>
              <a:gd name="connsiteY545" fmla="*/ 5675648 h 6858000"/>
              <a:gd name="connsiteX546" fmla="*/ 5039236 w 12192000"/>
              <a:gd name="connsiteY546" fmla="*/ 5672311 h 6858000"/>
              <a:gd name="connsiteX547" fmla="*/ 5041621 w 12192000"/>
              <a:gd name="connsiteY547" fmla="*/ 5684874 h 6858000"/>
              <a:gd name="connsiteX548" fmla="*/ 4971567 w 12192000"/>
              <a:gd name="connsiteY548" fmla="*/ 5823133 h 6858000"/>
              <a:gd name="connsiteX549" fmla="*/ 4961740 w 12192000"/>
              <a:gd name="connsiteY549" fmla="*/ 5853636 h 6858000"/>
              <a:gd name="connsiteX550" fmla="*/ 4998561 w 12192000"/>
              <a:gd name="connsiteY550" fmla="*/ 5883096 h 6858000"/>
              <a:gd name="connsiteX551" fmla="*/ 5022854 w 12192000"/>
              <a:gd name="connsiteY551" fmla="*/ 5860262 h 6858000"/>
              <a:gd name="connsiteX552" fmla="*/ 5039613 w 12192000"/>
              <a:gd name="connsiteY552" fmla="*/ 5838857 h 6858000"/>
              <a:gd name="connsiteX553" fmla="*/ 5050392 w 12192000"/>
              <a:gd name="connsiteY553" fmla="*/ 5813381 h 6858000"/>
              <a:gd name="connsiteX554" fmla="*/ 5073766 w 12192000"/>
              <a:gd name="connsiteY554" fmla="*/ 5730843 h 6858000"/>
              <a:gd name="connsiteX555" fmla="*/ 5088396 w 12192000"/>
              <a:gd name="connsiteY555" fmla="*/ 5670791 h 6858000"/>
              <a:gd name="connsiteX556" fmla="*/ 5108908 w 12192000"/>
              <a:gd name="connsiteY556" fmla="*/ 5573175 h 6858000"/>
              <a:gd name="connsiteX557" fmla="*/ 5109791 w 12192000"/>
              <a:gd name="connsiteY557" fmla="*/ 5566621 h 6858000"/>
              <a:gd name="connsiteX558" fmla="*/ 5142921 w 12192000"/>
              <a:gd name="connsiteY558" fmla="*/ 5566535 h 6858000"/>
              <a:gd name="connsiteX559" fmla="*/ 5190796 w 12192000"/>
              <a:gd name="connsiteY559" fmla="*/ 5554328 h 6858000"/>
              <a:gd name="connsiteX560" fmla="*/ 5208269 w 12192000"/>
              <a:gd name="connsiteY560" fmla="*/ 5542287 h 6858000"/>
              <a:gd name="connsiteX561" fmla="*/ 5207989 w 12192000"/>
              <a:gd name="connsiteY561" fmla="*/ 5543308 h 6858000"/>
              <a:gd name="connsiteX562" fmla="*/ 5211168 w 12192000"/>
              <a:gd name="connsiteY562" fmla="*/ 5577200 h 6858000"/>
              <a:gd name="connsiteX563" fmla="*/ 5220228 w 12192000"/>
              <a:gd name="connsiteY563" fmla="*/ 5624946 h 6858000"/>
              <a:gd name="connsiteX564" fmla="*/ 5263920 w 12192000"/>
              <a:gd name="connsiteY564" fmla="*/ 5567189 h 6858000"/>
              <a:gd name="connsiteX565" fmla="*/ 5288469 w 12192000"/>
              <a:gd name="connsiteY565" fmla="*/ 5518272 h 6858000"/>
              <a:gd name="connsiteX566" fmla="*/ 5297336 w 12192000"/>
              <a:gd name="connsiteY566" fmla="*/ 5509877 h 6858000"/>
              <a:gd name="connsiteX567" fmla="*/ 5300832 w 12192000"/>
              <a:gd name="connsiteY567" fmla="*/ 5514011 h 6858000"/>
              <a:gd name="connsiteX568" fmla="*/ 5362781 w 12192000"/>
              <a:gd name="connsiteY568" fmla="*/ 5510676 h 6858000"/>
              <a:gd name="connsiteX569" fmla="*/ 5379887 w 12192000"/>
              <a:gd name="connsiteY569" fmla="*/ 5504826 h 6858000"/>
              <a:gd name="connsiteX570" fmla="*/ 5514294 w 12192000"/>
              <a:gd name="connsiteY570" fmla="*/ 5554819 h 6858000"/>
              <a:gd name="connsiteX571" fmla="*/ 5599668 w 12192000"/>
              <a:gd name="connsiteY571" fmla="*/ 5593288 h 6858000"/>
              <a:gd name="connsiteX572" fmla="*/ 5706698 w 12192000"/>
              <a:gd name="connsiteY572" fmla="*/ 5622441 h 6858000"/>
              <a:gd name="connsiteX573" fmla="*/ 5724631 w 12192000"/>
              <a:gd name="connsiteY573" fmla="*/ 5634659 h 6858000"/>
              <a:gd name="connsiteX574" fmla="*/ 5756650 w 12192000"/>
              <a:gd name="connsiteY574" fmla="*/ 5693668 h 6858000"/>
              <a:gd name="connsiteX575" fmla="*/ 5766571 w 12192000"/>
              <a:gd name="connsiteY575" fmla="*/ 5704803 h 6858000"/>
              <a:gd name="connsiteX576" fmla="*/ 5874170 w 12192000"/>
              <a:gd name="connsiteY576" fmla="*/ 5778105 h 6858000"/>
              <a:gd name="connsiteX577" fmla="*/ 5888639 w 12192000"/>
              <a:gd name="connsiteY577" fmla="*/ 5785773 h 6858000"/>
              <a:gd name="connsiteX578" fmla="*/ 6022695 w 12192000"/>
              <a:gd name="connsiteY578" fmla="*/ 5820212 h 6858000"/>
              <a:gd name="connsiteX579" fmla="*/ 6151950 w 12192000"/>
              <a:gd name="connsiteY579" fmla="*/ 5884199 h 6858000"/>
              <a:gd name="connsiteX580" fmla="*/ 6211728 w 12192000"/>
              <a:gd name="connsiteY580" fmla="*/ 5924923 h 6858000"/>
              <a:gd name="connsiteX581" fmla="*/ 6215066 w 12192000"/>
              <a:gd name="connsiteY581" fmla="*/ 5942513 h 6858000"/>
              <a:gd name="connsiteX582" fmla="*/ 6211472 w 12192000"/>
              <a:gd name="connsiteY582" fmla="*/ 5951005 h 6858000"/>
              <a:gd name="connsiteX583" fmla="*/ 6249341 w 12192000"/>
              <a:gd name="connsiteY583" fmla="*/ 6027128 h 6858000"/>
              <a:gd name="connsiteX584" fmla="*/ 6313793 w 12192000"/>
              <a:gd name="connsiteY584" fmla="*/ 6051344 h 6858000"/>
              <a:gd name="connsiteX585" fmla="*/ 6275509 w 12192000"/>
              <a:gd name="connsiteY585" fmla="*/ 6069024 h 6858000"/>
              <a:gd name="connsiteX586" fmla="*/ 6237352 w 12192000"/>
              <a:gd name="connsiteY586" fmla="*/ 6073662 h 6858000"/>
              <a:gd name="connsiteX587" fmla="*/ 6226223 w 12192000"/>
              <a:gd name="connsiteY587" fmla="*/ 6083584 h 6858000"/>
              <a:gd name="connsiteX588" fmla="*/ 6181228 w 12192000"/>
              <a:gd name="connsiteY588" fmla="*/ 6120760 h 6858000"/>
              <a:gd name="connsiteX589" fmla="*/ 6102590 w 12192000"/>
              <a:gd name="connsiteY589" fmla="*/ 6213786 h 6858000"/>
              <a:gd name="connsiteX590" fmla="*/ 6100870 w 12192000"/>
              <a:gd name="connsiteY590" fmla="*/ 6287009 h 6858000"/>
              <a:gd name="connsiteX591" fmla="*/ 6162906 w 12192000"/>
              <a:gd name="connsiteY591" fmla="*/ 6353338 h 6858000"/>
              <a:gd name="connsiteX592" fmla="*/ 6168757 w 12192000"/>
              <a:gd name="connsiteY592" fmla="*/ 6370452 h 6858000"/>
              <a:gd name="connsiteX593" fmla="*/ 6172410 w 12192000"/>
              <a:gd name="connsiteY593" fmla="*/ 6458274 h 6858000"/>
              <a:gd name="connsiteX594" fmla="*/ 6257148 w 12192000"/>
              <a:gd name="connsiteY594" fmla="*/ 6561950 h 6858000"/>
              <a:gd name="connsiteX595" fmla="*/ 6322682 w 12192000"/>
              <a:gd name="connsiteY595" fmla="*/ 6578152 h 6858000"/>
              <a:gd name="connsiteX596" fmla="*/ 6442432 w 12192000"/>
              <a:gd name="connsiteY596" fmla="*/ 6537202 h 6858000"/>
              <a:gd name="connsiteX597" fmla="*/ 6501135 w 12192000"/>
              <a:gd name="connsiteY597" fmla="*/ 6380271 h 6858000"/>
              <a:gd name="connsiteX598" fmla="*/ 6497319 w 12192000"/>
              <a:gd name="connsiteY598" fmla="*/ 6360168 h 6858000"/>
              <a:gd name="connsiteX599" fmla="*/ 6502726 w 12192000"/>
              <a:gd name="connsiteY599" fmla="*/ 6320090 h 6858000"/>
              <a:gd name="connsiteX600" fmla="*/ 6534428 w 12192000"/>
              <a:gd name="connsiteY600" fmla="*/ 6308867 h 6858000"/>
              <a:gd name="connsiteX601" fmla="*/ 6655610 w 12192000"/>
              <a:gd name="connsiteY601" fmla="*/ 6275456 h 6858000"/>
              <a:gd name="connsiteX602" fmla="*/ 6676659 w 12192000"/>
              <a:gd name="connsiteY602" fmla="*/ 6276669 h 6858000"/>
              <a:gd name="connsiteX603" fmla="*/ 6664449 w 12192000"/>
              <a:gd name="connsiteY603" fmla="*/ 6294607 h 6858000"/>
              <a:gd name="connsiteX604" fmla="*/ 6655704 w 12192000"/>
              <a:gd name="connsiteY604" fmla="*/ 6317093 h 6858000"/>
              <a:gd name="connsiteX605" fmla="*/ 6585972 w 12192000"/>
              <a:gd name="connsiteY605" fmla="*/ 6319913 h 6858000"/>
              <a:gd name="connsiteX606" fmla="*/ 6576273 w 12192000"/>
              <a:gd name="connsiteY606" fmla="*/ 6337374 h 6858000"/>
              <a:gd name="connsiteX607" fmla="*/ 6589660 w 12192000"/>
              <a:gd name="connsiteY607" fmla="*/ 6353057 h 6858000"/>
              <a:gd name="connsiteX608" fmla="*/ 6672556 w 12192000"/>
              <a:gd name="connsiteY608" fmla="*/ 6337325 h 6858000"/>
              <a:gd name="connsiteX609" fmla="*/ 6703049 w 12192000"/>
              <a:gd name="connsiteY609" fmla="*/ 6347159 h 6858000"/>
              <a:gd name="connsiteX610" fmla="*/ 6675478 w 12192000"/>
              <a:gd name="connsiteY610" fmla="*/ 6448719 h 6858000"/>
              <a:gd name="connsiteX611" fmla="*/ 6602596 w 12192000"/>
              <a:gd name="connsiteY611" fmla="*/ 6517220 h 6858000"/>
              <a:gd name="connsiteX612" fmla="*/ 6577953 w 12192000"/>
              <a:gd name="connsiteY612" fmla="*/ 6524501 h 6858000"/>
              <a:gd name="connsiteX613" fmla="*/ 6561799 w 12192000"/>
              <a:gd name="connsiteY613" fmla="*/ 6535377 h 6858000"/>
              <a:gd name="connsiteX614" fmla="*/ 6543611 w 12192000"/>
              <a:gd name="connsiteY614" fmla="*/ 6549242 h 6858000"/>
              <a:gd name="connsiteX615" fmla="*/ 6572069 w 12192000"/>
              <a:gd name="connsiteY615" fmla="*/ 6562065 h 6858000"/>
              <a:gd name="connsiteX616" fmla="*/ 6588223 w 12192000"/>
              <a:gd name="connsiteY616" fmla="*/ 6551190 h 6858000"/>
              <a:gd name="connsiteX617" fmla="*/ 6703459 w 12192000"/>
              <a:gd name="connsiteY617" fmla="*/ 6459028 h 6858000"/>
              <a:gd name="connsiteX618" fmla="*/ 6719613 w 12192000"/>
              <a:gd name="connsiteY618" fmla="*/ 6448153 h 6858000"/>
              <a:gd name="connsiteX619" fmla="*/ 6778565 w 12192000"/>
              <a:gd name="connsiteY619" fmla="*/ 6470809 h 6858000"/>
              <a:gd name="connsiteX620" fmla="*/ 6785241 w 12192000"/>
              <a:gd name="connsiteY620" fmla="*/ 6505990 h 6858000"/>
              <a:gd name="connsiteX621" fmla="*/ 6792394 w 12192000"/>
              <a:gd name="connsiteY621" fmla="*/ 6543684 h 6858000"/>
              <a:gd name="connsiteX622" fmla="*/ 6857707 w 12192000"/>
              <a:gd name="connsiteY622" fmla="*/ 6531290 h 6858000"/>
              <a:gd name="connsiteX623" fmla="*/ 6917485 w 12192000"/>
              <a:gd name="connsiteY623" fmla="*/ 6572013 h 6858000"/>
              <a:gd name="connsiteX624" fmla="*/ 6967819 w 12192000"/>
              <a:gd name="connsiteY624" fmla="*/ 6604117 h 6858000"/>
              <a:gd name="connsiteX625" fmla="*/ 7011000 w 12192000"/>
              <a:gd name="connsiteY625" fmla="*/ 6598525 h 6858000"/>
              <a:gd name="connsiteX626" fmla="*/ 7086710 w 12192000"/>
              <a:gd name="connsiteY626" fmla="*/ 6599778 h 6858000"/>
              <a:gd name="connsiteX627" fmla="*/ 7096630 w 12192000"/>
              <a:gd name="connsiteY627" fmla="*/ 6610911 h 6858000"/>
              <a:gd name="connsiteX628" fmla="*/ 7122416 w 12192000"/>
              <a:gd name="connsiteY628" fmla="*/ 6691931 h 6858000"/>
              <a:gd name="connsiteX629" fmla="*/ 7142256 w 12192000"/>
              <a:gd name="connsiteY629" fmla="*/ 6714200 h 6858000"/>
              <a:gd name="connsiteX630" fmla="*/ 7153863 w 12192000"/>
              <a:gd name="connsiteY630" fmla="*/ 6706791 h 6858000"/>
              <a:gd name="connsiteX631" fmla="*/ 7144929 w 12192000"/>
              <a:gd name="connsiteY631" fmla="*/ 6646005 h 6858000"/>
              <a:gd name="connsiteX632" fmla="*/ 7158222 w 12192000"/>
              <a:gd name="connsiteY632" fmla="*/ 6620051 h 6858000"/>
              <a:gd name="connsiteX633" fmla="*/ 7196251 w 12192000"/>
              <a:gd name="connsiteY633" fmla="*/ 6628454 h 6858000"/>
              <a:gd name="connsiteX634" fmla="*/ 7223152 w 12192000"/>
              <a:gd name="connsiteY634" fmla="*/ 6646780 h 6858000"/>
              <a:gd name="connsiteX635" fmla="*/ 7217080 w 12192000"/>
              <a:gd name="connsiteY635" fmla="*/ 6601071 h 6858000"/>
              <a:gd name="connsiteX636" fmla="*/ 7222835 w 12192000"/>
              <a:gd name="connsiteY636" fmla="*/ 6576547 h 6858000"/>
              <a:gd name="connsiteX637" fmla="*/ 7246874 w 12192000"/>
              <a:gd name="connsiteY637" fmla="*/ 6579796 h 6858000"/>
              <a:gd name="connsiteX638" fmla="*/ 7268844 w 12192000"/>
              <a:gd name="connsiteY638" fmla="*/ 6640712 h 6858000"/>
              <a:gd name="connsiteX639" fmla="*/ 7313262 w 12192000"/>
              <a:gd name="connsiteY639" fmla="*/ 6765057 h 6858000"/>
              <a:gd name="connsiteX640" fmla="*/ 7317554 w 12192000"/>
              <a:gd name="connsiteY640" fmla="*/ 6787673 h 6858000"/>
              <a:gd name="connsiteX641" fmla="*/ 7330940 w 12192000"/>
              <a:gd name="connsiteY641" fmla="*/ 6803357 h 6858000"/>
              <a:gd name="connsiteX642" fmla="*/ 7345663 w 12192000"/>
              <a:gd name="connsiteY642" fmla="*/ 6784943 h 6858000"/>
              <a:gd name="connsiteX643" fmla="*/ 7344837 w 12192000"/>
              <a:gd name="connsiteY643" fmla="*/ 6766875 h 6858000"/>
              <a:gd name="connsiteX644" fmla="*/ 7323216 w 12192000"/>
              <a:gd name="connsiteY644" fmla="*/ 6721514 h 6858000"/>
              <a:gd name="connsiteX645" fmla="*/ 7310084 w 12192000"/>
              <a:gd name="connsiteY645" fmla="*/ 6679747 h 6858000"/>
              <a:gd name="connsiteX646" fmla="*/ 7302327 w 12192000"/>
              <a:gd name="connsiteY646" fmla="*/ 6652582 h 6858000"/>
              <a:gd name="connsiteX647" fmla="*/ 7288369 w 12192000"/>
              <a:gd name="connsiteY647" fmla="*/ 6592749 h 6858000"/>
              <a:gd name="connsiteX648" fmla="*/ 7300614 w 12192000"/>
              <a:gd name="connsiteY648" fmla="*/ 6520133 h 6858000"/>
              <a:gd name="connsiteX649" fmla="*/ 7336830 w 12192000"/>
              <a:gd name="connsiteY649" fmla="*/ 6560121 h 6858000"/>
              <a:gd name="connsiteX650" fmla="*/ 7378386 w 12192000"/>
              <a:gd name="connsiteY650" fmla="*/ 6669389 h 6858000"/>
              <a:gd name="connsiteX651" fmla="*/ 7410881 w 12192000"/>
              <a:gd name="connsiteY651" fmla="*/ 6730911 h 6858000"/>
              <a:gd name="connsiteX652" fmla="*/ 7434443 w 12192000"/>
              <a:gd name="connsiteY652" fmla="*/ 6731647 h 6858000"/>
              <a:gd name="connsiteX653" fmla="*/ 7436606 w 12192000"/>
              <a:gd name="connsiteY653" fmla="*/ 6715615 h 6858000"/>
              <a:gd name="connsiteX654" fmla="*/ 7387514 w 12192000"/>
              <a:gd name="connsiteY654" fmla="*/ 6607778 h 6858000"/>
              <a:gd name="connsiteX655" fmla="*/ 7370312 w 12192000"/>
              <a:gd name="connsiteY655" fmla="*/ 6571992 h 6858000"/>
              <a:gd name="connsiteX656" fmla="*/ 7373462 w 12192000"/>
              <a:gd name="connsiteY656" fmla="*/ 6506308 h 6858000"/>
              <a:gd name="connsiteX657" fmla="*/ 7363098 w 12192000"/>
              <a:gd name="connsiteY657" fmla="*/ 6437983 h 6858000"/>
              <a:gd name="connsiteX658" fmla="*/ 7353084 w 12192000"/>
              <a:gd name="connsiteY658" fmla="*/ 6385212 h 6858000"/>
              <a:gd name="connsiteX659" fmla="*/ 7371305 w 12192000"/>
              <a:gd name="connsiteY659" fmla="*/ 6316668 h 6858000"/>
              <a:gd name="connsiteX660" fmla="*/ 7402054 w 12192000"/>
              <a:gd name="connsiteY660" fmla="*/ 6300419 h 6858000"/>
              <a:gd name="connsiteX661" fmla="*/ 7437350 w 12192000"/>
              <a:gd name="connsiteY661" fmla="*/ 6280703 h 6858000"/>
              <a:gd name="connsiteX662" fmla="*/ 7492265 w 12192000"/>
              <a:gd name="connsiteY662" fmla="*/ 6254662 h 6858000"/>
              <a:gd name="connsiteX663" fmla="*/ 7601585 w 12192000"/>
              <a:gd name="connsiteY663" fmla="*/ 6254743 h 6858000"/>
              <a:gd name="connsiteX664" fmla="*/ 7644416 w 12192000"/>
              <a:gd name="connsiteY664" fmla="*/ 6233598 h 6858000"/>
              <a:gd name="connsiteX665" fmla="*/ 7738986 w 12192000"/>
              <a:gd name="connsiteY665" fmla="*/ 6101101 h 6858000"/>
              <a:gd name="connsiteX666" fmla="*/ 7789549 w 12192000"/>
              <a:gd name="connsiteY666" fmla="*/ 5956128 h 6858000"/>
              <a:gd name="connsiteX667" fmla="*/ 7822144 w 12192000"/>
              <a:gd name="connsiteY667" fmla="*/ 5853615 h 6858000"/>
              <a:gd name="connsiteX668" fmla="*/ 7891688 w 12192000"/>
              <a:gd name="connsiteY668" fmla="*/ 5767522 h 6858000"/>
              <a:gd name="connsiteX669" fmla="*/ 7934264 w 12192000"/>
              <a:gd name="connsiteY669" fmla="*/ 5772460 h 6858000"/>
              <a:gd name="connsiteX670" fmla="*/ 7960688 w 12192000"/>
              <a:gd name="connsiteY670" fmla="*/ 5788272 h 6858000"/>
              <a:gd name="connsiteX671" fmla="*/ 8006508 w 12192000"/>
              <a:gd name="connsiteY671" fmla="*/ 5769163 h 6858000"/>
              <a:gd name="connsiteX672" fmla="*/ 8030708 w 12192000"/>
              <a:gd name="connsiteY672" fmla="*/ 5704692 h 6858000"/>
              <a:gd name="connsiteX673" fmla="*/ 8054142 w 12192000"/>
              <a:gd name="connsiteY673" fmla="*/ 5718469 h 6858000"/>
              <a:gd name="connsiteX674" fmla="*/ 8163683 w 12192000"/>
              <a:gd name="connsiteY674" fmla="*/ 5747145 h 6858000"/>
              <a:gd name="connsiteX675" fmla="*/ 8172778 w 12192000"/>
              <a:gd name="connsiteY675" fmla="*/ 5740213 h 6858000"/>
              <a:gd name="connsiteX676" fmla="*/ 8223367 w 12192000"/>
              <a:gd name="connsiteY676" fmla="*/ 5746232 h 6858000"/>
              <a:gd name="connsiteX677" fmla="*/ 8285053 w 12192000"/>
              <a:gd name="connsiteY677" fmla="*/ 5797008 h 6858000"/>
              <a:gd name="connsiteX678" fmla="*/ 8324513 w 12192000"/>
              <a:gd name="connsiteY678" fmla="*/ 5812951 h 6858000"/>
              <a:gd name="connsiteX679" fmla="*/ 8357263 w 12192000"/>
              <a:gd name="connsiteY679" fmla="*/ 5848390 h 6858000"/>
              <a:gd name="connsiteX680" fmla="*/ 8373860 w 12192000"/>
              <a:gd name="connsiteY680" fmla="*/ 5894705 h 6858000"/>
              <a:gd name="connsiteX681" fmla="*/ 8368581 w 12192000"/>
              <a:gd name="connsiteY681" fmla="*/ 5921741 h 6858000"/>
              <a:gd name="connsiteX682" fmla="*/ 8363396 w 12192000"/>
              <a:gd name="connsiteY682" fmla="*/ 5990414 h 6858000"/>
              <a:gd name="connsiteX683" fmla="*/ 8392969 w 12192000"/>
              <a:gd name="connsiteY683" fmla="*/ 5940544 h 6858000"/>
              <a:gd name="connsiteX684" fmla="*/ 8413321 w 12192000"/>
              <a:gd name="connsiteY684" fmla="*/ 5910647 h 6858000"/>
              <a:gd name="connsiteX685" fmla="*/ 8427916 w 12192000"/>
              <a:gd name="connsiteY685" fmla="*/ 5905274 h 6858000"/>
              <a:gd name="connsiteX686" fmla="*/ 8469572 w 12192000"/>
              <a:gd name="connsiteY686" fmla="*/ 5850508 h 6858000"/>
              <a:gd name="connsiteX687" fmla="*/ 8523533 w 12192000"/>
              <a:gd name="connsiteY687" fmla="*/ 5819439 h 6858000"/>
              <a:gd name="connsiteX688" fmla="*/ 8544838 w 12192000"/>
              <a:gd name="connsiteY688" fmla="*/ 5794569 h 6858000"/>
              <a:gd name="connsiteX689" fmla="*/ 8628627 w 12192000"/>
              <a:gd name="connsiteY689" fmla="*/ 5687549 h 6858000"/>
              <a:gd name="connsiteX690" fmla="*/ 8646211 w 12192000"/>
              <a:gd name="connsiteY690" fmla="*/ 5684211 h 6858000"/>
              <a:gd name="connsiteX691" fmla="*/ 8648597 w 12192000"/>
              <a:gd name="connsiteY691" fmla="*/ 5696776 h 6858000"/>
              <a:gd name="connsiteX692" fmla="*/ 8578542 w 12192000"/>
              <a:gd name="connsiteY692" fmla="*/ 5835034 h 6858000"/>
              <a:gd name="connsiteX693" fmla="*/ 8568716 w 12192000"/>
              <a:gd name="connsiteY693" fmla="*/ 5865537 h 6858000"/>
              <a:gd name="connsiteX694" fmla="*/ 8605536 w 12192000"/>
              <a:gd name="connsiteY694" fmla="*/ 5894997 h 6858000"/>
              <a:gd name="connsiteX695" fmla="*/ 8629830 w 12192000"/>
              <a:gd name="connsiteY695" fmla="*/ 5872163 h 6858000"/>
              <a:gd name="connsiteX696" fmla="*/ 8646588 w 12192000"/>
              <a:gd name="connsiteY696" fmla="*/ 5850758 h 6858000"/>
              <a:gd name="connsiteX697" fmla="*/ 8657368 w 12192000"/>
              <a:gd name="connsiteY697" fmla="*/ 5825283 h 6858000"/>
              <a:gd name="connsiteX698" fmla="*/ 8680743 w 12192000"/>
              <a:gd name="connsiteY698" fmla="*/ 5742744 h 6858000"/>
              <a:gd name="connsiteX699" fmla="*/ 8695370 w 12192000"/>
              <a:gd name="connsiteY699" fmla="*/ 5682693 h 6858000"/>
              <a:gd name="connsiteX700" fmla="*/ 8715884 w 12192000"/>
              <a:gd name="connsiteY700" fmla="*/ 5585077 h 6858000"/>
              <a:gd name="connsiteX701" fmla="*/ 8724398 w 12192000"/>
              <a:gd name="connsiteY701" fmla="*/ 5521955 h 6858000"/>
              <a:gd name="connsiteX702" fmla="*/ 8730411 w 12192000"/>
              <a:gd name="connsiteY702" fmla="*/ 5459998 h 6858000"/>
              <a:gd name="connsiteX703" fmla="*/ 8752920 w 12192000"/>
              <a:gd name="connsiteY703" fmla="*/ 5469969 h 6858000"/>
              <a:gd name="connsiteX704" fmla="*/ 8816783 w 12192000"/>
              <a:gd name="connsiteY704" fmla="*/ 5503084 h 6858000"/>
              <a:gd name="connsiteX705" fmla="*/ 8831469 w 12192000"/>
              <a:gd name="connsiteY705" fmla="*/ 5510017 h 6858000"/>
              <a:gd name="connsiteX706" fmla="*/ 8823805 w 12192000"/>
              <a:gd name="connsiteY706" fmla="*/ 5522942 h 6858000"/>
              <a:gd name="connsiteX707" fmla="*/ 8818143 w 12192000"/>
              <a:gd name="connsiteY707" fmla="*/ 5589101 h 6858000"/>
              <a:gd name="connsiteX708" fmla="*/ 8827204 w 12192000"/>
              <a:gd name="connsiteY708" fmla="*/ 5636847 h 6858000"/>
              <a:gd name="connsiteX709" fmla="*/ 8870895 w 12192000"/>
              <a:gd name="connsiteY709" fmla="*/ 5579090 h 6858000"/>
              <a:gd name="connsiteX710" fmla="*/ 8883990 w 12192000"/>
              <a:gd name="connsiteY710" fmla="*/ 5538164 h 6858000"/>
              <a:gd name="connsiteX711" fmla="*/ 8886471 w 12192000"/>
              <a:gd name="connsiteY711" fmla="*/ 5536434 h 6858000"/>
              <a:gd name="connsiteX712" fmla="*/ 8913589 w 12192000"/>
              <a:gd name="connsiteY712" fmla="*/ 5552076 h 6858000"/>
              <a:gd name="connsiteX713" fmla="*/ 8941951 w 12192000"/>
              <a:gd name="connsiteY713" fmla="*/ 5574680 h 6858000"/>
              <a:gd name="connsiteX714" fmla="*/ 8945290 w 12192000"/>
              <a:gd name="connsiteY714" fmla="*/ 5592270 h 6858000"/>
              <a:gd name="connsiteX715" fmla="*/ 8941697 w 12192000"/>
              <a:gd name="connsiteY715" fmla="*/ 5600762 h 6858000"/>
              <a:gd name="connsiteX716" fmla="*/ 8979565 w 12192000"/>
              <a:gd name="connsiteY716" fmla="*/ 5676885 h 6858000"/>
              <a:gd name="connsiteX717" fmla="*/ 9044018 w 12192000"/>
              <a:gd name="connsiteY717" fmla="*/ 5701102 h 6858000"/>
              <a:gd name="connsiteX718" fmla="*/ 9005733 w 12192000"/>
              <a:gd name="connsiteY718" fmla="*/ 5718781 h 6858000"/>
              <a:gd name="connsiteX719" fmla="*/ 8967576 w 12192000"/>
              <a:gd name="connsiteY719" fmla="*/ 5723418 h 6858000"/>
              <a:gd name="connsiteX720" fmla="*/ 8956446 w 12192000"/>
              <a:gd name="connsiteY720" fmla="*/ 5733341 h 6858000"/>
              <a:gd name="connsiteX721" fmla="*/ 8911452 w 12192000"/>
              <a:gd name="connsiteY721" fmla="*/ 5770517 h 6858000"/>
              <a:gd name="connsiteX722" fmla="*/ 8832814 w 12192000"/>
              <a:gd name="connsiteY722" fmla="*/ 5863543 h 6858000"/>
              <a:gd name="connsiteX723" fmla="*/ 8831095 w 12192000"/>
              <a:gd name="connsiteY723" fmla="*/ 5936765 h 6858000"/>
              <a:gd name="connsiteX724" fmla="*/ 8893129 w 12192000"/>
              <a:gd name="connsiteY724" fmla="*/ 6003095 h 6858000"/>
              <a:gd name="connsiteX725" fmla="*/ 8898980 w 12192000"/>
              <a:gd name="connsiteY725" fmla="*/ 6020209 h 6858000"/>
              <a:gd name="connsiteX726" fmla="*/ 8902634 w 12192000"/>
              <a:gd name="connsiteY726" fmla="*/ 6108031 h 6858000"/>
              <a:gd name="connsiteX727" fmla="*/ 8987371 w 12192000"/>
              <a:gd name="connsiteY727" fmla="*/ 6211708 h 6858000"/>
              <a:gd name="connsiteX728" fmla="*/ 9052905 w 12192000"/>
              <a:gd name="connsiteY728" fmla="*/ 6227908 h 6858000"/>
              <a:gd name="connsiteX729" fmla="*/ 9172655 w 12192000"/>
              <a:gd name="connsiteY729" fmla="*/ 6186959 h 6858000"/>
              <a:gd name="connsiteX730" fmla="*/ 9231358 w 12192000"/>
              <a:gd name="connsiteY730" fmla="*/ 6030028 h 6858000"/>
              <a:gd name="connsiteX731" fmla="*/ 9227543 w 12192000"/>
              <a:gd name="connsiteY731" fmla="*/ 6009924 h 6858000"/>
              <a:gd name="connsiteX732" fmla="*/ 9232950 w 12192000"/>
              <a:gd name="connsiteY732" fmla="*/ 5969847 h 6858000"/>
              <a:gd name="connsiteX733" fmla="*/ 9264653 w 12192000"/>
              <a:gd name="connsiteY733" fmla="*/ 5958624 h 6858000"/>
              <a:gd name="connsiteX734" fmla="*/ 9385833 w 12192000"/>
              <a:gd name="connsiteY734" fmla="*/ 5925213 h 6858000"/>
              <a:gd name="connsiteX735" fmla="*/ 9406883 w 12192000"/>
              <a:gd name="connsiteY735" fmla="*/ 5926425 h 6858000"/>
              <a:gd name="connsiteX736" fmla="*/ 9394673 w 12192000"/>
              <a:gd name="connsiteY736" fmla="*/ 5944363 h 6858000"/>
              <a:gd name="connsiteX737" fmla="*/ 9385928 w 12192000"/>
              <a:gd name="connsiteY737" fmla="*/ 5966850 h 6858000"/>
              <a:gd name="connsiteX738" fmla="*/ 9316196 w 12192000"/>
              <a:gd name="connsiteY738" fmla="*/ 5969669 h 6858000"/>
              <a:gd name="connsiteX739" fmla="*/ 9306497 w 12192000"/>
              <a:gd name="connsiteY739" fmla="*/ 5987131 h 6858000"/>
              <a:gd name="connsiteX740" fmla="*/ 9319883 w 12192000"/>
              <a:gd name="connsiteY740" fmla="*/ 6002814 h 6858000"/>
              <a:gd name="connsiteX741" fmla="*/ 9402780 w 12192000"/>
              <a:gd name="connsiteY741" fmla="*/ 5987083 h 6858000"/>
              <a:gd name="connsiteX742" fmla="*/ 9433274 w 12192000"/>
              <a:gd name="connsiteY742" fmla="*/ 5996916 h 6858000"/>
              <a:gd name="connsiteX743" fmla="*/ 9405702 w 12192000"/>
              <a:gd name="connsiteY743" fmla="*/ 6098475 h 6858000"/>
              <a:gd name="connsiteX744" fmla="*/ 9332820 w 12192000"/>
              <a:gd name="connsiteY744" fmla="*/ 6166978 h 6858000"/>
              <a:gd name="connsiteX745" fmla="*/ 9308176 w 12192000"/>
              <a:gd name="connsiteY745" fmla="*/ 6174258 h 6858000"/>
              <a:gd name="connsiteX746" fmla="*/ 9292023 w 12192000"/>
              <a:gd name="connsiteY746" fmla="*/ 6185133 h 6858000"/>
              <a:gd name="connsiteX747" fmla="*/ 9273835 w 12192000"/>
              <a:gd name="connsiteY747" fmla="*/ 6198999 h 6858000"/>
              <a:gd name="connsiteX748" fmla="*/ 9302293 w 12192000"/>
              <a:gd name="connsiteY748" fmla="*/ 6211822 h 6858000"/>
              <a:gd name="connsiteX749" fmla="*/ 9318446 w 12192000"/>
              <a:gd name="connsiteY749" fmla="*/ 6200946 h 6858000"/>
              <a:gd name="connsiteX750" fmla="*/ 9433684 w 12192000"/>
              <a:gd name="connsiteY750" fmla="*/ 6108786 h 6858000"/>
              <a:gd name="connsiteX751" fmla="*/ 9449836 w 12192000"/>
              <a:gd name="connsiteY751" fmla="*/ 6097909 h 6858000"/>
              <a:gd name="connsiteX752" fmla="*/ 9508788 w 12192000"/>
              <a:gd name="connsiteY752" fmla="*/ 6120566 h 6858000"/>
              <a:gd name="connsiteX753" fmla="*/ 9515464 w 12192000"/>
              <a:gd name="connsiteY753" fmla="*/ 6155747 h 6858000"/>
              <a:gd name="connsiteX754" fmla="*/ 9522619 w 12192000"/>
              <a:gd name="connsiteY754" fmla="*/ 6193441 h 6858000"/>
              <a:gd name="connsiteX755" fmla="*/ 9587930 w 12192000"/>
              <a:gd name="connsiteY755" fmla="*/ 6181047 h 6858000"/>
              <a:gd name="connsiteX756" fmla="*/ 9647708 w 12192000"/>
              <a:gd name="connsiteY756" fmla="*/ 6221771 h 6858000"/>
              <a:gd name="connsiteX757" fmla="*/ 9698043 w 12192000"/>
              <a:gd name="connsiteY757" fmla="*/ 6253873 h 6858000"/>
              <a:gd name="connsiteX758" fmla="*/ 9741224 w 12192000"/>
              <a:gd name="connsiteY758" fmla="*/ 6248282 h 6858000"/>
              <a:gd name="connsiteX759" fmla="*/ 9816934 w 12192000"/>
              <a:gd name="connsiteY759" fmla="*/ 6249534 h 6858000"/>
              <a:gd name="connsiteX760" fmla="*/ 9826855 w 12192000"/>
              <a:gd name="connsiteY760" fmla="*/ 6260669 h 6858000"/>
              <a:gd name="connsiteX761" fmla="*/ 9852639 w 12192000"/>
              <a:gd name="connsiteY761" fmla="*/ 6341688 h 6858000"/>
              <a:gd name="connsiteX762" fmla="*/ 9872481 w 12192000"/>
              <a:gd name="connsiteY762" fmla="*/ 6363957 h 6858000"/>
              <a:gd name="connsiteX763" fmla="*/ 9884086 w 12192000"/>
              <a:gd name="connsiteY763" fmla="*/ 6356547 h 6858000"/>
              <a:gd name="connsiteX764" fmla="*/ 9875154 w 12192000"/>
              <a:gd name="connsiteY764" fmla="*/ 6295761 h 6858000"/>
              <a:gd name="connsiteX765" fmla="*/ 9888445 w 12192000"/>
              <a:gd name="connsiteY765" fmla="*/ 6269808 h 6858000"/>
              <a:gd name="connsiteX766" fmla="*/ 9926475 w 12192000"/>
              <a:gd name="connsiteY766" fmla="*/ 6278211 h 6858000"/>
              <a:gd name="connsiteX767" fmla="*/ 9953375 w 12192000"/>
              <a:gd name="connsiteY767" fmla="*/ 6296537 h 6858000"/>
              <a:gd name="connsiteX768" fmla="*/ 9947303 w 12192000"/>
              <a:gd name="connsiteY768" fmla="*/ 6250828 h 6858000"/>
              <a:gd name="connsiteX769" fmla="*/ 9953059 w 12192000"/>
              <a:gd name="connsiteY769" fmla="*/ 6226305 h 6858000"/>
              <a:gd name="connsiteX770" fmla="*/ 9977099 w 12192000"/>
              <a:gd name="connsiteY770" fmla="*/ 6229553 h 6858000"/>
              <a:gd name="connsiteX771" fmla="*/ 9999069 w 12192000"/>
              <a:gd name="connsiteY771" fmla="*/ 6290469 h 6858000"/>
              <a:gd name="connsiteX772" fmla="*/ 10043485 w 12192000"/>
              <a:gd name="connsiteY772" fmla="*/ 6414815 h 6858000"/>
              <a:gd name="connsiteX773" fmla="*/ 10047777 w 12192000"/>
              <a:gd name="connsiteY773" fmla="*/ 6437431 h 6858000"/>
              <a:gd name="connsiteX774" fmla="*/ 10061163 w 12192000"/>
              <a:gd name="connsiteY774" fmla="*/ 6453114 h 6858000"/>
              <a:gd name="connsiteX775" fmla="*/ 10075886 w 12192000"/>
              <a:gd name="connsiteY775" fmla="*/ 6434699 h 6858000"/>
              <a:gd name="connsiteX776" fmla="*/ 10075060 w 12192000"/>
              <a:gd name="connsiteY776" fmla="*/ 6416632 h 6858000"/>
              <a:gd name="connsiteX777" fmla="*/ 10053439 w 12192000"/>
              <a:gd name="connsiteY777" fmla="*/ 6371270 h 6858000"/>
              <a:gd name="connsiteX778" fmla="*/ 10040309 w 12192000"/>
              <a:gd name="connsiteY778" fmla="*/ 6329504 h 6858000"/>
              <a:gd name="connsiteX779" fmla="*/ 10032550 w 12192000"/>
              <a:gd name="connsiteY779" fmla="*/ 6302339 h 6858000"/>
              <a:gd name="connsiteX780" fmla="*/ 10018593 w 12192000"/>
              <a:gd name="connsiteY780" fmla="*/ 6242505 h 6858000"/>
              <a:gd name="connsiteX781" fmla="*/ 10030837 w 12192000"/>
              <a:gd name="connsiteY781" fmla="*/ 6169890 h 6858000"/>
              <a:gd name="connsiteX782" fmla="*/ 10067053 w 12192000"/>
              <a:gd name="connsiteY782" fmla="*/ 6209879 h 6858000"/>
              <a:gd name="connsiteX783" fmla="*/ 10108609 w 12192000"/>
              <a:gd name="connsiteY783" fmla="*/ 6319146 h 6858000"/>
              <a:gd name="connsiteX784" fmla="*/ 10141105 w 12192000"/>
              <a:gd name="connsiteY784" fmla="*/ 6380668 h 6858000"/>
              <a:gd name="connsiteX785" fmla="*/ 10164666 w 12192000"/>
              <a:gd name="connsiteY785" fmla="*/ 6381404 h 6858000"/>
              <a:gd name="connsiteX786" fmla="*/ 10166829 w 12192000"/>
              <a:gd name="connsiteY786" fmla="*/ 6365373 h 6858000"/>
              <a:gd name="connsiteX787" fmla="*/ 10117737 w 12192000"/>
              <a:gd name="connsiteY787" fmla="*/ 6257535 h 6858000"/>
              <a:gd name="connsiteX788" fmla="*/ 10100536 w 12192000"/>
              <a:gd name="connsiteY788" fmla="*/ 6221748 h 6858000"/>
              <a:gd name="connsiteX789" fmla="*/ 10103686 w 12192000"/>
              <a:gd name="connsiteY789" fmla="*/ 6156065 h 6858000"/>
              <a:gd name="connsiteX790" fmla="*/ 10093322 w 12192000"/>
              <a:gd name="connsiteY790" fmla="*/ 6087739 h 6858000"/>
              <a:gd name="connsiteX791" fmla="*/ 10083307 w 12192000"/>
              <a:gd name="connsiteY791" fmla="*/ 6034968 h 6858000"/>
              <a:gd name="connsiteX792" fmla="*/ 10101530 w 12192000"/>
              <a:gd name="connsiteY792" fmla="*/ 5966425 h 6858000"/>
              <a:gd name="connsiteX793" fmla="*/ 10132278 w 12192000"/>
              <a:gd name="connsiteY793" fmla="*/ 5950176 h 6858000"/>
              <a:gd name="connsiteX794" fmla="*/ 10167574 w 12192000"/>
              <a:gd name="connsiteY794" fmla="*/ 5930461 h 6858000"/>
              <a:gd name="connsiteX795" fmla="*/ 10222490 w 12192000"/>
              <a:gd name="connsiteY795" fmla="*/ 5904419 h 6858000"/>
              <a:gd name="connsiteX796" fmla="*/ 10331808 w 12192000"/>
              <a:gd name="connsiteY796" fmla="*/ 5904501 h 6858000"/>
              <a:gd name="connsiteX797" fmla="*/ 10374640 w 12192000"/>
              <a:gd name="connsiteY797" fmla="*/ 5883355 h 6858000"/>
              <a:gd name="connsiteX798" fmla="*/ 10469210 w 12192000"/>
              <a:gd name="connsiteY798" fmla="*/ 5750857 h 6858000"/>
              <a:gd name="connsiteX799" fmla="*/ 10519773 w 12192000"/>
              <a:gd name="connsiteY799" fmla="*/ 5605884 h 6858000"/>
              <a:gd name="connsiteX800" fmla="*/ 10552368 w 12192000"/>
              <a:gd name="connsiteY800" fmla="*/ 5503372 h 6858000"/>
              <a:gd name="connsiteX801" fmla="*/ 10621911 w 12192000"/>
              <a:gd name="connsiteY801" fmla="*/ 5417280 h 6858000"/>
              <a:gd name="connsiteX802" fmla="*/ 10664488 w 12192000"/>
              <a:gd name="connsiteY802" fmla="*/ 5422216 h 6858000"/>
              <a:gd name="connsiteX803" fmla="*/ 10690911 w 12192000"/>
              <a:gd name="connsiteY803" fmla="*/ 5438030 h 6858000"/>
              <a:gd name="connsiteX804" fmla="*/ 10736732 w 12192000"/>
              <a:gd name="connsiteY804" fmla="*/ 5418919 h 6858000"/>
              <a:gd name="connsiteX805" fmla="*/ 10760931 w 12192000"/>
              <a:gd name="connsiteY805" fmla="*/ 5354449 h 6858000"/>
              <a:gd name="connsiteX806" fmla="*/ 10784367 w 12192000"/>
              <a:gd name="connsiteY806" fmla="*/ 5368225 h 6858000"/>
              <a:gd name="connsiteX807" fmla="*/ 10893907 w 12192000"/>
              <a:gd name="connsiteY807" fmla="*/ 5396903 h 6858000"/>
              <a:gd name="connsiteX808" fmla="*/ 10903001 w 12192000"/>
              <a:gd name="connsiteY808" fmla="*/ 5389969 h 6858000"/>
              <a:gd name="connsiteX809" fmla="*/ 10953591 w 12192000"/>
              <a:gd name="connsiteY809" fmla="*/ 5395990 h 6858000"/>
              <a:gd name="connsiteX810" fmla="*/ 11015277 w 12192000"/>
              <a:gd name="connsiteY810" fmla="*/ 5446765 h 6858000"/>
              <a:gd name="connsiteX811" fmla="*/ 11054737 w 12192000"/>
              <a:gd name="connsiteY811" fmla="*/ 5462707 h 6858000"/>
              <a:gd name="connsiteX812" fmla="*/ 11087487 w 12192000"/>
              <a:gd name="connsiteY812" fmla="*/ 5498147 h 6858000"/>
              <a:gd name="connsiteX813" fmla="*/ 11104085 w 12192000"/>
              <a:gd name="connsiteY813" fmla="*/ 5544462 h 6858000"/>
              <a:gd name="connsiteX814" fmla="*/ 11098805 w 12192000"/>
              <a:gd name="connsiteY814" fmla="*/ 5571498 h 6858000"/>
              <a:gd name="connsiteX815" fmla="*/ 11093620 w 12192000"/>
              <a:gd name="connsiteY815" fmla="*/ 5640172 h 6858000"/>
              <a:gd name="connsiteX816" fmla="*/ 11123193 w 12192000"/>
              <a:gd name="connsiteY816" fmla="*/ 5590300 h 6858000"/>
              <a:gd name="connsiteX817" fmla="*/ 11143544 w 12192000"/>
              <a:gd name="connsiteY817" fmla="*/ 5560404 h 6858000"/>
              <a:gd name="connsiteX818" fmla="*/ 11158139 w 12192000"/>
              <a:gd name="connsiteY818" fmla="*/ 5555031 h 6858000"/>
              <a:gd name="connsiteX819" fmla="*/ 11199797 w 12192000"/>
              <a:gd name="connsiteY819" fmla="*/ 5500264 h 6858000"/>
              <a:gd name="connsiteX820" fmla="*/ 11253757 w 12192000"/>
              <a:gd name="connsiteY820" fmla="*/ 5469197 h 6858000"/>
              <a:gd name="connsiteX821" fmla="*/ 11275063 w 12192000"/>
              <a:gd name="connsiteY821" fmla="*/ 5444326 h 6858000"/>
              <a:gd name="connsiteX822" fmla="*/ 11358852 w 12192000"/>
              <a:gd name="connsiteY822" fmla="*/ 5337305 h 6858000"/>
              <a:gd name="connsiteX823" fmla="*/ 11376435 w 12192000"/>
              <a:gd name="connsiteY823" fmla="*/ 5333969 h 6858000"/>
              <a:gd name="connsiteX824" fmla="*/ 11378820 w 12192000"/>
              <a:gd name="connsiteY824" fmla="*/ 5346533 h 6858000"/>
              <a:gd name="connsiteX825" fmla="*/ 11308767 w 12192000"/>
              <a:gd name="connsiteY825" fmla="*/ 5484792 h 6858000"/>
              <a:gd name="connsiteX826" fmla="*/ 11298940 w 12192000"/>
              <a:gd name="connsiteY826" fmla="*/ 5515294 h 6858000"/>
              <a:gd name="connsiteX827" fmla="*/ 11335761 w 12192000"/>
              <a:gd name="connsiteY827" fmla="*/ 5544754 h 6858000"/>
              <a:gd name="connsiteX828" fmla="*/ 11360054 w 12192000"/>
              <a:gd name="connsiteY828" fmla="*/ 5521920 h 6858000"/>
              <a:gd name="connsiteX829" fmla="*/ 11376812 w 12192000"/>
              <a:gd name="connsiteY829" fmla="*/ 5500516 h 6858000"/>
              <a:gd name="connsiteX830" fmla="*/ 11387592 w 12192000"/>
              <a:gd name="connsiteY830" fmla="*/ 5475039 h 6858000"/>
              <a:gd name="connsiteX831" fmla="*/ 11410966 w 12192000"/>
              <a:gd name="connsiteY831" fmla="*/ 5392501 h 6858000"/>
              <a:gd name="connsiteX832" fmla="*/ 11425594 w 12192000"/>
              <a:gd name="connsiteY832" fmla="*/ 5332449 h 6858000"/>
              <a:gd name="connsiteX833" fmla="*/ 11446107 w 12192000"/>
              <a:gd name="connsiteY833" fmla="*/ 5234834 h 6858000"/>
              <a:gd name="connsiteX834" fmla="*/ 11460896 w 12192000"/>
              <a:gd name="connsiteY834" fmla="*/ 5107063 h 6858000"/>
              <a:gd name="connsiteX835" fmla="*/ 11484842 w 12192000"/>
              <a:gd name="connsiteY835" fmla="*/ 5068675 h 6858000"/>
              <a:gd name="connsiteX836" fmla="*/ 11501122 w 12192000"/>
              <a:gd name="connsiteY836" fmla="*/ 5044758 h 6858000"/>
              <a:gd name="connsiteX837" fmla="*/ 11518612 w 12192000"/>
              <a:gd name="connsiteY837" fmla="*/ 4999784 h 6858000"/>
              <a:gd name="connsiteX838" fmla="*/ 11569484 w 12192000"/>
              <a:gd name="connsiteY838" fmla="*/ 5130714 h 6858000"/>
              <a:gd name="connsiteX839" fmla="*/ 11554030 w 12192000"/>
              <a:gd name="connsiteY839" fmla="*/ 5172699 h 6858000"/>
              <a:gd name="connsiteX840" fmla="*/ 11548368 w 12192000"/>
              <a:gd name="connsiteY840" fmla="*/ 5238859 h 6858000"/>
              <a:gd name="connsiteX841" fmla="*/ 11557429 w 12192000"/>
              <a:gd name="connsiteY841" fmla="*/ 5286604 h 6858000"/>
              <a:gd name="connsiteX842" fmla="*/ 11601119 w 12192000"/>
              <a:gd name="connsiteY842" fmla="*/ 5228848 h 6858000"/>
              <a:gd name="connsiteX843" fmla="*/ 11625669 w 12192000"/>
              <a:gd name="connsiteY843" fmla="*/ 5179931 h 6858000"/>
              <a:gd name="connsiteX844" fmla="*/ 11640997 w 12192000"/>
              <a:gd name="connsiteY844" fmla="*/ 5150987 h 6858000"/>
              <a:gd name="connsiteX845" fmla="*/ 11655148 w 12192000"/>
              <a:gd name="connsiteY845" fmla="*/ 5088423 h 6858000"/>
              <a:gd name="connsiteX846" fmla="*/ 11661286 w 12192000"/>
              <a:gd name="connsiteY846" fmla="*/ 5024777 h 6858000"/>
              <a:gd name="connsiteX847" fmla="*/ 11680685 w 12192000"/>
              <a:gd name="connsiteY847" fmla="*/ 4989854 h 6858000"/>
              <a:gd name="connsiteX848" fmla="*/ 11694836 w 12192000"/>
              <a:gd name="connsiteY848" fmla="*/ 4927290 h 6858000"/>
              <a:gd name="connsiteX849" fmla="*/ 11656203 w 12192000"/>
              <a:gd name="connsiteY849" fmla="*/ 4929415 h 6858000"/>
              <a:gd name="connsiteX850" fmla="*/ 11627999 w 12192000"/>
              <a:gd name="connsiteY850" fmla="*/ 4890509 h 6858000"/>
              <a:gd name="connsiteX851" fmla="*/ 11609717 w 12192000"/>
              <a:gd name="connsiteY851" fmla="*/ 4862737 h 6858000"/>
              <a:gd name="connsiteX852" fmla="*/ 11590224 w 12192000"/>
              <a:gd name="connsiteY852" fmla="*/ 4856023 h 6858000"/>
              <a:gd name="connsiteX853" fmla="*/ 11606378 w 12192000"/>
              <a:gd name="connsiteY853" fmla="*/ 4845147 h 6858000"/>
              <a:gd name="connsiteX854" fmla="*/ 11614170 w 12192000"/>
              <a:gd name="connsiteY854" fmla="*/ 4817635 h 6858000"/>
              <a:gd name="connsiteX855" fmla="*/ 11592294 w 12192000"/>
              <a:gd name="connsiteY855" fmla="*/ 4798355 h 6858000"/>
              <a:gd name="connsiteX856" fmla="*/ 11541006 w 12192000"/>
              <a:gd name="connsiteY856" fmla="*/ 4761227 h 6858000"/>
              <a:gd name="connsiteX857" fmla="*/ 11531213 w 12192000"/>
              <a:gd name="connsiteY857" fmla="*/ 4737052 h 6858000"/>
              <a:gd name="connsiteX858" fmla="*/ 11627588 w 12192000"/>
              <a:gd name="connsiteY858" fmla="*/ 4778640 h 6858000"/>
              <a:gd name="connsiteX859" fmla="*/ 11639544 w 12192000"/>
              <a:gd name="connsiteY859" fmla="*/ 4786785 h 6858000"/>
              <a:gd name="connsiteX860" fmla="*/ 11657128 w 12192000"/>
              <a:gd name="connsiteY860" fmla="*/ 4783448 h 6858000"/>
              <a:gd name="connsiteX861" fmla="*/ 11654268 w 12192000"/>
              <a:gd name="connsiteY861" fmla="*/ 4768371 h 6858000"/>
              <a:gd name="connsiteX862" fmla="*/ 11594967 w 12192000"/>
              <a:gd name="connsiteY862" fmla="*/ 4730159 h 6858000"/>
              <a:gd name="connsiteX863" fmla="*/ 11565460 w 12192000"/>
              <a:gd name="connsiteY863" fmla="*/ 4670674 h 6858000"/>
              <a:gd name="connsiteX864" fmla="*/ 11590009 w 12192000"/>
              <a:gd name="connsiteY864" fmla="*/ 4621757 h 6858000"/>
              <a:gd name="connsiteX865" fmla="*/ 11623874 w 12192000"/>
              <a:gd name="connsiteY865" fmla="*/ 4594503 h 6858000"/>
              <a:gd name="connsiteX866" fmla="*/ 11642351 w 12192000"/>
              <a:gd name="connsiteY866" fmla="*/ 4499877 h 6858000"/>
              <a:gd name="connsiteX867" fmla="*/ 11628172 w 12192000"/>
              <a:gd name="connsiteY867" fmla="*/ 4411448 h 6858000"/>
              <a:gd name="connsiteX868" fmla="*/ 11665410 w 12192000"/>
              <a:gd name="connsiteY868" fmla="*/ 4347106 h 6858000"/>
              <a:gd name="connsiteX869" fmla="*/ 11705507 w 12192000"/>
              <a:gd name="connsiteY869" fmla="*/ 4297842 h 6858000"/>
              <a:gd name="connsiteX870" fmla="*/ 11710181 w 12192000"/>
              <a:gd name="connsiteY870" fmla="*/ 4281334 h 6858000"/>
              <a:gd name="connsiteX871" fmla="*/ 11674476 w 12192000"/>
              <a:gd name="connsiteY871" fmla="*/ 4189180 h 6858000"/>
              <a:gd name="connsiteX872" fmla="*/ 11660647 w 12192000"/>
              <a:gd name="connsiteY872" fmla="*/ 4116306 h 6858000"/>
              <a:gd name="connsiteX873" fmla="*/ 11698709 w 12192000"/>
              <a:gd name="connsiteY873" fmla="*/ 4070032 h 6858000"/>
              <a:gd name="connsiteX874" fmla="*/ 11755311 w 12192000"/>
              <a:gd name="connsiteY874" fmla="*/ 4025445 h 6858000"/>
              <a:gd name="connsiteX875" fmla="*/ 11739794 w 12192000"/>
              <a:gd name="connsiteY875" fmla="*/ 3971114 h 6858000"/>
              <a:gd name="connsiteX876" fmla="*/ 11694356 w 12192000"/>
              <a:gd name="connsiteY876" fmla="*/ 3951100 h 6858000"/>
              <a:gd name="connsiteX877" fmla="*/ 11645836 w 12192000"/>
              <a:gd name="connsiteY877" fmla="*/ 3887413 h 6858000"/>
              <a:gd name="connsiteX878" fmla="*/ 11640113 w 12192000"/>
              <a:gd name="connsiteY878" fmla="*/ 3857258 h 6858000"/>
              <a:gd name="connsiteX879" fmla="*/ 11654009 w 12192000"/>
              <a:gd name="connsiteY879" fmla="*/ 3820776 h 6858000"/>
              <a:gd name="connsiteX880" fmla="*/ 11679861 w 12192000"/>
              <a:gd name="connsiteY880" fmla="*/ 3792439 h 6858000"/>
              <a:gd name="connsiteX881" fmla="*/ 11654808 w 12192000"/>
              <a:gd name="connsiteY881" fmla="*/ 3687850 h 6858000"/>
              <a:gd name="connsiteX882" fmla="*/ 11601102 w 12192000"/>
              <a:gd name="connsiteY882" fmla="*/ 3692835 h 6858000"/>
              <a:gd name="connsiteX883" fmla="*/ 11599799 w 12192000"/>
              <a:gd name="connsiteY883" fmla="*/ 3672255 h 6858000"/>
              <a:gd name="connsiteX884" fmla="*/ 11594204 w 12192000"/>
              <a:gd name="connsiteY884" fmla="*/ 3629059 h 6858000"/>
              <a:gd name="connsiteX885" fmla="*/ 11579165 w 12192000"/>
              <a:gd name="connsiteY885" fmla="*/ 3577241 h 6858000"/>
              <a:gd name="connsiteX886" fmla="*/ 11623334 w 12192000"/>
              <a:gd name="connsiteY886" fmla="*/ 3521997 h 6858000"/>
              <a:gd name="connsiteX887" fmla="*/ 11746328 w 12192000"/>
              <a:gd name="connsiteY887" fmla="*/ 3457002 h 6858000"/>
              <a:gd name="connsiteX888" fmla="*/ 11782706 w 12192000"/>
              <a:gd name="connsiteY888" fmla="*/ 3429271 h 6858000"/>
              <a:gd name="connsiteX889" fmla="*/ 11787032 w 12192000"/>
              <a:gd name="connsiteY889" fmla="*/ 3397209 h 6858000"/>
              <a:gd name="connsiteX890" fmla="*/ 11758096 w 12192000"/>
              <a:gd name="connsiteY890" fmla="*/ 3381872 h 6858000"/>
              <a:gd name="connsiteX891" fmla="*/ 11714310 w 12192000"/>
              <a:gd name="connsiteY891" fmla="*/ 3397993 h 6858000"/>
              <a:gd name="connsiteX892" fmla="*/ 11658569 w 12192000"/>
              <a:gd name="connsiteY892" fmla="*/ 3405967 h 6858000"/>
              <a:gd name="connsiteX893" fmla="*/ 11633926 w 12192000"/>
              <a:gd name="connsiteY893" fmla="*/ 3413248 h 6858000"/>
              <a:gd name="connsiteX894" fmla="*/ 11596467 w 12192000"/>
              <a:gd name="connsiteY894" fmla="*/ 3448993 h 6858000"/>
              <a:gd name="connsiteX895" fmla="*/ 11564288 w 12192000"/>
              <a:gd name="connsiteY895" fmla="*/ 3457704 h 6858000"/>
              <a:gd name="connsiteX896" fmla="*/ 11614818 w 12192000"/>
              <a:gd name="connsiteY896" fmla="*/ 3367408 h 6858000"/>
              <a:gd name="connsiteX897" fmla="*/ 11623212 w 12192000"/>
              <a:gd name="connsiteY897" fmla="*/ 3329367 h 6858000"/>
              <a:gd name="connsiteX898" fmla="*/ 11621305 w 12192000"/>
              <a:gd name="connsiteY898" fmla="*/ 3319316 h 6858000"/>
              <a:gd name="connsiteX899" fmla="*/ 11626638 w 12192000"/>
              <a:gd name="connsiteY899" fmla="*/ 3229137 h 6858000"/>
              <a:gd name="connsiteX900" fmla="*/ 11625521 w 12192000"/>
              <a:gd name="connsiteY900" fmla="*/ 3224951 h 6858000"/>
              <a:gd name="connsiteX901" fmla="*/ 11626480 w 12192000"/>
              <a:gd name="connsiteY901" fmla="*/ 3223266 h 6858000"/>
              <a:gd name="connsiteX902" fmla="*/ 11644378 w 12192000"/>
              <a:gd name="connsiteY902" fmla="*/ 3161879 h 6858000"/>
              <a:gd name="connsiteX903" fmla="*/ 11669947 w 12192000"/>
              <a:gd name="connsiteY903" fmla="*/ 3131186 h 6858000"/>
              <a:gd name="connsiteX904" fmla="*/ 11695516 w 12192000"/>
              <a:gd name="connsiteY904" fmla="*/ 3072358 h 6858000"/>
              <a:gd name="connsiteX905" fmla="*/ 11657162 w 12192000"/>
              <a:gd name="connsiteY905" fmla="*/ 3067242 h 6858000"/>
              <a:gd name="connsiteX906" fmla="*/ 11636708 w 12192000"/>
              <a:gd name="connsiteY906" fmla="*/ 3023760 h 6858000"/>
              <a:gd name="connsiteX907" fmla="*/ 11623925 w 12192000"/>
              <a:gd name="connsiteY907" fmla="*/ 2993067 h 6858000"/>
              <a:gd name="connsiteX908" fmla="*/ 11606028 w 12192000"/>
              <a:gd name="connsiteY908" fmla="*/ 2982836 h 6858000"/>
              <a:gd name="connsiteX909" fmla="*/ 11623924 w 12192000"/>
              <a:gd name="connsiteY909" fmla="*/ 2975163 h 6858000"/>
              <a:gd name="connsiteX910" fmla="*/ 11636708 w 12192000"/>
              <a:gd name="connsiteY910" fmla="*/ 2949585 h 6858000"/>
              <a:gd name="connsiteX911" fmla="*/ 11618810 w 12192000"/>
              <a:gd name="connsiteY911" fmla="*/ 2926565 h 6858000"/>
              <a:gd name="connsiteX912" fmla="*/ 11591281 w 12192000"/>
              <a:gd name="connsiteY912" fmla="*/ 2916750 h 6858000"/>
              <a:gd name="connsiteX913" fmla="*/ 11609966 w 12192000"/>
              <a:gd name="connsiteY913" fmla="*/ 2889301 h 6858000"/>
              <a:gd name="connsiteX914" fmla="*/ 11615397 w 12192000"/>
              <a:gd name="connsiteY914" fmla="*/ 2881324 h 6858000"/>
              <a:gd name="connsiteX915" fmla="*/ 11615614 w 12192000"/>
              <a:gd name="connsiteY915" fmla="*/ 2881484 h 6858000"/>
              <a:gd name="connsiteX916" fmla="*/ 11657162 w 12192000"/>
              <a:gd name="connsiteY916" fmla="*/ 2913776 h 6858000"/>
              <a:gd name="connsiteX917" fmla="*/ 11667390 w 12192000"/>
              <a:gd name="connsiteY917" fmla="*/ 2924008 h 6858000"/>
              <a:gd name="connsiteX918" fmla="*/ 11685288 w 12192000"/>
              <a:gd name="connsiteY918" fmla="*/ 2924008 h 6858000"/>
              <a:gd name="connsiteX919" fmla="*/ 11685288 w 12192000"/>
              <a:gd name="connsiteY919" fmla="*/ 2908661 h 6858000"/>
              <a:gd name="connsiteX920" fmla="*/ 11659720 w 12192000"/>
              <a:gd name="connsiteY920" fmla="*/ 2883403 h 6858000"/>
              <a:gd name="connsiteX921" fmla="*/ 11640829 w 12192000"/>
              <a:gd name="connsiteY921" fmla="*/ 2866158 h 6858000"/>
              <a:gd name="connsiteX922" fmla="*/ 11645791 w 12192000"/>
              <a:gd name="connsiteY922" fmla="*/ 2860373 h 6858000"/>
              <a:gd name="connsiteX923" fmla="*/ 11670160 w 12192000"/>
              <a:gd name="connsiteY923" fmla="*/ 2836223 h 6858000"/>
              <a:gd name="connsiteX924" fmla="*/ 11668381 w 12192000"/>
              <a:gd name="connsiteY924" fmla="*/ 2813130 h 6858000"/>
              <a:gd name="connsiteX925" fmla="*/ 11648412 w 12192000"/>
              <a:gd name="connsiteY925" fmla="*/ 2803902 h 6858000"/>
              <a:gd name="connsiteX926" fmla="*/ 11656552 w 12192000"/>
              <a:gd name="connsiteY926" fmla="*/ 2791944 h 6858000"/>
              <a:gd name="connsiteX927" fmla="*/ 11668892 w 12192000"/>
              <a:gd name="connsiteY927" fmla="*/ 2760965 h 6858000"/>
              <a:gd name="connsiteX928" fmla="*/ 11661593 w 12192000"/>
              <a:gd name="connsiteY928" fmla="*/ 2747392 h 6858000"/>
              <a:gd name="connsiteX929" fmla="*/ 11668668 w 12192000"/>
              <a:gd name="connsiteY929" fmla="*/ 2744325 h 6858000"/>
              <a:gd name="connsiteX930" fmla="*/ 11687845 w 12192000"/>
              <a:gd name="connsiteY930" fmla="*/ 2732175 h 6858000"/>
              <a:gd name="connsiteX931" fmla="*/ 11723641 w 12192000"/>
              <a:gd name="connsiteY931" fmla="*/ 2642654 h 6858000"/>
              <a:gd name="connsiteX932" fmla="*/ 11726198 w 12192000"/>
              <a:gd name="connsiteY932" fmla="*/ 2553131 h 6858000"/>
              <a:gd name="connsiteX933" fmla="*/ 11774777 w 12192000"/>
              <a:gd name="connsiteY933" fmla="*/ 2496861 h 6858000"/>
              <a:gd name="connsiteX934" fmla="*/ 11823358 w 12192000"/>
              <a:gd name="connsiteY934" fmla="*/ 2455936 h 6858000"/>
              <a:gd name="connsiteX935" fmla="*/ 11831028 w 12192000"/>
              <a:gd name="connsiteY935" fmla="*/ 2440589 h 6858000"/>
              <a:gd name="connsiteX936" fmla="*/ 11813131 w 12192000"/>
              <a:gd name="connsiteY936" fmla="*/ 2343394 h 6858000"/>
              <a:gd name="connsiteX937" fmla="*/ 11813130 w 12192000"/>
              <a:gd name="connsiteY937" fmla="*/ 2269220 h 6858000"/>
              <a:gd name="connsiteX938" fmla="*/ 11859154 w 12192000"/>
              <a:gd name="connsiteY938" fmla="*/ 2230853 h 6858000"/>
              <a:gd name="connsiteX939" fmla="*/ 11923075 w 12192000"/>
              <a:gd name="connsiteY939" fmla="*/ 2197602 h 6858000"/>
              <a:gd name="connsiteX940" fmla="*/ 11917961 w 12192000"/>
              <a:gd name="connsiteY940" fmla="*/ 2141331 h 6858000"/>
              <a:gd name="connsiteX941" fmla="*/ 11877052 w 12192000"/>
              <a:gd name="connsiteY941" fmla="*/ 2113197 h 6858000"/>
              <a:gd name="connsiteX942" fmla="*/ 11841256 w 12192000"/>
              <a:gd name="connsiteY942" fmla="*/ 2041578 h 6858000"/>
              <a:gd name="connsiteX943" fmla="*/ 11841257 w 12192000"/>
              <a:gd name="connsiteY943" fmla="*/ 2010885 h 6858000"/>
              <a:gd name="connsiteX944" fmla="*/ 11861710 w 12192000"/>
              <a:gd name="connsiteY944" fmla="*/ 1977634 h 6858000"/>
              <a:gd name="connsiteX945" fmla="*/ 11892392 w 12192000"/>
              <a:gd name="connsiteY945" fmla="*/ 1954614 h 6858000"/>
              <a:gd name="connsiteX946" fmla="*/ 11887279 w 12192000"/>
              <a:gd name="connsiteY946" fmla="*/ 1847188 h 6858000"/>
              <a:gd name="connsiteX947" fmla="*/ 11833586 w 12192000"/>
              <a:gd name="connsiteY947" fmla="*/ 1842073 h 6858000"/>
              <a:gd name="connsiteX948" fmla="*/ 11836142 w 12192000"/>
              <a:gd name="connsiteY948" fmla="*/ 1821610 h 6858000"/>
              <a:gd name="connsiteX949" fmla="*/ 11838699 w 12192000"/>
              <a:gd name="connsiteY949" fmla="*/ 1778128 h 6858000"/>
              <a:gd name="connsiteX950" fmla="*/ 11833585 w 12192000"/>
              <a:gd name="connsiteY950" fmla="*/ 1724416 h 6858000"/>
              <a:gd name="connsiteX951" fmla="*/ 11887279 w 12192000"/>
              <a:gd name="connsiteY951" fmla="*/ 1678375 h 6858000"/>
              <a:gd name="connsiteX952" fmla="*/ 12020236 w 12192000"/>
              <a:gd name="connsiteY952" fmla="*/ 1637451 h 6858000"/>
              <a:gd name="connsiteX953" fmla="*/ 12061144 w 12192000"/>
              <a:gd name="connsiteY953" fmla="*/ 1616989 h 6858000"/>
              <a:gd name="connsiteX954" fmla="*/ 12071373 w 12192000"/>
              <a:gd name="connsiteY954" fmla="*/ 1586296 h 6858000"/>
              <a:gd name="connsiteX955" fmla="*/ 12045803 w 12192000"/>
              <a:gd name="connsiteY955" fmla="*/ 1565834 h 6858000"/>
              <a:gd name="connsiteX956" fmla="*/ 11999780 w 12192000"/>
              <a:gd name="connsiteY956" fmla="*/ 1573507 h 6858000"/>
              <a:gd name="connsiteX957" fmla="*/ 11943530 w 12192000"/>
              <a:gd name="connsiteY957" fmla="*/ 1570949 h 6858000"/>
              <a:gd name="connsiteX958" fmla="*/ 11917961 w 12192000"/>
              <a:gd name="connsiteY958" fmla="*/ 1573507 h 6858000"/>
              <a:gd name="connsiteX959" fmla="*/ 11874495 w 12192000"/>
              <a:gd name="connsiteY959" fmla="*/ 1601642 h 6858000"/>
              <a:gd name="connsiteX960" fmla="*/ 11841256 w 12192000"/>
              <a:gd name="connsiteY960" fmla="*/ 1604200 h 6858000"/>
              <a:gd name="connsiteX961" fmla="*/ 11907734 w 12192000"/>
              <a:gd name="connsiteY961" fmla="*/ 1524909 h 6858000"/>
              <a:gd name="connsiteX962" fmla="*/ 11923076 w 12192000"/>
              <a:gd name="connsiteY962" fmla="*/ 1489101 h 6858000"/>
              <a:gd name="connsiteX963" fmla="*/ 11923075 w 12192000"/>
              <a:gd name="connsiteY963" fmla="*/ 1478870 h 6858000"/>
              <a:gd name="connsiteX964" fmla="*/ 11938416 w 12192000"/>
              <a:gd name="connsiteY964" fmla="*/ 1299826 h 6858000"/>
              <a:gd name="connsiteX965" fmla="*/ 11935859 w 12192000"/>
              <a:gd name="connsiteY965" fmla="*/ 1294710 h 6858000"/>
              <a:gd name="connsiteX966" fmla="*/ 11930745 w 12192000"/>
              <a:gd name="connsiteY966" fmla="*/ 1215420 h 6858000"/>
              <a:gd name="connsiteX967" fmla="*/ 11923075 w 12192000"/>
              <a:gd name="connsiteY967" fmla="*/ 1125898 h 6858000"/>
              <a:gd name="connsiteX968" fmla="*/ 11958870 w 12192000"/>
              <a:gd name="connsiteY968" fmla="*/ 1087532 h 6858000"/>
              <a:gd name="connsiteX969" fmla="*/ 11992110 w 12192000"/>
              <a:gd name="connsiteY969" fmla="*/ 1054280 h 6858000"/>
              <a:gd name="connsiteX970" fmla="*/ 12002337 w 12192000"/>
              <a:gd name="connsiteY970" fmla="*/ 1044049 h 6858000"/>
              <a:gd name="connsiteX971" fmla="*/ 12061145 w 12192000"/>
              <a:gd name="connsiteY971" fmla="*/ 1013357 h 6858000"/>
              <a:gd name="connsiteX972" fmla="*/ 12063702 w 12192000"/>
              <a:gd name="connsiteY972" fmla="*/ 990336 h 6858000"/>
              <a:gd name="connsiteX973" fmla="*/ 12045803 w 12192000"/>
              <a:gd name="connsiteY973" fmla="*/ 977548 h 6858000"/>
              <a:gd name="connsiteX974" fmla="*/ 12056031 w 12192000"/>
              <a:gd name="connsiteY974" fmla="*/ 967317 h 6858000"/>
              <a:gd name="connsiteX975" fmla="*/ 12073929 w 12192000"/>
              <a:gd name="connsiteY975" fmla="*/ 939181 h 6858000"/>
              <a:gd name="connsiteX976" fmla="*/ 12058588 w 12192000"/>
              <a:gd name="connsiteY976" fmla="*/ 890583 h 6858000"/>
              <a:gd name="connsiteX977" fmla="*/ 12004894 w 12192000"/>
              <a:gd name="connsiteY977" fmla="*/ 857332 h 6858000"/>
              <a:gd name="connsiteX978" fmla="*/ 11958870 w 12192000"/>
              <a:gd name="connsiteY978" fmla="*/ 862448 h 6858000"/>
              <a:gd name="connsiteX979" fmla="*/ 11912849 w 12192000"/>
              <a:gd name="connsiteY979" fmla="*/ 918718 h 6858000"/>
              <a:gd name="connsiteX980" fmla="*/ 11915404 w 12192000"/>
              <a:gd name="connsiteY980" fmla="*/ 941739 h 6858000"/>
              <a:gd name="connsiteX981" fmla="*/ 11940973 w 12192000"/>
              <a:gd name="connsiteY981" fmla="*/ 987779 h 6858000"/>
              <a:gd name="connsiteX982" fmla="*/ 11871938 w 12192000"/>
              <a:gd name="connsiteY982" fmla="*/ 1054281 h 6858000"/>
              <a:gd name="connsiteX983" fmla="*/ 11813131 w 12192000"/>
              <a:gd name="connsiteY983" fmla="*/ 1013356 h 6858000"/>
              <a:gd name="connsiteX984" fmla="*/ 11731311 w 12192000"/>
              <a:gd name="connsiteY984" fmla="*/ 944297 h 6858000"/>
              <a:gd name="connsiteX985" fmla="*/ 11705743 w 12192000"/>
              <a:gd name="connsiteY985" fmla="*/ 934065 h 6858000"/>
              <a:gd name="connsiteX986" fmla="*/ 11662276 w 12192000"/>
              <a:gd name="connsiteY986" fmla="*/ 951970 h 6858000"/>
              <a:gd name="connsiteX987" fmla="*/ 11644378 w 12192000"/>
              <a:gd name="connsiteY987" fmla="*/ 969875 h 6858000"/>
              <a:gd name="connsiteX988" fmla="*/ 11583014 w 12192000"/>
              <a:gd name="connsiteY988" fmla="*/ 1051723 h 6858000"/>
              <a:gd name="connsiteX989" fmla="*/ 11565116 w 12192000"/>
              <a:gd name="connsiteY989" fmla="*/ 1051723 h 6858000"/>
              <a:gd name="connsiteX990" fmla="*/ 11526763 w 12192000"/>
              <a:gd name="connsiteY990" fmla="*/ 1003126 h 6858000"/>
              <a:gd name="connsiteX991" fmla="*/ 11462842 w 12192000"/>
              <a:gd name="connsiteY991" fmla="*/ 1072185 h 6858000"/>
              <a:gd name="connsiteX992" fmla="*/ 11442387 w 12192000"/>
              <a:gd name="connsiteY992" fmla="*/ 1100321 h 6858000"/>
              <a:gd name="connsiteX993" fmla="*/ 11434717 w 12192000"/>
              <a:gd name="connsiteY993" fmla="*/ 1105436 h 6858000"/>
              <a:gd name="connsiteX994" fmla="*/ 11352899 w 12192000"/>
              <a:gd name="connsiteY994" fmla="*/ 1084973 h 6858000"/>
              <a:gd name="connsiteX995" fmla="*/ 11242953 w 12192000"/>
              <a:gd name="connsiteY995" fmla="*/ 964759 h 6858000"/>
              <a:gd name="connsiteX996" fmla="*/ 11237842 w 12192000"/>
              <a:gd name="connsiteY996" fmla="*/ 939181 h 6858000"/>
              <a:gd name="connsiteX997" fmla="*/ 11248069 w 12192000"/>
              <a:gd name="connsiteY997" fmla="*/ 880352 h 6858000"/>
              <a:gd name="connsiteX998" fmla="*/ 11240396 w 12192000"/>
              <a:gd name="connsiteY998" fmla="*/ 857332 h 6858000"/>
              <a:gd name="connsiteX999" fmla="*/ 11196930 w 12192000"/>
              <a:gd name="connsiteY999" fmla="*/ 742233 h 6858000"/>
              <a:gd name="connsiteX1000" fmla="*/ 11191816 w 12192000"/>
              <a:gd name="connsiteY1000" fmla="*/ 729444 h 6858000"/>
              <a:gd name="connsiteX1001" fmla="*/ 11166248 w 12192000"/>
              <a:gd name="connsiteY1001" fmla="*/ 778041 h 6858000"/>
              <a:gd name="connsiteX1002" fmla="*/ 11104885 w 12192000"/>
              <a:gd name="connsiteY1002" fmla="*/ 911046 h 6858000"/>
              <a:gd name="connsiteX1003" fmla="*/ 11058860 w 12192000"/>
              <a:gd name="connsiteY1003" fmla="*/ 941739 h 6858000"/>
              <a:gd name="connsiteX1004" fmla="*/ 10920790 w 12192000"/>
              <a:gd name="connsiteY1004" fmla="*/ 911045 h 6858000"/>
              <a:gd name="connsiteX1005" fmla="*/ 10900336 w 12192000"/>
              <a:gd name="connsiteY1005" fmla="*/ 867564 h 6858000"/>
              <a:gd name="connsiteX1006" fmla="*/ 10887552 w 12192000"/>
              <a:gd name="connsiteY1006" fmla="*/ 737118 h 6858000"/>
              <a:gd name="connsiteX1007" fmla="*/ 10879881 w 12192000"/>
              <a:gd name="connsiteY1007" fmla="*/ 693636 h 6858000"/>
              <a:gd name="connsiteX1008" fmla="*/ 10877324 w 12192000"/>
              <a:gd name="connsiteY1008" fmla="*/ 422512 h 6858000"/>
              <a:gd name="connsiteX1009" fmla="*/ 10890108 w 12192000"/>
              <a:gd name="connsiteY1009" fmla="*/ 356011 h 6858000"/>
              <a:gd name="connsiteX1010" fmla="*/ 10890108 w 12192000"/>
              <a:gd name="connsiteY1010" fmla="*/ 289508 h 6858000"/>
              <a:gd name="connsiteX1011" fmla="*/ 10897779 w 12192000"/>
              <a:gd name="connsiteY1011" fmla="*/ 274162 h 6858000"/>
              <a:gd name="connsiteX1012" fmla="*/ 10892665 w 12192000"/>
              <a:gd name="connsiteY1012" fmla="*/ 248584 h 6858000"/>
              <a:gd name="connsiteX1013" fmla="*/ 10869655 w 12192000"/>
              <a:gd name="connsiteY1013" fmla="*/ 263930 h 6858000"/>
              <a:gd name="connsiteX1014" fmla="*/ 10859426 w 12192000"/>
              <a:gd name="connsiteY1014" fmla="*/ 294625 h 6858000"/>
              <a:gd name="connsiteX1015" fmla="*/ 10849199 w 12192000"/>
              <a:gd name="connsiteY1015" fmla="*/ 402050 h 6858000"/>
              <a:gd name="connsiteX1016" fmla="*/ 10849199 w 12192000"/>
              <a:gd name="connsiteY1016" fmla="*/ 673173 h 6858000"/>
              <a:gd name="connsiteX1017" fmla="*/ 10833859 w 12192000"/>
              <a:gd name="connsiteY1017" fmla="*/ 719214 h 6858000"/>
              <a:gd name="connsiteX1018" fmla="*/ 10813403 w 12192000"/>
              <a:gd name="connsiteY1018" fmla="*/ 844544 h 6858000"/>
              <a:gd name="connsiteX1019" fmla="*/ 10746926 w 12192000"/>
              <a:gd name="connsiteY1019" fmla="*/ 931508 h 6858000"/>
              <a:gd name="connsiteX1020" fmla="*/ 10619082 w 12192000"/>
              <a:gd name="connsiteY1020" fmla="*/ 931508 h 6858000"/>
              <a:gd name="connsiteX1021" fmla="*/ 10562832 w 12192000"/>
              <a:gd name="connsiteY1021" fmla="*/ 888026 h 6858000"/>
              <a:gd name="connsiteX1022" fmla="*/ 10529593 w 12192000"/>
              <a:gd name="connsiteY1022" fmla="*/ 813850 h 6858000"/>
              <a:gd name="connsiteX1023" fmla="*/ 10447774 w 12192000"/>
              <a:gd name="connsiteY1023" fmla="*/ 770369 h 6858000"/>
              <a:gd name="connsiteX1024" fmla="*/ 10458001 w 12192000"/>
              <a:gd name="connsiteY1024" fmla="*/ 882910 h 6858000"/>
              <a:gd name="connsiteX1025" fmla="*/ 10468228 w 12192000"/>
              <a:gd name="connsiteY1025" fmla="*/ 949413 h 6858000"/>
              <a:gd name="connsiteX1026" fmla="*/ 10460559 w 12192000"/>
              <a:gd name="connsiteY1026" fmla="*/ 967317 h 6858000"/>
              <a:gd name="connsiteX1027" fmla="*/ 10373625 w 12192000"/>
              <a:gd name="connsiteY1027" fmla="*/ 1023588 h 6858000"/>
              <a:gd name="connsiteX1028" fmla="*/ 10299477 w 12192000"/>
              <a:gd name="connsiteY1028" fmla="*/ 1046607 h 6858000"/>
              <a:gd name="connsiteX1029" fmla="*/ 10212544 w 12192000"/>
              <a:gd name="connsiteY1029" fmla="*/ 1028703 h 6858000"/>
              <a:gd name="connsiteX1030" fmla="*/ 10158851 w 12192000"/>
              <a:gd name="connsiteY1030" fmla="*/ 985221 h 6858000"/>
              <a:gd name="connsiteX1031" fmla="*/ 10130725 w 12192000"/>
              <a:gd name="connsiteY1031" fmla="*/ 998010 h 6858000"/>
              <a:gd name="connsiteX1032" fmla="*/ 10128168 w 12192000"/>
              <a:gd name="connsiteY1032" fmla="*/ 1044049 h 6858000"/>
              <a:gd name="connsiteX1033" fmla="*/ 10151180 w 12192000"/>
              <a:gd name="connsiteY1033" fmla="*/ 1120782 h 6858000"/>
              <a:gd name="connsiteX1034" fmla="*/ 10117940 w 12192000"/>
              <a:gd name="connsiteY1034" fmla="*/ 1187285 h 6858000"/>
              <a:gd name="connsiteX1035" fmla="*/ 10089815 w 12192000"/>
              <a:gd name="connsiteY1035" fmla="*/ 1182169 h 6858000"/>
              <a:gd name="connsiteX1036" fmla="*/ 10036121 w 12192000"/>
              <a:gd name="connsiteY1036" fmla="*/ 1125898 h 6858000"/>
              <a:gd name="connsiteX1037" fmla="*/ 9982428 w 12192000"/>
              <a:gd name="connsiteY1037" fmla="*/ 1128456 h 6858000"/>
              <a:gd name="connsiteX1038" fmla="*/ 9972201 w 12192000"/>
              <a:gd name="connsiteY1038" fmla="*/ 1166823 h 6858000"/>
              <a:gd name="connsiteX1039" fmla="*/ 10002882 w 12192000"/>
              <a:gd name="connsiteY1039" fmla="*/ 1246113 h 6858000"/>
              <a:gd name="connsiteX1040" fmla="*/ 9995213 w 12192000"/>
              <a:gd name="connsiteY1040" fmla="*/ 1289595 h 6858000"/>
              <a:gd name="connsiteX1041" fmla="*/ 9875040 w 12192000"/>
              <a:gd name="connsiteY1041" fmla="*/ 1391906 h 6858000"/>
              <a:gd name="connsiteX1042" fmla="*/ 9869926 w 12192000"/>
              <a:gd name="connsiteY1042" fmla="*/ 1391906 h 6858000"/>
              <a:gd name="connsiteX1043" fmla="*/ 9780437 w 12192000"/>
              <a:gd name="connsiteY1043" fmla="*/ 1330520 h 6858000"/>
              <a:gd name="connsiteX1044" fmla="*/ 9670492 w 12192000"/>
              <a:gd name="connsiteY1044" fmla="*/ 1246113 h 6858000"/>
              <a:gd name="connsiteX1045" fmla="*/ 9578447 w 12192000"/>
              <a:gd name="connsiteY1045" fmla="*/ 1151475 h 6858000"/>
              <a:gd name="connsiteX1046" fmla="*/ 9529866 w 12192000"/>
              <a:gd name="connsiteY1046" fmla="*/ 1092648 h 6858000"/>
              <a:gd name="connsiteX1047" fmla="*/ 9430148 w 12192000"/>
              <a:gd name="connsiteY1047" fmla="*/ 982663 h 6858000"/>
              <a:gd name="connsiteX1048" fmla="*/ 9399466 w 12192000"/>
              <a:gd name="connsiteY1048" fmla="*/ 941739 h 6858000"/>
              <a:gd name="connsiteX1049" fmla="*/ 9412251 w 12192000"/>
              <a:gd name="connsiteY1049" fmla="*/ 911046 h 6858000"/>
              <a:gd name="connsiteX1050" fmla="*/ 9417364 w 12192000"/>
              <a:gd name="connsiteY1050" fmla="*/ 903372 h 6858000"/>
              <a:gd name="connsiteX1051" fmla="*/ 9402023 w 12192000"/>
              <a:gd name="connsiteY1051" fmla="*/ 852217 h 6858000"/>
              <a:gd name="connsiteX1052" fmla="*/ 9353443 w 12192000"/>
              <a:gd name="connsiteY1052" fmla="*/ 739676 h 6858000"/>
              <a:gd name="connsiteX1053" fmla="*/ 9356002 w 12192000"/>
              <a:gd name="connsiteY1053" fmla="*/ 629691 h 6858000"/>
              <a:gd name="connsiteX1054" fmla="*/ 9384125 w 12192000"/>
              <a:gd name="connsiteY1054" fmla="*/ 591325 h 6858000"/>
              <a:gd name="connsiteX1055" fmla="*/ 9407137 w 12192000"/>
              <a:gd name="connsiteY1055" fmla="*/ 527381 h 6858000"/>
              <a:gd name="connsiteX1056" fmla="*/ 9430148 w 12192000"/>
              <a:gd name="connsiteY1056" fmla="*/ 491572 h 6858000"/>
              <a:gd name="connsiteX1057" fmla="*/ 9476172 w 12192000"/>
              <a:gd name="connsiteY1057" fmla="*/ 448090 h 6858000"/>
              <a:gd name="connsiteX1058" fmla="*/ 9499184 w 12192000"/>
              <a:gd name="connsiteY1058" fmla="*/ 396935 h 6858000"/>
              <a:gd name="connsiteX1059" fmla="*/ 9458274 w 12192000"/>
              <a:gd name="connsiteY1059" fmla="*/ 338107 h 6858000"/>
              <a:gd name="connsiteX1060" fmla="*/ 9432708 w 12192000"/>
              <a:gd name="connsiteY1060" fmla="*/ 338106 h 6858000"/>
              <a:gd name="connsiteX1061" fmla="*/ 9425035 w 12192000"/>
              <a:gd name="connsiteY1061" fmla="*/ 356011 h 6858000"/>
              <a:gd name="connsiteX1062" fmla="*/ 9396910 w 12192000"/>
              <a:gd name="connsiteY1062" fmla="*/ 450648 h 6858000"/>
              <a:gd name="connsiteX1063" fmla="*/ 9386683 w 12192000"/>
              <a:gd name="connsiteY1063" fmla="*/ 476226 h 6858000"/>
              <a:gd name="connsiteX1064" fmla="*/ 9345772 w 12192000"/>
              <a:gd name="connsiteY1064" fmla="*/ 542727 h 6858000"/>
              <a:gd name="connsiteX1065" fmla="*/ 9284408 w 12192000"/>
              <a:gd name="connsiteY1065" fmla="*/ 655269 h 6858000"/>
              <a:gd name="connsiteX1066" fmla="*/ 9243499 w 12192000"/>
              <a:gd name="connsiteY1066" fmla="*/ 698752 h 6858000"/>
              <a:gd name="connsiteX1067" fmla="*/ 9207703 w 12192000"/>
              <a:gd name="connsiteY1067" fmla="*/ 696194 h 6858000"/>
              <a:gd name="connsiteX1068" fmla="*/ 9171908 w 12192000"/>
              <a:gd name="connsiteY1068" fmla="*/ 645038 h 6858000"/>
              <a:gd name="connsiteX1069" fmla="*/ 9115656 w 12192000"/>
              <a:gd name="connsiteY1069" fmla="*/ 637365 h 6858000"/>
              <a:gd name="connsiteX1070" fmla="*/ 9008269 w 12192000"/>
              <a:gd name="connsiteY1070" fmla="*/ 655269 h 6858000"/>
              <a:gd name="connsiteX1071" fmla="*/ 8977586 w 12192000"/>
              <a:gd name="connsiteY1071" fmla="*/ 627133 h 6858000"/>
              <a:gd name="connsiteX1072" fmla="*/ 8969916 w 12192000"/>
              <a:gd name="connsiteY1072" fmla="*/ 575978 h 6858000"/>
              <a:gd name="connsiteX1073" fmla="*/ 8969917 w 12192000"/>
              <a:gd name="connsiteY1073" fmla="*/ 542727 h 6858000"/>
              <a:gd name="connsiteX1074" fmla="*/ 8921337 w 12192000"/>
              <a:gd name="connsiteY1074" fmla="*/ 524823 h 6858000"/>
              <a:gd name="connsiteX1075" fmla="*/ 8882983 w 12192000"/>
              <a:gd name="connsiteY1075" fmla="*/ 563189 h 6858000"/>
              <a:gd name="connsiteX1076" fmla="*/ 8859973 w 12192000"/>
              <a:gd name="connsiteY1076" fmla="*/ 583651 h 6858000"/>
              <a:gd name="connsiteX1077" fmla="*/ 8834403 w 12192000"/>
              <a:gd name="connsiteY1077" fmla="*/ 565747 h 6858000"/>
              <a:gd name="connsiteX1078" fmla="*/ 8813949 w 12192000"/>
              <a:gd name="connsiteY1078" fmla="*/ 499245 h 6858000"/>
              <a:gd name="connsiteX1079" fmla="*/ 8798607 w 12192000"/>
              <a:gd name="connsiteY1079" fmla="*/ 478783 h 6858000"/>
              <a:gd name="connsiteX1080" fmla="*/ 8773039 w 12192000"/>
              <a:gd name="connsiteY1080" fmla="*/ 481341 h 6858000"/>
              <a:gd name="connsiteX1081" fmla="*/ 8744914 w 12192000"/>
              <a:gd name="connsiteY1081" fmla="*/ 506919 h 6858000"/>
              <a:gd name="connsiteX1082" fmla="*/ 8704005 w 12192000"/>
              <a:gd name="connsiteY1082" fmla="*/ 542727 h 6858000"/>
              <a:gd name="connsiteX1083" fmla="*/ 8640083 w 12192000"/>
              <a:gd name="connsiteY1083" fmla="*/ 504361 h 6858000"/>
              <a:gd name="connsiteX1084" fmla="*/ 8599173 w 12192000"/>
              <a:gd name="connsiteY1084" fmla="*/ 435301 h 6858000"/>
              <a:gd name="connsiteX1085" fmla="*/ 8568491 w 12192000"/>
              <a:gd name="connsiteY1085" fmla="*/ 425070 h 6858000"/>
              <a:gd name="connsiteX1086" fmla="*/ 8540367 w 12192000"/>
              <a:gd name="connsiteY1086" fmla="*/ 512034 h 6858000"/>
              <a:gd name="connsiteX1087" fmla="*/ 8545480 w 12192000"/>
              <a:gd name="connsiteY1087" fmla="*/ 519707 h 6858000"/>
              <a:gd name="connsiteX1088" fmla="*/ 8494342 w 12192000"/>
              <a:gd name="connsiteY1088" fmla="*/ 535054 h 6858000"/>
              <a:gd name="connsiteX1089" fmla="*/ 8450877 w 12192000"/>
              <a:gd name="connsiteY1089" fmla="*/ 514592 h 6858000"/>
              <a:gd name="connsiteX1090" fmla="*/ 8443206 w 12192000"/>
              <a:gd name="connsiteY1090" fmla="*/ 506918 h 6858000"/>
              <a:gd name="connsiteX1091" fmla="*/ 8358830 w 12192000"/>
              <a:gd name="connsiteY1091" fmla="*/ 501803 h 6858000"/>
              <a:gd name="connsiteX1092" fmla="*/ 8310250 w 12192000"/>
              <a:gd name="connsiteY1092" fmla="*/ 496687 h 6858000"/>
              <a:gd name="connsiteX1093" fmla="*/ 8292945 w 12192000"/>
              <a:gd name="connsiteY1093" fmla="*/ 466394 h 6858000"/>
              <a:gd name="connsiteX1094" fmla="*/ 8293573 w 12192000"/>
              <a:gd name="connsiteY1094" fmla="*/ 462995 h 6858000"/>
              <a:gd name="connsiteX1095" fmla="*/ 8293394 w 12192000"/>
              <a:gd name="connsiteY1095" fmla="*/ 448357 h 6858000"/>
              <a:gd name="connsiteX1096" fmla="*/ 8285333 w 12192000"/>
              <a:gd name="connsiteY1096" fmla="*/ 441218 h 6858000"/>
              <a:gd name="connsiteX1097" fmla="*/ 8282125 w 12192000"/>
              <a:gd name="connsiteY1097" fmla="*/ 430186 h 6858000"/>
              <a:gd name="connsiteX1098" fmla="*/ 8238658 w 12192000"/>
              <a:gd name="connsiteY1098" fmla="*/ 294624 h 6858000"/>
              <a:gd name="connsiteX1099" fmla="*/ 8200305 w 12192000"/>
              <a:gd name="connsiteY1099" fmla="*/ 235795 h 6858000"/>
              <a:gd name="connsiteX1100" fmla="*/ 8172820 w 12192000"/>
              <a:gd name="connsiteY1100" fmla="*/ 217571 h 6858000"/>
              <a:gd name="connsiteX1101" fmla="*/ 0 w 12192000"/>
              <a:gd name="connsiteY1101" fmla="*/ 0 h 6858000"/>
              <a:gd name="connsiteX1102" fmla="*/ 12192000 w 12192000"/>
              <a:gd name="connsiteY1102" fmla="*/ 0 h 6858000"/>
              <a:gd name="connsiteX1103" fmla="*/ 12192000 w 12192000"/>
              <a:gd name="connsiteY1103" fmla="*/ 6858000 h 6858000"/>
              <a:gd name="connsiteX1104" fmla="*/ 0 w 12192000"/>
              <a:gd name="connsiteY1104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</a:cxnLst>
            <a:rect l="l" t="t" r="r" b="b"/>
            <a:pathLst>
              <a:path w="12192000" h="6858000">
                <a:moveTo>
                  <a:pt x="7768088" y="791795"/>
                </a:moveTo>
                <a:lnTo>
                  <a:pt x="7770756" y="795947"/>
                </a:lnTo>
                <a:cubicBezTo>
                  <a:pt x="7772034" y="801062"/>
                  <a:pt x="7772034" y="806817"/>
                  <a:pt x="7770755" y="811293"/>
                </a:cubicBezTo>
                <a:lnTo>
                  <a:pt x="7763398" y="818653"/>
                </a:lnTo>
                <a:close/>
                <a:moveTo>
                  <a:pt x="8172820" y="217571"/>
                </a:moveTo>
                <a:cubicBezTo>
                  <a:pt x="8161953" y="214694"/>
                  <a:pt x="8149169" y="215334"/>
                  <a:pt x="8133827" y="220449"/>
                </a:cubicBezTo>
                <a:cubicBezTo>
                  <a:pt x="8161953" y="246027"/>
                  <a:pt x="8136385" y="281835"/>
                  <a:pt x="8159396" y="307413"/>
                </a:cubicBezTo>
                <a:cubicBezTo>
                  <a:pt x="8156839" y="345779"/>
                  <a:pt x="8177294" y="376473"/>
                  <a:pt x="8184965" y="409723"/>
                </a:cubicBezTo>
                <a:cubicBezTo>
                  <a:pt x="8190078" y="442974"/>
                  <a:pt x="8200306" y="478783"/>
                  <a:pt x="8213090" y="509477"/>
                </a:cubicBezTo>
                <a:cubicBezTo>
                  <a:pt x="8236102" y="560631"/>
                  <a:pt x="8190078" y="591325"/>
                  <a:pt x="8149168" y="583651"/>
                </a:cubicBezTo>
                <a:cubicBezTo>
                  <a:pt x="8141498" y="583651"/>
                  <a:pt x="8136384" y="578536"/>
                  <a:pt x="8133828" y="573421"/>
                </a:cubicBezTo>
                <a:cubicBezTo>
                  <a:pt x="8128713" y="568305"/>
                  <a:pt x="8128714" y="560631"/>
                  <a:pt x="8126157" y="555516"/>
                </a:cubicBezTo>
                <a:cubicBezTo>
                  <a:pt x="8110816" y="540170"/>
                  <a:pt x="8092918" y="529938"/>
                  <a:pt x="8075020" y="535054"/>
                </a:cubicBezTo>
                <a:cubicBezTo>
                  <a:pt x="8054565" y="540169"/>
                  <a:pt x="8052009" y="560632"/>
                  <a:pt x="8046894" y="575978"/>
                </a:cubicBezTo>
                <a:cubicBezTo>
                  <a:pt x="8044337" y="583652"/>
                  <a:pt x="8046895" y="591325"/>
                  <a:pt x="8046894" y="596440"/>
                </a:cubicBezTo>
                <a:cubicBezTo>
                  <a:pt x="8044337" y="647596"/>
                  <a:pt x="8016212" y="685962"/>
                  <a:pt x="7970189" y="696194"/>
                </a:cubicBezTo>
                <a:cubicBezTo>
                  <a:pt x="7959962" y="698752"/>
                  <a:pt x="7947177" y="698751"/>
                  <a:pt x="7934393" y="693636"/>
                </a:cubicBezTo>
                <a:cubicBezTo>
                  <a:pt x="7901154" y="678289"/>
                  <a:pt x="7862801" y="683405"/>
                  <a:pt x="7827006" y="668058"/>
                </a:cubicBezTo>
                <a:cubicBezTo>
                  <a:pt x="7821892" y="665500"/>
                  <a:pt x="7809108" y="673173"/>
                  <a:pt x="7803994" y="678289"/>
                </a:cubicBezTo>
                <a:cubicBezTo>
                  <a:pt x="7798880" y="683406"/>
                  <a:pt x="7793767" y="688521"/>
                  <a:pt x="7788973" y="694275"/>
                </a:cubicBezTo>
                <a:lnTo>
                  <a:pt x="7780206" y="707536"/>
                </a:lnTo>
                <a:lnTo>
                  <a:pt x="7778081" y="697004"/>
                </a:lnTo>
                <a:cubicBezTo>
                  <a:pt x="7772380" y="696572"/>
                  <a:pt x="7769753" y="700962"/>
                  <a:pt x="7767126" y="705352"/>
                </a:cubicBezTo>
                <a:lnTo>
                  <a:pt x="7753961" y="722432"/>
                </a:lnTo>
                <a:lnTo>
                  <a:pt x="7745187" y="719213"/>
                </a:lnTo>
                <a:cubicBezTo>
                  <a:pt x="7742630" y="716655"/>
                  <a:pt x="7740073" y="711540"/>
                  <a:pt x="7734960" y="708982"/>
                </a:cubicBezTo>
                <a:cubicBezTo>
                  <a:pt x="7727289" y="706425"/>
                  <a:pt x="7717061" y="703867"/>
                  <a:pt x="7711947" y="708982"/>
                </a:cubicBezTo>
                <a:cubicBezTo>
                  <a:pt x="7704277" y="719214"/>
                  <a:pt x="7711948" y="724329"/>
                  <a:pt x="7717062" y="732002"/>
                </a:cubicBezTo>
                <a:lnTo>
                  <a:pt x="7734360" y="747864"/>
                </a:lnTo>
                <a:lnTo>
                  <a:pt x="7728802" y="755074"/>
                </a:lnTo>
                <a:cubicBezTo>
                  <a:pt x="7713028" y="768362"/>
                  <a:pt x="7693962" y="777817"/>
                  <a:pt x="7670723" y="781795"/>
                </a:cubicBezTo>
                <a:cubicBezTo>
                  <a:pt x="7662394" y="785752"/>
                  <a:pt x="7657574" y="788829"/>
                  <a:pt x="7652320" y="797609"/>
                </a:cubicBezTo>
                <a:cubicBezTo>
                  <a:pt x="7647513" y="815598"/>
                  <a:pt x="7626035" y="826590"/>
                  <a:pt x="7630886" y="853340"/>
                </a:cubicBezTo>
                <a:cubicBezTo>
                  <a:pt x="7633960" y="858160"/>
                  <a:pt x="7626080" y="871330"/>
                  <a:pt x="7613363" y="872662"/>
                </a:cubicBezTo>
                <a:cubicBezTo>
                  <a:pt x="7557678" y="881067"/>
                  <a:pt x="7512095" y="907443"/>
                  <a:pt x="7457289" y="919356"/>
                </a:cubicBezTo>
                <a:cubicBezTo>
                  <a:pt x="7425722" y="927293"/>
                  <a:pt x="7406828" y="889158"/>
                  <a:pt x="7376575" y="894898"/>
                </a:cubicBezTo>
                <a:cubicBezTo>
                  <a:pt x="7376575" y="894898"/>
                  <a:pt x="7373500" y="890078"/>
                  <a:pt x="7372620" y="886571"/>
                </a:cubicBezTo>
                <a:cubicBezTo>
                  <a:pt x="7371292" y="873852"/>
                  <a:pt x="7368650" y="863329"/>
                  <a:pt x="7369517" y="851924"/>
                </a:cubicBezTo>
                <a:cubicBezTo>
                  <a:pt x="7365979" y="822980"/>
                  <a:pt x="7372084" y="787883"/>
                  <a:pt x="7350130" y="759840"/>
                </a:cubicBezTo>
                <a:cubicBezTo>
                  <a:pt x="7331280" y="766444"/>
                  <a:pt x="7309788" y="762524"/>
                  <a:pt x="7292264" y="781846"/>
                </a:cubicBezTo>
                <a:cubicBezTo>
                  <a:pt x="7287444" y="784923"/>
                  <a:pt x="7275161" y="780552"/>
                  <a:pt x="7276907" y="772655"/>
                </a:cubicBezTo>
                <a:cubicBezTo>
                  <a:pt x="7285206" y="738871"/>
                  <a:pt x="7260178" y="706008"/>
                  <a:pt x="7266283" y="670911"/>
                </a:cubicBezTo>
                <a:cubicBezTo>
                  <a:pt x="7268029" y="663013"/>
                  <a:pt x="7260567" y="655567"/>
                  <a:pt x="7260119" y="646357"/>
                </a:cubicBezTo>
                <a:cubicBezTo>
                  <a:pt x="7260538" y="625741"/>
                  <a:pt x="7236419" y="626211"/>
                  <a:pt x="7232016" y="608673"/>
                </a:cubicBezTo>
                <a:cubicBezTo>
                  <a:pt x="7231568" y="599462"/>
                  <a:pt x="7216225" y="605184"/>
                  <a:pt x="7204822" y="604322"/>
                </a:cubicBezTo>
                <a:cubicBezTo>
                  <a:pt x="7167539" y="596913"/>
                  <a:pt x="7134226" y="612747"/>
                  <a:pt x="7099152" y="621564"/>
                </a:cubicBezTo>
                <a:cubicBezTo>
                  <a:pt x="7074599" y="627737"/>
                  <a:pt x="7050928" y="637416"/>
                  <a:pt x="7027675" y="626482"/>
                </a:cubicBezTo>
                <a:cubicBezTo>
                  <a:pt x="7019751" y="594912"/>
                  <a:pt x="7011825" y="563342"/>
                  <a:pt x="7002588" y="533967"/>
                </a:cubicBezTo>
                <a:cubicBezTo>
                  <a:pt x="7017050" y="524737"/>
                  <a:pt x="7031513" y="515507"/>
                  <a:pt x="7048169" y="507591"/>
                </a:cubicBezTo>
                <a:cubicBezTo>
                  <a:pt x="7056498" y="503633"/>
                  <a:pt x="7060439" y="497048"/>
                  <a:pt x="7062185" y="489151"/>
                </a:cubicBezTo>
                <a:cubicBezTo>
                  <a:pt x="7068737" y="463265"/>
                  <a:pt x="7062574" y="438710"/>
                  <a:pt x="7051589" y="417233"/>
                </a:cubicBezTo>
                <a:cubicBezTo>
                  <a:pt x="7045874" y="401888"/>
                  <a:pt x="7027890" y="397087"/>
                  <a:pt x="7014725" y="389209"/>
                </a:cubicBezTo>
                <a:cubicBezTo>
                  <a:pt x="7002442" y="384839"/>
                  <a:pt x="6991368" y="383428"/>
                  <a:pt x="6981007" y="383935"/>
                </a:cubicBezTo>
                <a:cubicBezTo>
                  <a:pt x="6970648" y="384441"/>
                  <a:pt x="6961002" y="386866"/>
                  <a:pt x="6951576" y="390168"/>
                </a:cubicBezTo>
                <a:cubicBezTo>
                  <a:pt x="6934920" y="398084"/>
                  <a:pt x="6923531" y="412135"/>
                  <a:pt x="6913457" y="423990"/>
                </a:cubicBezTo>
                <a:cubicBezTo>
                  <a:pt x="6901189" y="434533"/>
                  <a:pt x="6913919" y="448113"/>
                  <a:pt x="6914367" y="457323"/>
                </a:cubicBezTo>
                <a:cubicBezTo>
                  <a:pt x="6913933" y="463026"/>
                  <a:pt x="6917008" y="467847"/>
                  <a:pt x="6917889" y="471355"/>
                </a:cubicBezTo>
                <a:cubicBezTo>
                  <a:pt x="6910441" y="478821"/>
                  <a:pt x="6901218" y="464358"/>
                  <a:pt x="6895964" y="473138"/>
                </a:cubicBezTo>
                <a:cubicBezTo>
                  <a:pt x="6889829" y="478409"/>
                  <a:pt x="6881069" y="488070"/>
                  <a:pt x="6886336" y="494203"/>
                </a:cubicBezTo>
                <a:cubicBezTo>
                  <a:pt x="6906962" y="509528"/>
                  <a:pt x="6892962" y="542880"/>
                  <a:pt x="6921036" y="550740"/>
                </a:cubicBezTo>
                <a:cubicBezTo>
                  <a:pt x="6925424" y="553366"/>
                  <a:pt x="6924991" y="559068"/>
                  <a:pt x="6924559" y="564770"/>
                </a:cubicBezTo>
                <a:cubicBezTo>
                  <a:pt x="6921065" y="580565"/>
                  <a:pt x="6924587" y="594596"/>
                  <a:pt x="6936005" y="610372"/>
                </a:cubicBezTo>
                <a:cubicBezTo>
                  <a:pt x="6945229" y="624834"/>
                  <a:pt x="6956213" y="646311"/>
                  <a:pt x="6947018" y="661675"/>
                </a:cubicBezTo>
                <a:cubicBezTo>
                  <a:pt x="6931257" y="688011"/>
                  <a:pt x="6921196" y="714780"/>
                  <a:pt x="6894465" y="734552"/>
                </a:cubicBezTo>
                <a:cubicBezTo>
                  <a:pt x="6875181" y="746858"/>
                  <a:pt x="6844062" y="764004"/>
                  <a:pt x="6849360" y="799964"/>
                </a:cubicBezTo>
                <a:cubicBezTo>
                  <a:pt x="6851553" y="801277"/>
                  <a:pt x="6845852" y="800845"/>
                  <a:pt x="6844539" y="803041"/>
                </a:cubicBezTo>
                <a:lnTo>
                  <a:pt x="6812156" y="849121"/>
                </a:lnTo>
                <a:lnTo>
                  <a:pt x="6806639" y="850395"/>
                </a:lnTo>
                <a:cubicBezTo>
                  <a:pt x="6801525" y="852954"/>
                  <a:pt x="6798968" y="858069"/>
                  <a:pt x="6796412" y="860626"/>
                </a:cubicBezTo>
                <a:cubicBezTo>
                  <a:pt x="6781070" y="870857"/>
                  <a:pt x="6770843" y="870857"/>
                  <a:pt x="6765729" y="855511"/>
                </a:cubicBezTo>
                <a:cubicBezTo>
                  <a:pt x="6758058" y="840165"/>
                  <a:pt x="6747831" y="829933"/>
                  <a:pt x="6737604" y="819702"/>
                </a:cubicBezTo>
                <a:cubicBezTo>
                  <a:pt x="6732490" y="814586"/>
                  <a:pt x="6719706" y="806913"/>
                  <a:pt x="6714593" y="809471"/>
                </a:cubicBezTo>
                <a:cubicBezTo>
                  <a:pt x="6678796" y="824818"/>
                  <a:pt x="6640444" y="819703"/>
                  <a:pt x="6607204" y="835049"/>
                </a:cubicBezTo>
                <a:cubicBezTo>
                  <a:pt x="6594421" y="840164"/>
                  <a:pt x="6581637" y="840164"/>
                  <a:pt x="6571409" y="837607"/>
                </a:cubicBezTo>
                <a:cubicBezTo>
                  <a:pt x="6525386" y="827375"/>
                  <a:pt x="6497261" y="789009"/>
                  <a:pt x="6494704" y="737854"/>
                </a:cubicBezTo>
                <a:cubicBezTo>
                  <a:pt x="6494703" y="732738"/>
                  <a:pt x="6497260" y="725065"/>
                  <a:pt x="6494704" y="717391"/>
                </a:cubicBezTo>
                <a:cubicBezTo>
                  <a:pt x="6489590" y="702045"/>
                  <a:pt x="6487033" y="681583"/>
                  <a:pt x="6466578" y="676468"/>
                </a:cubicBezTo>
                <a:cubicBezTo>
                  <a:pt x="6448680" y="671352"/>
                  <a:pt x="6430783" y="681583"/>
                  <a:pt x="6415441" y="696930"/>
                </a:cubicBezTo>
                <a:cubicBezTo>
                  <a:pt x="6412885" y="702045"/>
                  <a:pt x="6412885" y="709719"/>
                  <a:pt x="6407771" y="714834"/>
                </a:cubicBezTo>
                <a:cubicBezTo>
                  <a:pt x="6405214" y="719949"/>
                  <a:pt x="6400100" y="725065"/>
                  <a:pt x="6392429" y="725064"/>
                </a:cubicBezTo>
                <a:cubicBezTo>
                  <a:pt x="6351520" y="732738"/>
                  <a:pt x="6305497" y="702045"/>
                  <a:pt x="6328509" y="650890"/>
                </a:cubicBezTo>
                <a:cubicBezTo>
                  <a:pt x="6341292" y="620197"/>
                  <a:pt x="6351520" y="584388"/>
                  <a:pt x="6356633" y="551137"/>
                </a:cubicBezTo>
                <a:cubicBezTo>
                  <a:pt x="6364304" y="517885"/>
                  <a:pt x="6384759" y="487192"/>
                  <a:pt x="6382202" y="448826"/>
                </a:cubicBezTo>
                <a:cubicBezTo>
                  <a:pt x="6405214" y="423249"/>
                  <a:pt x="6379645" y="387440"/>
                  <a:pt x="6407770" y="361862"/>
                </a:cubicBezTo>
                <a:cubicBezTo>
                  <a:pt x="6377089" y="351631"/>
                  <a:pt x="6356634" y="359304"/>
                  <a:pt x="6341292" y="377208"/>
                </a:cubicBezTo>
                <a:cubicBezTo>
                  <a:pt x="6323394" y="392555"/>
                  <a:pt x="6310610" y="415575"/>
                  <a:pt x="6302940" y="436037"/>
                </a:cubicBezTo>
                <a:cubicBezTo>
                  <a:pt x="6285042" y="482077"/>
                  <a:pt x="6274815" y="528117"/>
                  <a:pt x="6259474" y="571599"/>
                </a:cubicBezTo>
                <a:cubicBezTo>
                  <a:pt x="6251802" y="594619"/>
                  <a:pt x="6249246" y="620197"/>
                  <a:pt x="6231347" y="638101"/>
                </a:cubicBezTo>
                <a:cubicBezTo>
                  <a:pt x="6210894" y="658563"/>
                  <a:pt x="6205779" y="658563"/>
                  <a:pt x="6182768" y="643216"/>
                </a:cubicBezTo>
                <a:cubicBezTo>
                  <a:pt x="6144415" y="615081"/>
                  <a:pt x="6131631" y="617639"/>
                  <a:pt x="6098392" y="648332"/>
                </a:cubicBezTo>
                <a:cubicBezTo>
                  <a:pt x="6095836" y="650890"/>
                  <a:pt x="6093279" y="653447"/>
                  <a:pt x="6090722" y="656005"/>
                </a:cubicBezTo>
                <a:lnTo>
                  <a:pt x="6087754" y="658371"/>
                </a:lnTo>
                <a:lnTo>
                  <a:pt x="6089140" y="649692"/>
                </a:lnTo>
                <a:cubicBezTo>
                  <a:pt x="6107914" y="604617"/>
                  <a:pt x="6122934" y="552031"/>
                  <a:pt x="6130443" y="503200"/>
                </a:cubicBezTo>
                <a:cubicBezTo>
                  <a:pt x="6141708" y="454370"/>
                  <a:pt x="6171747" y="409296"/>
                  <a:pt x="6167993" y="352953"/>
                </a:cubicBezTo>
                <a:cubicBezTo>
                  <a:pt x="6201785" y="315391"/>
                  <a:pt x="6164237" y="262804"/>
                  <a:pt x="6205540" y="225243"/>
                </a:cubicBezTo>
                <a:cubicBezTo>
                  <a:pt x="6194276" y="221486"/>
                  <a:pt x="6183950" y="219374"/>
                  <a:pt x="6174445" y="218728"/>
                </a:cubicBezTo>
                <a:cubicBezTo>
                  <a:pt x="6145932" y="216791"/>
                  <a:pt x="6124812" y="228060"/>
                  <a:pt x="6107914" y="247780"/>
                </a:cubicBezTo>
                <a:cubicBezTo>
                  <a:pt x="6081631" y="270317"/>
                  <a:pt x="6062856" y="304123"/>
                  <a:pt x="6051592" y="334172"/>
                </a:cubicBezTo>
                <a:cubicBezTo>
                  <a:pt x="6025308" y="401783"/>
                  <a:pt x="6010289" y="469395"/>
                  <a:pt x="5987760" y="533250"/>
                </a:cubicBezTo>
                <a:lnTo>
                  <a:pt x="5976689" y="571320"/>
                </a:lnTo>
                <a:lnTo>
                  <a:pt x="5973106" y="566483"/>
                </a:lnTo>
                <a:cubicBezTo>
                  <a:pt x="5962879" y="558810"/>
                  <a:pt x="5950095" y="561368"/>
                  <a:pt x="5942426" y="576715"/>
                </a:cubicBezTo>
                <a:cubicBezTo>
                  <a:pt x="5929640" y="599734"/>
                  <a:pt x="5914299" y="622754"/>
                  <a:pt x="5901515" y="645774"/>
                </a:cubicBezTo>
                <a:lnTo>
                  <a:pt x="5897212" y="651179"/>
                </a:lnTo>
                <a:lnTo>
                  <a:pt x="5896294" y="650983"/>
                </a:lnTo>
                <a:cubicBezTo>
                  <a:pt x="5890370" y="648283"/>
                  <a:pt x="5883564" y="644057"/>
                  <a:pt x="5875115" y="638423"/>
                </a:cubicBezTo>
                <a:cubicBezTo>
                  <a:pt x="5832873" y="607434"/>
                  <a:pt x="5811752" y="601800"/>
                  <a:pt x="5783239" y="619935"/>
                </a:cubicBezTo>
                <a:lnTo>
                  <a:pt x="5775361" y="626329"/>
                </a:lnTo>
                <a:lnTo>
                  <a:pt x="5768558" y="622754"/>
                </a:lnTo>
                <a:cubicBezTo>
                  <a:pt x="5760890" y="622754"/>
                  <a:pt x="5755775" y="607407"/>
                  <a:pt x="5742990" y="620196"/>
                </a:cubicBezTo>
                <a:cubicBezTo>
                  <a:pt x="5737877" y="627870"/>
                  <a:pt x="5730207" y="625312"/>
                  <a:pt x="5727649" y="640658"/>
                </a:cubicBezTo>
                <a:lnTo>
                  <a:pt x="5719716" y="673321"/>
                </a:lnTo>
                <a:lnTo>
                  <a:pt x="5712250" y="679271"/>
                </a:lnTo>
                <a:cubicBezTo>
                  <a:pt x="5701454" y="683497"/>
                  <a:pt x="5689250" y="685376"/>
                  <a:pt x="5676109" y="687254"/>
                </a:cubicBezTo>
                <a:cubicBezTo>
                  <a:pt x="5673292" y="688192"/>
                  <a:pt x="5667191" y="687723"/>
                  <a:pt x="5659623" y="686373"/>
                </a:cubicBezTo>
                <a:lnTo>
                  <a:pt x="5652882" y="684730"/>
                </a:lnTo>
                <a:lnTo>
                  <a:pt x="5646150" y="677746"/>
                </a:lnTo>
                <a:cubicBezTo>
                  <a:pt x="5638159" y="672631"/>
                  <a:pt x="5627932" y="670073"/>
                  <a:pt x="5620262" y="666236"/>
                </a:cubicBezTo>
                <a:cubicBezTo>
                  <a:pt x="5616427" y="664318"/>
                  <a:pt x="5612431" y="663678"/>
                  <a:pt x="5608356" y="663998"/>
                </a:cubicBezTo>
                <a:lnTo>
                  <a:pt x="5602386" y="665694"/>
                </a:lnTo>
                <a:lnTo>
                  <a:pt x="5601012" y="664716"/>
                </a:lnTo>
                <a:cubicBezTo>
                  <a:pt x="5601013" y="660960"/>
                  <a:pt x="5608521" y="657204"/>
                  <a:pt x="5608522" y="653447"/>
                </a:cubicBezTo>
                <a:cubicBezTo>
                  <a:pt x="5619786" y="597105"/>
                  <a:pt x="5604768" y="552031"/>
                  <a:pt x="5567218" y="525738"/>
                </a:cubicBezTo>
                <a:cubicBezTo>
                  <a:pt x="5552199" y="514469"/>
                  <a:pt x="5533425" y="518225"/>
                  <a:pt x="5522161" y="540762"/>
                </a:cubicBezTo>
                <a:cubicBezTo>
                  <a:pt x="5503386" y="574568"/>
                  <a:pt x="5480857" y="608374"/>
                  <a:pt x="5462083" y="642180"/>
                </a:cubicBezTo>
                <a:cubicBezTo>
                  <a:pt x="5443309" y="683497"/>
                  <a:pt x="5398251" y="675985"/>
                  <a:pt x="5368213" y="698521"/>
                </a:cubicBezTo>
                <a:cubicBezTo>
                  <a:pt x="5345684" y="683497"/>
                  <a:pt x="5315644" y="679741"/>
                  <a:pt x="5308135" y="645936"/>
                </a:cubicBezTo>
                <a:cubicBezTo>
                  <a:pt x="5304380" y="630910"/>
                  <a:pt x="5289361" y="612130"/>
                  <a:pt x="5266832" y="608374"/>
                </a:cubicBezTo>
                <a:cubicBezTo>
                  <a:pt x="5255568" y="608374"/>
                  <a:pt x="5248057" y="585837"/>
                  <a:pt x="5229284" y="604618"/>
                </a:cubicBezTo>
                <a:cubicBezTo>
                  <a:pt x="5221774" y="615885"/>
                  <a:pt x="5210509" y="612130"/>
                  <a:pt x="5206754" y="634667"/>
                </a:cubicBezTo>
                <a:lnTo>
                  <a:pt x="5195121" y="682560"/>
                </a:lnTo>
                <a:lnTo>
                  <a:pt x="5180164" y="648972"/>
                </a:lnTo>
                <a:cubicBezTo>
                  <a:pt x="5174093" y="637462"/>
                  <a:pt x="5166421" y="626590"/>
                  <a:pt x="5154915" y="617639"/>
                </a:cubicBezTo>
                <a:cubicBezTo>
                  <a:pt x="5144688" y="612523"/>
                  <a:pt x="5144688" y="602293"/>
                  <a:pt x="5144688" y="592061"/>
                </a:cubicBezTo>
                <a:cubicBezTo>
                  <a:pt x="5152358" y="556252"/>
                  <a:pt x="5134461" y="525559"/>
                  <a:pt x="5116562" y="497424"/>
                </a:cubicBezTo>
                <a:cubicBezTo>
                  <a:pt x="5114006" y="492309"/>
                  <a:pt x="5116563" y="482077"/>
                  <a:pt x="5108893" y="479520"/>
                </a:cubicBezTo>
                <a:cubicBezTo>
                  <a:pt x="5098665" y="479520"/>
                  <a:pt x="5090995" y="479520"/>
                  <a:pt x="5083324" y="479519"/>
                </a:cubicBezTo>
                <a:cubicBezTo>
                  <a:pt x="5062868" y="484635"/>
                  <a:pt x="5042414" y="517886"/>
                  <a:pt x="5042414" y="538348"/>
                </a:cubicBezTo>
                <a:cubicBezTo>
                  <a:pt x="5042414" y="558810"/>
                  <a:pt x="5052642" y="576715"/>
                  <a:pt x="5065425" y="589503"/>
                </a:cubicBezTo>
                <a:cubicBezTo>
                  <a:pt x="5080767" y="604850"/>
                  <a:pt x="5093551" y="620197"/>
                  <a:pt x="5111448" y="632985"/>
                </a:cubicBezTo>
                <a:cubicBezTo>
                  <a:pt x="5124234" y="643217"/>
                  <a:pt x="5124234" y="661120"/>
                  <a:pt x="5134460" y="668794"/>
                </a:cubicBezTo>
                <a:cubicBezTo>
                  <a:pt x="5124234" y="696930"/>
                  <a:pt x="5149802" y="712275"/>
                  <a:pt x="5157473" y="732738"/>
                </a:cubicBezTo>
                <a:lnTo>
                  <a:pt x="5166315" y="749420"/>
                </a:lnTo>
                <a:lnTo>
                  <a:pt x="5163574" y="753926"/>
                </a:lnTo>
                <a:cubicBezTo>
                  <a:pt x="5157003" y="758620"/>
                  <a:pt x="5148554" y="760499"/>
                  <a:pt x="5139168" y="758621"/>
                </a:cubicBezTo>
                <a:cubicBezTo>
                  <a:pt x="5116639" y="758621"/>
                  <a:pt x="5101619" y="747352"/>
                  <a:pt x="5105374" y="728572"/>
                </a:cubicBezTo>
                <a:cubicBezTo>
                  <a:pt x="5109129" y="687253"/>
                  <a:pt x="5071580" y="683497"/>
                  <a:pt x="5049051" y="672229"/>
                </a:cubicBezTo>
                <a:cubicBezTo>
                  <a:pt x="5026523" y="660961"/>
                  <a:pt x="5000239" y="679741"/>
                  <a:pt x="4977709" y="698522"/>
                </a:cubicBezTo>
                <a:cubicBezTo>
                  <a:pt x="4958935" y="709790"/>
                  <a:pt x="4962690" y="728572"/>
                  <a:pt x="4977710" y="747353"/>
                </a:cubicBezTo>
                <a:cubicBezTo>
                  <a:pt x="5000240" y="777402"/>
                  <a:pt x="4966445" y="796183"/>
                  <a:pt x="4966445" y="822476"/>
                </a:cubicBezTo>
                <a:cubicBezTo>
                  <a:pt x="4966445" y="841257"/>
                  <a:pt x="4943916" y="856281"/>
                  <a:pt x="4921387" y="863793"/>
                </a:cubicBezTo>
                <a:cubicBezTo>
                  <a:pt x="4865064" y="882575"/>
                  <a:pt x="4808742" y="897599"/>
                  <a:pt x="4763684" y="837501"/>
                </a:cubicBezTo>
                <a:cubicBezTo>
                  <a:pt x="4741155" y="803695"/>
                  <a:pt x="4703606" y="814964"/>
                  <a:pt x="4681077" y="848769"/>
                </a:cubicBezTo>
                <a:cubicBezTo>
                  <a:pt x="4666058" y="875062"/>
                  <a:pt x="4651039" y="901356"/>
                  <a:pt x="4628510" y="923893"/>
                </a:cubicBezTo>
                <a:cubicBezTo>
                  <a:pt x="4609736" y="946430"/>
                  <a:pt x="4590961" y="946430"/>
                  <a:pt x="4575942" y="927649"/>
                </a:cubicBezTo>
                <a:cubicBezTo>
                  <a:pt x="4553414" y="908868"/>
                  <a:pt x="4530884" y="890087"/>
                  <a:pt x="4515865" y="863793"/>
                </a:cubicBezTo>
                <a:cubicBezTo>
                  <a:pt x="4482072" y="807451"/>
                  <a:pt x="4452033" y="754865"/>
                  <a:pt x="4425749" y="698522"/>
                </a:cubicBezTo>
                <a:cubicBezTo>
                  <a:pt x="4410729" y="664716"/>
                  <a:pt x="4399465" y="627154"/>
                  <a:pt x="4365672" y="600861"/>
                </a:cubicBezTo>
                <a:cubicBezTo>
                  <a:pt x="4350654" y="593348"/>
                  <a:pt x="4350653" y="578324"/>
                  <a:pt x="4350652" y="563300"/>
                </a:cubicBezTo>
                <a:cubicBezTo>
                  <a:pt x="4361918" y="510712"/>
                  <a:pt x="4335632" y="465639"/>
                  <a:pt x="4309349" y="424321"/>
                </a:cubicBezTo>
                <a:cubicBezTo>
                  <a:pt x="4305594" y="416808"/>
                  <a:pt x="4309349" y="401783"/>
                  <a:pt x="4298084" y="398028"/>
                </a:cubicBezTo>
                <a:cubicBezTo>
                  <a:pt x="4283066" y="398027"/>
                  <a:pt x="4271800" y="398027"/>
                  <a:pt x="4260537" y="398027"/>
                </a:cubicBezTo>
                <a:cubicBezTo>
                  <a:pt x="4230498" y="405540"/>
                  <a:pt x="4200458" y="454370"/>
                  <a:pt x="4200459" y="484420"/>
                </a:cubicBezTo>
                <a:cubicBezTo>
                  <a:pt x="4200458" y="514469"/>
                  <a:pt x="4215479" y="540762"/>
                  <a:pt x="4234254" y="559543"/>
                </a:cubicBezTo>
                <a:cubicBezTo>
                  <a:pt x="4256783" y="582080"/>
                  <a:pt x="4275556" y="604618"/>
                  <a:pt x="4301840" y="623398"/>
                </a:cubicBezTo>
                <a:cubicBezTo>
                  <a:pt x="4320613" y="638423"/>
                  <a:pt x="4320613" y="664717"/>
                  <a:pt x="4335633" y="675985"/>
                </a:cubicBezTo>
                <a:cubicBezTo>
                  <a:pt x="4320613" y="717303"/>
                  <a:pt x="4358163" y="739840"/>
                  <a:pt x="4369427" y="769890"/>
                </a:cubicBezTo>
                <a:cubicBezTo>
                  <a:pt x="4380691" y="788670"/>
                  <a:pt x="4388201" y="814964"/>
                  <a:pt x="4410730" y="826232"/>
                </a:cubicBezTo>
                <a:cubicBezTo>
                  <a:pt x="4399465" y="878818"/>
                  <a:pt x="4444523" y="927649"/>
                  <a:pt x="4414484" y="987748"/>
                </a:cubicBezTo>
                <a:cubicBezTo>
                  <a:pt x="4388200" y="1040335"/>
                  <a:pt x="4388201" y="1104189"/>
                  <a:pt x="4343143" y="1153021"/>
                </a:cubicBezTo>
                <a:lnTo>
                  <a:pt x="4342350" y="1155928"/>
                </a:lnTo>
                <a:lnTo>
                  <a:pt x="4329055" y="1170116"/>
                </a:lnTo>
                <a:cubicBezTo>
                  <a:pt x="4303486" y="1200809"/>
                  <a:pt x="4275360" y="1208483"/>
                  <a:pt x="4242121" y="1188020"/>
                </a:cubicBezTo>
                <a:cubicBezTo>
                  <a:pt x="4213996" y="1193136"/>
                  <a:pt x="4196098" y="1159885"/>
                  <a:pt x="4167973" y="1165000"/>
                </a:cubicBezTo>
                <a:cubicBezTo>
                  <a:pt x="4139848" y="1147096"/>
                  <a:pt x="4106608" y="1131750"/>
                  <a:pt x="4081040" y="1108730"/>
                </a:cubicBezTo>
                <a:cubicBezTo>
                  <a:pt x="4075926" y="1103614"/>
                  <a:pt x="4068256" y="1095940"/>
                  <a:pt x="4073370" y="1090825"/>
                </a:cubicBezTo>
                <a:cubicBezTo>
                  <a:pt x="4088710" y="1070363"/>
                  <a:pt x="4073370" y="1042228"/>
                  <a:pt x="4083597" y="1024323"/>
                </a:cubicBezTo>
                <a:cubicBezTo>
                  <a:pt x="4098938" y="985957"/>
                  <a:pt x="4086154" y="947590"/>
                  <a:pt x="4093824" y="911782"/>
                </a:cubicBezTo>
                <a:cubicBezTo>
                  <a:pt x="4042687" y="911781"/>
                  <a:pt x="4029903" y="916898"/>
                  <a:pt x="4012005" y="955263"/>
                </a:cubicBezTo>
                <a:cubicBezTo>
                  <a:pt x="3999220" y="978284"/>
                  <a:pt x="3996664" y="1006419"/>
                  <a:pt x="3978766" y="1029439"/>
                </a:cubicBezTo>
                <a:cubicBezTo>
                  <a:pt x="3968538" y="1044785"/>
                  <a:pt x="3935299" y="1072921"/>
                  <a:pt x="3922515" y="1072920"/>
                </a:cubicBezTo>
                <a:cubicBezTo>
                  <a:pt x="3879049" y="1072921"/>
                  <a:pt x="3835583" y="1078036"/>
                  <a:pt x="3794673" y="1072921"/>
                </a:cubicBezTo>
                <a:cubicBezTo>
                  <a:pt x="3751206" y="1067806"/>
                  <a:pt x="3707740" y="1031997"/>
                  <a:pt x="3728195" y="985957"/>
                </a:cubicBezTo>
                <a:cubicBezTo>
                  <a:pt x="3746093" y="937360"/>
                  <a:pt x="3728196" y="898993"/>
                  <a:pt x="3707741" y="860627"/>
                </a:cubicBezTo>
                <a:cubicBezTo>
                  <a:pt x="3700070" y="845280"/>
                  <a:pt x="3692399" y="832491"/>
                  <a:pt x="3692398" y="814587"/>
                </a:cubicBezTo>
                <a:cubicBezTo>
                  <a:pt x="3692398" y="725065"/>
                  <a:pt x="3692398" y="635544"/>
                  <a:pt x="3692399" y="543464"/>
                </a:cubicBezTo>
                <a:cubicBezTo>
                  <a:pt x="3694956" y="507655"/>
                  <a:pt x="3677058" y="474404"/>
                  <a:pt x="3682171" y="436037"/>
                </a:cubicBezTo>
                <a:cubicBezTo>
                  <a:pt x="3682172" y="428364"/>
                  <a:pt x="3674501" y="415575"/>
                  <a:pt x="3671944" y="405345"/>
                </a:cubicBezTo>
                <a:cubicBezTo>
                  <a:pt x="3669388" y="397671"/>
                  <a:pt x="3661716" y="384882"/>
                  <a:pt x="3648933" y="389998"/>
                </a:cubicBezTo>
                <a:cubicBezTo>
                  <a:pt x="3636148" y="392555"/>
                  <a:pt x="3641262" y="405344"/>
                  <a:pt x="3643819" y="415575"/>
                </a:cubicBezTo>
                <a:cubicBezTo>
                  <a:pt x="3643818" y="420691"/>
                  <a:pt x="3651490" y="423248"/>
                  <a:pt x="3651489" y="430922"/>
                </a:cubicBezTo>
                <a:cubicBezTo>
                  <a:pt x="3651489" y="453941"/>
                  <a:pt x="3654046" y="474404"/>
                  <a:pt x="3651489" y="497424"/>
                </a:cubicBezTo>
                <a:cubicBezTo>
                  <a:pt x="3648933" y="520443"/>
                  <a:pt x="3664274" y="540906"/>
                  <a:pt x="3664274" y="563926"/>
                </a:cubicBezTo>
                <a:cubicBezTo>
                  <a:pt x="3661716" y="656005"/>
                  <a:pt x="3661716" y="745527"/>
                  <a:pt x="3661716" y="835048"/>
                </a:cubicBezTo>
                <a:cubicBezTo>
                  <a:pt x="3661717" y="850395"/>
                  <a:pt x="3661716" y="863185"/>
                  <a:pt x="3654046" y="878531"/>
                </a:cubicBezTo>
                <a:cubicBezTo>
                  <a:pt x="3625921" y="932244"/>
                  <a:pt x="3625920" y="937359"/>
                  <a:pt x="3641262" y="1008977"/>
                </a:cubicBezTo>
                <a:cubicBezTo>
                  <a:pt x="3643819" y="1021765"/>
                  <a:pt x="3633591" y="1047344"/>
                  <a:pt x="3620807" y="1052459"/>
                </a:cubicBezTo>
                <a:cubicBezTo>
                  <a:pt x="3579898" y="1080595"/>
                  <a:pt x="3531318" y="1090826"/>
                  <a:pt x="3482737" y="1083152"/>
                </a:cubicBezTo>
                <a:cubicBezTo>
                  <a:pt x="3464840" y="1080594"/>
                  <a:pt x="3449499" y="1070363"/>
                  <a:pt x="3436715" y="1052458"/>
                </a:cubicBezTo>
                <a:cubicBezTo>
                  <a:pt x="3411146" y="1008977"/>
                  <a:pt x="3388135" y="965495"/>
                  <a:pt x="3375351" y="919455"/>
                </a:cubicBezTo>
                <a:cubicBezTo>
                  <a:pt x="3370237" y="904109"/>
                  <a:pt x="3372793" y="878530"/>
                  <a:pt x="3349781" y="870857"/>
                </a:cubicBezTo>
                <a:cubicBezTo>
                  <a:pt x="3344668" y="873416"/>
                  <a:pt x="3344667" y="878530"/>
                  <a:pt x="3344668" y="883646"/>
                </a:cubicBezTo>
                <a:cubicBezTo>
                  <a:pt x="3347225" y="927128"/>
                  <a:pt x="3336997" y="968052"/>
                  <a:pt x="3301202" y="998745"/>
                </a:cubicBezTo>
                <a:cubicBezTo>
                  <a:pt x="3296088" y="1006419"/>
                  <a:pt x="3293531" y="1011535"/>
                  <a:pt x="3293531" y="1021765"/>
                </a:cubicBezTo>
                <a:cubicBezTo>
                  <a:pt x="3298645" y="1039670"/>
                  <a:pt x="3285861" y="1060132"/>
                  <a:pt x="3303759" y="1080594"/>
                </a:cubicBezTo>
                <a:cubicBezTo>
                  <a:pt x="3308872" y="1083153"/>
                  <a:pt x="3308872" y="1098499"/>
                  <a:pt x="3298645" y="1106172"/>
                </a:cubicBezTo>
                <a:cubicBezTo>
                  <a:pt x="3255178" y="1141981"/>
                  <a:pt x="3229610" y="1188020"/>
                  <a:pt x="3188700" y="1226387"/>
                </a:cubicBezTo>
                <a:cubicBezTo>
                  <a:pt x="3165688" y="1249407"/>
                  <a:pt x="3129893" y="1226387"/>
                  <a:pt x="3106881" y="1246849"/>
                </a:cubicBezTo>
                <a:cubicBezTo>
                  <a:pt x="3106881" y="1246849"/>
                  <a:pt x="3101767" y="1244292"/>
                  <a:pt x="3099210" y="1241734"/>
                </a:cubicBezTo>
                <a:cubicBezTo>
                  <a:pt x="3091540" y="1231502"/>
                  <a:pt x="3083870" y="1223829"/>
                  <a:pt x="3078756" y="1213598"/>
                </a:cubicBezTo>
                <a:cubicBezTo>
                  <a:pt x="3060858" y="1190578"/>
                  <a:pt x="3048073" y="1157327"/>
                  <a:pt x="3014835" y="1144538"/>
                </a:cubicBezTo>
                <a:cubicBezTo>
                  <a:pt x="3002050" y="1159886"/>
                  <a:pt x="2981595" y="1167558"/>
                  <a:pt x="2976481" y="1193136"/>
                </a:cubicBezTo>
                <a:cubicBezTo>
                  <a:pt x="2973925" y="1198251"/>
                  <a:pt x="2961141" y="1200810"/>
                  <a:pt x="2958583" y="1193136"/>
                </a:cubicBezTo>
                <a:cubicBezTo>
                  <a:pt x="2948356" y="1159886"/>
                  <a:pt x="2910004" y="1144538"/>
                  <a:pt x="2897220" y="1111288"/>
                </a:cubicBezTo>
                <a:cubicBezTo>
                  <a:pt x="2894663" y="1103614"/>
                  <a:pt x="2884435" y="1101056"/>
                  <a:pt x="2879322" y="1093383"/>
                </a:cubicBezTo>
                <a:cubicBezTo>
                  <a:pt x="2869094" y="1075479"/>
                  <a:pt x="2848639" y="1088268"/>
                  <a:pt x="2835855" y="1075479"/>
                </a:cubicBezTo>
                <a:cubicBezTo>
                  <a:pt x="2830741" y="1067806"/>
                  <a:pt x="2820514" y="1080594"/>
                  <a:pt x="2810287" y="1085710"/>
                </a:cubicBezTo>
                <a:lnTo>
                  <a:pt x="2803754" y="1090051"/>
                </a:lnTo>
                <a:lnTo>
                  <a:pt x="2803485" y="1072908"/>
                </a:lnTo>
                <a:cubicBezTo>
                  <a:pt x="2803661" y="1059351"/>
                  <a:pt x="2804599" y="1045969"/>
                  <a:pt x="2807416" y="1032823"/>
                </a:cubicBezTo>
                <a:cubicBezTo>
                  <a:pt x="2732319" y="1032822"/>
                  <a:pt x="2713546" y="1040335"/>
                  <a:pt x="2687262" y="1096678"/>
                </a:cubicBezTo>
                <a:cubicBezTo>
                  <a:pt x="2677874" y="1113580"/>
                  <a:pt x="2672242" y="1132362"/>
                  <a:pt x="2665671" y="1151142"/>
                </a:cubicBezTo>
                <a:lnTo>
                  <a:pt x="2651937" y="1178621"/>
                </a:lnTo>
                <a:lnTo>
                  <a:pt x="2600625" y="1129192"/>
                </a:lnTo>
                <a:cubicBezTo>
                  <a:pt x="2608296" y="1113845"/>
                  <a:pt x="2615966" y="1098498"/>
                  <a:pt x="2626194" y="1083152"/>
                </a:cubicBezTo>
                <a:cubicBezTo>
                  <a:pt x="2631308" y="1075479"/>
                  <a:pt x="2631307" y="1067806"/>
                  <a:pt x="2628751" y="1060132"/>
                </a:cubicBezTo>
                <a:cubicBezTo>
                  <a:pt x="2621080" y="1034554"/>
                  <a:pt x="2603182" y="1016650"/>
                  <a:pt x="2582727" y="1003861"/>
                </a:cubicBezTo>
                <a:cubicBezTo>
                  <a:pt x="2569944" y="993630"/>
                  <a:pt x="2552045" y="998746"/>
                  <a:pt x="2536704" y="998746"/>
                </a:cubicBezTo>
                <a:cubicBezTo>
                  <a:pt x="2511136" y="1003861"/>
                  <a:pt x="2495794" y="1016651"/>
                  <a:pt x="2483011" y="1031997"/>
                </a:cubicBezTo>
                <a:cubicBezTo>
                  <a:pt x="2472782" y="1047343"/>
                  <a:pt x="2470226" y="1065248"/>
                  <a:pt x="2467669" y="1080595"/>
                </a:cubicBezTo>
                <a:cubicBezTo>
                  <a:pt x="2462556" y="1095941"/>
                  <a:pt x="2480453" y="1101056"/>
                  <a:pt x="2485567" y="1108730"/>
                </a:cubicBezTo>
                <a:cubicBezTo>
                  <a:pt x="2488124" y="1113845"/>
                  <a:pt x="2493238" y="1116403"/>
                  <a:pt x="2495795" y="1118961"/>
                </a:cubicBezTo>
                <a:cubicBezTo>
                  <a:pt x="2493237" y="1129192"/>
                  <a:pt x="2477896" y="1121519"/>
                  <a:pt x="2477896" y="1131750"/>
                </a:cubicBezTo>
                <a:cubicBezTo>
                  <a:pt x="2475340" y="1139423"/>
                  <a:pt x="2472783" y="1152212"/>
                  <a:pt x="2480453" y="1154770"/>
                </a:cubicBezTo>
                <a:cubicBezTo>
                  <a:pt x="2506021" y="1157328"/>
                  <a:pt x="2511135" y="1193136"/>
                  <a:pt x="2539261" y="1185463"/>
                </a:cubicBezTo>
                <a:cubicBezTo>
                  <a:pt x="2544375" y="1185463"/>
                  <a:pt x="2546931" y="1190578"/>
                  <a:pt x="2549488" y="1195694"/>
                </a:cubicBezTo>
                <a:cubicBezTo>
                  <a:pt x="2554602" y="1211041"/>
                  <a:pt x="2564830" y="1221271"/>
                  <a:pt x="2582727" y="1228945"/>
                </a:cubicBezTo>
                <a:lnTo>
                  <a:pt x="2602934" y="1242056"/>
                </a:lnTo>
                <a:lnTo>
                  <a:pt x="2598554" y="1245986"/>
                </a:lnTo>
                <a:cubicBezTo>
                  <a:pt x="2582126" y="1259132"/>
                  <a:pt x="2565230" y="1269462"/>
                  <a:pt x="2555842" y="1269462"/>
                </a:cubicBezTo>
                <a:cubicBezTo>
                  <a:pt x="2492010" y="1269462"/>
                  <a:pt x="2428177" y="1276974"/>
                  <a:pt x="2368100" y="1269462"/>
                </a:cubicBezTo>
                <a:cubicBezTo>
                  <a:pt x="2304268" y="1261949"/>
                  <a:pt x="2240436" y="1209363"/>
                  <a:pt x="2270474" y="1141751"/>
                </a:cubicBezTo>
                <a:cubicBezTo>
                  <a:pt x="2296759" y="1070384"/>
                  <a:pt x="2270475" y="1014042"/>
                  <a:pt x="2240436" y="957698"/>
                </a:cubicBezTo>
                <a:cubicBezTo>
                  <a:pt x="2229172" y="935162"/>
                  <a:pt x="2217907" y="916380"/>
                  <a:pt x="2217906" y="890088"/>
                </a:cubicBezTo>
                <a:cubicBezTo>
                  <a:pt x="2217907" y="758621"/>
                  <a:pt x="2217907" y="627155"/>
                  <a:pt x="2217907" y="491932"/>
                </a:cubicBezTo>
                <a:cubicBezTo>
                  <a:pt x="2221662" y="439346"/>
                  <a:pt x="2195378" y="390515"/>
                  <a:pt x="2202888" y="334172"/>
                </a:cubicBezTo>
                <a:cubicBezTo>
                  <a:pt x="2202888" y="322903"/>
                  <a:pt x="2191623" y="304123"/>
                  <a:pt x="2187868" y="289098"/>
                </a:cubicBezTo>
                <a:cubicBezTo>
                  <a:pt x="2184114" y="277829"/>
                  <a:pt x="2172848" y="259048"/>
                  <a:pt x="2154075" y="266561"/>
                </a:cubicBezTo>
                <a:cubicBezTo>
                  <a:pt x="2135300" y="270318"/>
                  <a:pt x="2142810" y="289098"/>
                  <a:pt x="2146565" y="304123"/>
                </a:cubicBezTo>
                <a:cubicBezTo>
                  <a:pt x="2146565" y="311635"/>
                  <a:pt x="2157830" y="315391"/>
                  <a:pt x="2157830" y="326660"/>
                </a:cubicBezTo>
                <a:cubicBezTo>
                  <a:pt x="2157830" y="360466"/>
                  <a:pt x="2161584" y="390515"/>
                  <a:pt x="2157830" y="424320"/>
                </a:cubicBezTo>
                <a:cubicBezTo>
                  <a:pt x="2154074" y="458126"/>
                  <a:pt x="2176604" y="488176"/>
                  <a:pt x="2176604" y="521981"/>
                </a:cubicBezTo>
                <a:cubicBezTo>
                  <a:pt x="2172849" y="657204"/>
                  <a:pt x="2172849" y="788670"/>
                  <a:pt x="2172849" y="920137"/>
                </a:cubicBezTo>
                <a:cubicBezTo>
                  <a:pt x="2172849" y="942673"/>
                  <a:pt x="2172849" y="961455"/>
                  <a:pt x="2161585" y="983992"/>
                </a:cubicBezTo>
                <a:cubicBezTo>
                  <a:pt x="2120281" y="1062872"/>
                  <a:pt x="2120281" y="1070384"/>
                  <a:pt x="2142811" y="1175557"/>
                </a:cubicBezTo>
                <a:cubicBezTo>
                  <a:pt x="2146565" y="1194338"/>
                  <a:pt x="2131546" y="1231900"/>
                  <a:pt x="2112771" y="1239412"/>
                </a:cubicBezTo>
                <a:cubicBezTo>
                  <a:pt x="2052694" y="1280731"/>
                  <a:pt x="1981353" y="1295755"/>
                  <a:pt x="1910011" y="1284486"/>
                </a:cubicBezTo>
                <a:cubicBezTo>
                  <a:pt x="1883727" y="1280731"/>
                  <a:pt x="1861197" y="1265706"/>
                  <a:pt x="1842424" y="1239412"/>
                </a:cubicBezTo>
                <a:cubicBezTo>
                  <a:pt x="1804875" y="1175557"/>
                  <a:pt x="1771082" y="1111702"/>
                  <a:pt x="1752308" y="1044091"/>
                </a:cubicBezTo>
                <a:cubicBezTo>
                  <a:pt x="1744798" y="1021554"/>
                  <a:pt x="1748552" y="983991"/>
                  <a:pt x="1714759" y="972723"/>
                </a:cubicBezTo>
                <a:cubicBezTo>
                  <a:pt x="1707249" y="976479"/>
                  <a:pt x="1707249" y="983992"/>
                  <a:pt x="1707250" y="991504"/>
                </a:cubicBezTo>
                <a:cubicBezTo>
                  <a:pt x="1711004" y="1055360"/>
                  <a:pt x="1695985" y="1115459"/>
                  <a:pt x="1643417" y="1160532"/>
                </a:cubicBezTo>
                <a:cubicBezTo>
                  <a:pt x="1635907" y="1171801"/>
                  <a:pt x="1632152" y="1179314"/>
                  <a:pt x="1632153" y="1194338"/>
                </a:cubicBezTo>
                <a:cubicBezTo>
                  <a:pt x="1639663" y="1220631"/>
                  <a:pt x="1620888" y="1250681"/>
                  <a:pt x="1647172" y="1280731"/>
                </a:cubicBezTo>
                <a:cubicBezTo>
                  <a:pt x="1654682" y="1284486"/>
                  <a:pt x="1654682" y="1307024"/>
                  <a:pt x="1639662" y="1318293"/>
                </a:cubicBezTo>
                <a:cubicBezTo>
                  <a:pt x="1575830" y="1370879"/>
                  <a:pt x="1538282" y="1438490"/>
                  <a:pt x="1478204" y="1494833"/>
                </a:cubicBezTo>
                <a:cubicBezTo>
                  <a:pt x="1444411" y="1528639"/>
                  <a:pt x="1391843" y="1494833"/>
                  <a:pt x="1358050" y="1524883"/>
                </a:cubicBezTo>
                <a:cubicBezTo>
                  <a:pt x="1358050" y="1524883"/>
                  <a:pt x="1350540" y="1521126"/>
                  <a:pt x="1346785" y="1517370"/>
                </a:cubicBezTo>
                <a:cubicBezTo>
                  <a:pt x="1335521" y="1502345"/>
                  <a:pt x="1324256" y="1491077"/>
                  <a:pt x="1316747" y="1476052"/>
                </a:cubicBezTo>
                <a:cubicBezTo>
                  <a:pt x="1290463" y="1442246"/>
                  <a:pt x="1271688" y="1393416"/>
                  <a:pt x="1222876" y="1374635"/>
                </a:cubicBezTo>
                <a:cubicBezTo>
                  <a:pt x="1204102" y="1397172"/>
                  <a:pt x="1174063" y="1408441"/>
                  <a:pt x="1166553" y="1446002"/>
                </a:cubicBezTo>
                <a:cubicBezTo>
                  <a:pt x="1162798" y="1453515"/>
                  <a:pt x="1144024" y="1457271"/>
                  <a:pt x="1140269" y="1446003"/>
                </a:cubicBezTo>
                <a:cubicBezTo>
                  <a:pt x="1125250" y="1397172"/>
                  <a:pt x="1068927" y="1374635"/>
                  <a:pt x="1050154" y="1325805"/>
                </a:cubicBezTo>
                <a:cubicBezTo>
                  <a:pt x="1046398" y="1314536"/>
                  <a:pt x="1031379" y="1310780"/>
                  <a:pt x="1023870" y="1299511"/>
                </a:cubicBezTo>
                <a:cubicBezTo>
                  <a:pt x="1008850" y="1273218"/>
                  <a:pt x="978812" y="1291999"/>
                  <a:pt x="960037" y="1273218"/>
                </a:cubicBezTo>
                <a:cubicBezTo>
                  <a:pt x="952527" y="1261949"/>
                  <a:pt x="937509" y="1280731"/>
                  <a:pt x="922489" y="1288243"/>
                </a:cubicBezTo>
                <a:cubicBezTo>
                  <a:pt x="869921" y="1307023"/>
                  <a:pt x="839883" y="1352098"/>
                  <a:pt x="802334" y="1389660"/>
                </a:cubicBezTo>
                <a:cubicBezTo>
                  <a:pt x="776050" y="1415953"/>
                  <a:pt x="753522" y="1446003"/>
                  <a:pt x="715973" y="1449758"/>
                </a:cubicBezTo>
                <a:cubicBezTo>
                  <a:pt x="682179" y="1415953"/>
                  <a:pt x="648386" y="1382148"/>
                  <a:pt x="614593" y="1352098"/>
                </a:cubicBezTo>
                <a:cubicBezTo>
                  <a:pt x="625857" y="1329561"/>
                  <a:pt x="637122" y="1307024"/>
                  <a:pt x="652141" y="1284486"/>
                </a:cubicBezTo>
                <a:cubicBezTo>
                  <a:pt x="659651" y="1273218"/>
                  <a:pt x="659651" y="1261949"/>
                  <a:pt x="655896" y="1250680"/>
                </a:cubicBezTo>
                <a:cubicBezTo>
                  <a:pt x="644631" y="1213119"/>
                  <a:pt x="618347" y="1186826"/>
                  <a:pt x="588309" y="1168045"/>
                </a:cubicBezTo>
                <a:cubicBezTo>
                  <a:pt x="569534" y="1153020"/>
                  <a:pt x="543251" y="1160532"/>
                  <a:pt x="520722" y="1160532"/>
                </a:cubicBezTo>
                <a:cubicBezTo>
                  <a:pt x="483173" y="1168045"/>
                  <a:pt x="460645" y="1186826"/>
                  <a:pt x="441871" y="1209363"/>
                </a:cubicBezTo>
                <a:cubicBezTo>
                  <a:pt x="426851" y="1231900"/>
                  <a:pt x="423096" y="1258193"/>
                  <a:pt x="419342" y="1280730"/>
                </a:cubicBezTo>
                <a:cubicBezTo>
                  <a:pt x="411832" y="1303268"/>
                  <a:pt x="438116" y="1310780"/>
                  <a:pt x="445625" y="1322048"/>
                </a:cubicBezTo>
                <a:cubicBezTo>
                  <a:pt x="449380" y="1329561"/>
                  <a:pt x="456890" y="1333317"/>
                  <a:pt x="460644" y="1337073"/>
                </a:cubicBezTo>
                <a:cubicBezTo>
                  <a:pt x="456889" y="1352098"/>
                  <a:pt x="434360" y="1340830"/>
                  <a:pt x="434360" y="1355854"/>
                </a:cubicBezTo>
                <a:cubicBezTo>
                  <a:pt x="430606" y="1367123"/>
                  <a:pt x="426850" y="1385903"/>
                  <a:pt x="438115" y="1389660"/>
                </a:cubicBezTo>
                <a:cubicBezTo>
                  <a:pt x="475664" y="1393416"/>
                  <a:pt x="483173" y="1446003"/>
                  <a:pt x="524477" y="1434734"/>
                </a:cubicBezTo>
                <a:cubicBezTo>
                  <a:pt x="531986" y="1434734"/>
                  <a:pt x="535741" y="1442246"/>
                  <a:pt x="539495" y="1449759"/>
                </a:cubicBezTo>
                <a:cubicBezTo>
                  <a:pt x="547006" y="1472296"/>
                  <a:pt x="562024" y="1487320"/>
                  <a:pt x="588308" y="1498589"/>
                </a:cubicBezTo>
                <a:cubicBezTo>
                  <a:pt x="610837" y="1509857"/>
                  <a:pt x="640877" y="1528639"/>
                  <a:pt x="640876" y="1554932"/>
                </a:cubicBezTo>
                <a:cubicBezTo>
                  <a:pt x="640876" y="1600006"/>
                  <a:pt x="648386" y="1641325"/>
                  <a:pt x="629612" y="1686398"/>
                </a:cubicBezTo>
                <a:cubicBezTo>
                  <a:pt x="614592" y="1716448"/>
                  <a:pt x="588308" y="1761522"/>
                  <a:pt x="622103" y="1802840"/>
                </a:cubicBezTo>
                <a:cubicBezTo>
                  <a:pt x="625857" y="1802840"/>
                  <a:pt x="618348" y="1806596"/>
                  <a:pt x="618347" y="1810352"/>
                </a:cubicBezTo>
                <a:cubicBezTo>
                  <a:pt x="614592" y="1900501"/>
                  <a:pt x="588308" y="1990649"/>
                  <a:pt x="640876" y="2073285"/>
                </a:cubicBezTo>
                <a:cubicBezTo>
                  <a:pt x="644631" y="2077041"/>
                  <a:pt x="644631" y="2084554"/>
                  <a:pt x="640876" y="2088309"/>
                </a:cubicBezTo>
                <a:cubicBezTo>
                  <a:pt x="637122" y="2110848"/>
                  <a:pt x="652141" y="2125871"/>
                  <a:pt x="663405" y="2140897"/>
                </a:cubicBezTo>
                <a:cubicBezTo>
                  <a:pt x="685934" y="2189727"/>
                  <a:pt x="730993" y="2216021"/>
                  <a:pt x="761031" y="2257338"/>
                </a:cubicBezTo>
                <a:cubicBezTo>
                  <a:pt x="746011" y="2264850"/>
                  <a:pt x="730992" y="2257338"/>
                  <a:pt x="712218" y="2253581"/>
                </a:cubicBezTo>
                <a:cubicBezTo>
                  <a:pt x="685934" y="2246069"/>
                  <a:pt x="678425" y="2216020"/>
                  <a:pt x="648386" y="2212264"/>
                </a:cubicBezTo>
                <a:cubicBezTo>
                  <a:pt x="637121" y="2212263"/>
                  <a:pt x="629612" y="2200995"/>
                  <a:pt x="610838" y="2208508"/>
                </a:cubicBezTo>
                <a:cubicBezTo>
                  <a:pt x="584554" y="2223532"/>
                  <a:pt x="550760" y="2223533"/>
                  <a:pt x="528231" y="2212263"/>
                </a:cubicBezTo>
                <a:cubicBezTo>
                  <a:pt x="501948" y="2197239"/>
                  <a:pt x="483173" y="2208507"/>
                  <a:pt x="460644" y="2200995"/>
                </a:cubicBezTo>
                <a:cubicBezTo>
                  <a:pt x="430605" y="2193483"/>
                  <a:pt x="434361" y="2219776"/>
                  <a:pt x="423096" y="2231045"/>
                </a:cubicBezTo>
                <a:cubicBezTo>
                  <a:pt x="404322" y="2253581"/>
                  <a:pt x="426850" y="2261094"/>
                  <a:pt x="438116" y="2276120"/>
                </a:cubicBezTo>
                <a:cubicBezTo>
                  <a:pt x="453134" y="2294900"/>
                  <a:pt x="475664" y="2298656"/>
                  <a:pt x="498193" y="2306170"/>
                </a:cubicBezTo>
                <a:cubicBezTo>
                  <a:pt x="562025" y="2328705"/>
                  <a:pt x="629612" y="2339974"/>
                  <a:pt x="693444" y="2366267"/>
                </a:cubicBezTo>
                <a:cubicBezTo>
                  <a:pt x="730992" y="2381292"/>
                  <a:pt x="753521" y="2407585"/>
                  <a:pt x="772296" y="2433878"/>
                </a:cubicBezTo>
                <a:cubicBezTo>
                  <a:pt x="787315" y="2452659"/>
                  <a:pt x="783560" y="2486465"/>
                  <a:pt x="764786" y="2512759"/>
                </a:cubicBezTo>
                <a:cubicBezTo>
                  <a:pt x="753521" y="2524027"/>
                  <a:pt x="753521" y="2554078"/>
                  <a:pt x="768541" y="2576613"/>
                </a:cubicBezTo>
                <a:cubicBezTo>
                  <a:pt x="776050" y="2587882"/>
                  <a:pt x="783561" y="2595395"/>
                  <a:pt x="772296" y="2606663"/>
                </a:cubicBezTo>
                <a:cubicBezTo>
                  <a:pt x="746012" y="2606663"/>
                  <a:pt x="712218" y="2602907"/>
                  <a:pt x="693444" y="2614176"/>
                </a:cubicBezTo>
                <a:cubicBezTo>
                  <a:pt x="625857" y="2647982"/>
                  <a:pt x="618347" y="2741885"/>
                  <a:pt x="685935" y="2771935"/>
                </a:cubicBezTo>
                <a:cubicBezTo>
                  <a:pt x="704709" y="2779447"/>
                  <a:pt x="712218" y="2801984"/>
                  <a:pt x="730992" y="2805741"/>
                </a:cubicBezTo>
                <a:cubicBezTo>
                  <a:pt x="757276" y="2809497"/>
                  <a:pt x="764786" y="2832034"/>
                  <a:pt x="761031" y="2854571"/>
                </a:cubicBezTo>
                <a:cubicBezTo>
                  <a:pt x="761031" y="2869596"/>
                  <a:pt x="761032" y="2884620"/>
                  <a:pt x="761031" y="2899645"/>
                </a:cubicBezTo>
                <a:cubicBezTo>
                  <a:pt x="764786" y="2944719"/>
                  <a:pt x="742257" y="2974769"/>
                  <a:pt x="708463" y="3004819"/>
                </a:cubicBezTo>
                <a:cubicBezTo>
                  <a:pt x="689689" y="3019844"/>
                  <a:pt x="667160" y="3027356"/>
                  <a:pt x="648387" y="3046137"/>
                </a:cubicBezTo>
                <a:cubicBezTo>
                  <a:pt x="622102" y="3072431"/>
                  <a:pt x="622102" y="3098723"/>
                  <a:pt x="640876" y="3128772"/>
                </a:cubicBezTo>
                <a:cubicBezTo>
                  <a:pt x="667160" y="3158822"/>
                  <a:pt x="700954" y="3170090"/>
                  <a:pt x="734747" y="3177604"/>
                </a:cubicBezTo>
                <a:cubicBezTo>
                  <a:pt x="772295" y="3185115"/>
                  <a:pt x="798579" y="3211409"/>
                  <a:pt x="802334" y="3233946"/>
                </a:cubicBezTo>
                <a:cubicBezTo>
                  <a:pt x="813599" y="3267752"/>
                  <a:pt x="809844" y="3305313"/>
                  <a:pt x="802335" y="3342875"/>
                </a:cubicBezTo>
                <a:cubicBezTo>
                  <a:pt x="791069" y="3391706"/>
                  <a:pt x="772295" y="3436779"/>
                  <a:pt x="776050" y="3485610"/>
                </a:cubicBezTo>
                <a:cubicBezTo>
                  <a:pt x="776051" y="3493122"/>
                  <a:pt x="776051" y="3504391"/>
                  <a:pt x="787315" y="3508147"/>
                </a:cubicBezTo>
                <a:cubicBezTo>
                  <a:pt x="821108" y="3519415"/>
                  <a:pt x="836128" y="3549465"/>
                  <a:pt x="858657" y="3568246"/>
                </a:cubicBezTo>
                <a:cubicBezTo>
                  <a:pt x="884940" y="3587027"/>
                  <a:pt x="911225" y="3628344"/>
                  <a:pt x="929999" y="3650882"/>
                </a:cubicBezTo>
                <a:cubicBezTo>
                  <a:pt x="960038" y="3695956"/>
                  <a:pt x="948773" y="3737274"/>
                  <a:pt x="933753" y="3782348"/>
                </a:cubicBezTo>
                <a:cubicBezTo>
                  <a:pt x="914979" y="3838691"/>
                  <a:pt x="933753" y="3883765"/>
                  <a:pt x="986321" y="3913815"/>
                </a:cubicBezTo>
                <a:lnTo>
                  <a:pt x="1000997" y="3923113"/>
                </a:lnTo>
                <a:lnTo>
                  <a:pt x="976046" y="3964620"/>
                </a:lnTo>
                <a:cubicBezTo>
                  <a:pt x="965628" y="3985147"/>
                  <a:pt x="956016" y="4006496"/>
                  <a:pt x="945778" y="4027965"/>
                </a:cubicBezTo>
                <a:cubicBezTo>
                  <a:pt x="932485" y="4053919"/>
                  <a:pt x="905806" y="4064188"/>
                  <a:pt x="873755" y="4059857"/>
                </a:cubicBezTo>
                <a:cubicBezTo>
                  <a:pt x="833690" y="4054443"/>
                  <a:pt x="834167" y="4056956"/>
                  <a:pt x="822783" y="4092961"/>
                </a:cubicBezTo>
                <a:cubicBezTo>
                  <a:pt x="818108" y="4109469"/>
                  <a:pt x="814514" y="4117961"/>
                  <a:pt x="839507" y="4126235"/>
                </a:cubicBezTo>
                <a:cubicBezTo>
                  <a:pt x="875501" y="4137628"/>
                  <a:pt x="894261" y="4167912"/>
                  <a:pt x="901891" y="4208119"/>
                </a:cubicBezTo>
                <a:cubicBezTo>
                  <a:pt x="911429" y="4258377"/>
                  <a:pt x="901475" y="4301921"/>
                  <a:pt x="878484" y="4345335"/>
                </a:cubicBezTo>
                <a:cubicBezTo>
                  <a:pt x="874890" y="4353828"/>
                  <a:pt x="870821" y="4359807"/>
                  <a:pt x="856829" y="4354652"/>
                </a:cubicBezTo>
                <a:cubicBezTo>
                  <a:pt x="834350" y="4345901"/>
                  <a:pt x="812695" y="4355218"/>
                  <a:pt x="793075" y="4361544"/>
                </a:cubicBezTo>
                <a:cubicBezTo>
                  <a:pt x="765920" y="4369301"/>
                  <a:pt x="750942" y="4413797"/>
                  <a:pt x="768749" y="4439055"/>
                </a:cubicBezTo>
                <a:cubicBezTo>
                  <a:pt x="786554" y="4464314"/>
                  <a:pt x="801848" y="4490049"/>
                  <a:pt x="826236" y="4508852"/>
                </a:cubicBezTo>
                <a:cubicBezTo>
                  <a:pt x="835203" y="4514961"/>
                  <a:pt x="841180" y="4519033"/>
                  <a:pt x="849321" y="4507075"/>
                </a:cubicBezTo>
                <a:cubicBezTo>
                  <a:pt x="855426" y="4498106"/>
                  <a:pt x="867382" y="4506251"/>
                  <a:pt x="871324" y="4513313"/>
                </a:cubicBezTo>
                <a:cubicBezTo>
                  <a:pt x="878256" y="4522411"/>
                  <a:pt x="890211" y="4530556"/>
                  <a:pt x="897143" y="4539654"/>
                </a:cubicBezTo>
                <a:cubicBezTo>
                  <a:pt x="901563" y="4549229"/>
                  <a:pt x="896411" y="4563223"/>
                  <a:pt x="896284" y="4576265"/>
                </a:cubicBezTo>
                <a:cubicBezTo>
                  <a:pt x="896854" y="4620415"/>
                  <a:pt x="897426" y="4664564"/>
                  <a:pt x="864991" y="4699358"/>
                </a:cubicBezTo>
                <a:cubicBezTo>
                  <a:pt x="858886" y="4708326"/>
                  <a:pt x="852304" y="4714782"/>
                  <a:pt x="841779" y="4714175"/>
                </a:cubicBezTo>
                <a:cubicBezTo>
                  <a:pt x="831731" y="4716083"/>
                  <a:pt x="831127" y="4726611"/>
                  <a:pt x="824544" y="4733067"/>
                </a:cubicBezTo>
                <a:cubicBezTo>
                  <a:pt x="847373" y="4757373"/>
                  <a:pt x="876914" y="4762180"/>
                  <a:pt x="908488" y="4763998"/>
                </a:cubicBezTo>
                <a:cubicBezTo>
                  <a:pt x="935039" y="4766770"/>
                  <a:pt x="944959" y="4777904"/>
                  <a:pt x="952241" y="4802557"/>
                </a:cubicBezTo>
                <a:cubicBezTo>
                  <a:pt x="952717" y="4805070"/>
                  <a:pt x="952717" y="4805070"/>
                  <a:pt x="953194" y="4807583"/>
                </a:cubicBezTo>
                <a:cubicBezTo>
                  <a:pt x="961301" y="4850302"/>
                  <a:pt x="961778" y="4852815"/>
                  <a:pt x="917516" y="4866422"/>
                </a:cubicBezTo>
                <a:cubicBezTo>
                  <a:pt x="888325" y="4877168"/>
                  <a:pt x="874079" y="4898095"/>
                  <a:pt x="871789" y="4927168"/>
                </a:cubicBezTo>
                <a:cubicBezTo>
                  <a:pt x="870707" y="4935183"/>
                  <a:pt x="872615" y="4945235"/>
                  <a:pt x="876558" y="4952296"/>
                </a:cubicBezTo>
                <a:cubicBezTo>
                  <a:pt x="880978" y="4961872"/>
                  <a:pt x="892107" y="4951949"/>
                  <a:pt x="897608" y="4953509"/>
                </a:cubicBezTo>
                <a:cubicBezTo>
                  <a:pt x="925112" y="4961307"/>
                  <a:pt x="952140" y="4966591"/>
                  <a:pt x="979295" y="4958834"/>
                </a:cubicBezTo>
                <a:cubicBezTo>
                  <a:pt x="986832" y="4957404"/>
                  <a:pt x="988262" y="4964943"/>
                  <a:pt x="994239" y="4969015"/>
                </a:cubicBezTo>
                <a:cubicBezTo>
                  <a:pt x="1018628" y="4987818"/>
                  <a:pt x="1031887" y="5016542"/>
                  <a:pt x="1056274" y="5035345"/>
                </a:cubicBezTo>
                <a:cubicBezTo>
                  <a:pt x="1065718" y="5043966"/>
                  <a:pt x="1076115" y="5057613"/>
                  <a:pt x="1084605" y="5061209"/>
                </a:cubicBezTo>
                <a:cubicBezTo>
                  <a:pt x="1112110" y="5069007"/>
                  <a:pt x="1103365" y="5091494"/>
                  <a:pt x="1100249" y="5102499"/>
                </a:cubicBezTo>
                <a:cubicBezTo>
                  <a:pt x="1094492" y="5127022"/>
                  <a:pt x="1080723" y="5150462"/>
                  <a:pt x="1054522" y="5163245"/>
                </a:cubicBezTo>
                <a:cubicBezTo>
                  <a:pt x="1030832" y="5175551"/>
                  <a:pt x="1007620" y="5190370"/>
                  <a:pt x="983930" y="5202676"/>
                </a:cubicBezTo>
                <a:cubicBezTo>
                  <a:pt x="960241" y="5214982"/>
                  <a:pt x="938586" y="5224298"/>
                  <a:pt x="911687" y="5205972"/>
                </a:cubicBezTo>
                <a:cubicBezTo>
                  <a:pt x="900207" y="5200340"/>
                  <a:pt x="888252" y="5192196"/>
                  <a:pt x="875215" y="5192066"/>
                </a:cubicBezTo>
                <a:cubicBezTo>
                  <a:pt x="845198" y="5184745"/>
                  <a:pt x="828346" y="5164512"/>
                  <a:pt x="808982" y="5144757"/>
                </a:cubicBezTo>
                <a:cubicBezTo>
                  <a:pt x="778744" y="5108840"/>
                  <a:pt x="743959" y="5076391"/>
                  <a:pt x="697440" y="5064391"/>
                </a:cubicBezTo>
                <a:cubicBezTo>
                  <a:pt x="654386" y="5056941"/>
                  <a:pt x="610379" y="5044466"/>
                  <a:pt x="567802" y="5039528"/>
                </a:cubicBezTo>
                <a:cubicBezTo>
                  <a:pt x="506211" y="5030389"/>
                  <a:pt x="495209" y="5027270"/>
                  <a:pt x="459342" y="5002836"/>
                </a:cubicBezTo>
                <a:cubicBezTo>
                  <a:pt x="456353" y="5000799"/>
                  <a:pt x="452887" y="4996251"/>
                  <a:pt x="450375" y="4996728"/>
                </a:cubicBezTo>
                <a:cubicBezTo>
                  <a:pt x="409101" y="5012370"/>
                  <a:pt x="376829" y="4979444"/>
                  <a:pt x="341788" y="4973077"/>
                </a:cubicBezTo>
                <a:cubicBezTo>
                  <a:pt x="295745" y="4963591"/>
                  <a:pt x="253169" y="4958652"/>
                  <a:pt x="211418" y="4971783"/>
                </a:cubicBezTo>
                <a:cubicBezTo>
                  <a:pt x="184263" y="4979540"/>
                  <a:pt x="164039" y="4996395"/>
                  <a:pt x="147758" y="5020312"/>
                </a:cubicBezTo>
                <a:cubicBezTo>
                  <a:pt x="145723" y="5023301"/>
                  <a:pt x="141653" y="5029281"/>
                  <a:pt x="142607" y="5034307"/>
                </a:cubicBezTo>
                <a:cubicBezTo>
                  <a:pt x="143305" y="5065415"/>
                  <a:pt x="154052" y="5094616"/>
                  <a:pt x="171857" y="5119875"/>
                </a:cubicBezTo>
                <a:cubicBezTo>
                  <a:pt x="186675" y="5143097"/>
                  <a:pt x="209632" y="5154361"/>
                  <a:pt x="239649" y="5161682"/>
                </a:cubicBezTo>
                <a:cubicBezTo>
                  <a:pt x="259140" y="5168396"/>
                  <a:pt x="272654" y="5171039"/>
                  <a:pt x="293354" y="5156697"/>
                </a:cubicBezTo>
                <a:cubicBezTo>
                  <a:pt x="311543" y="5142831"/>
                  <a:pt x="337617" y="5143089"/>
                  <a:pt x="360702" y="5141312"/>
                </a:cubicBezTo>
                <a:cubicBezTo>
                  <a:pt x="368238" y="5139882"/>
                  <a:pt x="374216" y="5143955"/>
                  <a:pt x="377681" y="5148503"/>
                </a:cubicBezTo>
                <a:cubicBezTo>
                  <a:pt x="398604" y="5162758"/>
                  <a:pt x="418095" y="5169472"/>
                  <a:pt x="443693" y="5167218"/>
                </a:cubicBezTo>
                <a:cubicBezTo>
                  <a:pt x="463789" y="5163403"/>
                  <a:pt x="481722" y="5175621"/>
                  <a:pt x="503249" y="5179347"/>
                </a:cubicBezTo>
                <a:cubicBezTo>
                  <a:pt x="533743" y="5189180"/>
                  <a:pt x="607416" y="5193422"/>
                  <a:pt x="635526" y="5190691"/>
                </a:cubicBezTo>
                <a:cubicBezTo>
                  <a:pt x="681696" y="5187136"/>
                  <a:pt x="721633" y="5205591"/>
                  <a:pt x="765640" y="5218068"/>
                </a:cubicBezTo>
                <a:cubicBezTo>
                  <a:pt x="796134" y="5227901"/>
                  <a:pt x="821476" y="5251730"/>
                  <a:pt x="851969" y="5261563"/>
                </a:cubicBezTo>
                <a:cubicBezTo>
                  <a:pt x="865960" y="5266719"/>
                  <a:pt x="880427" y="5274387"/>
                  <a:pt x="891429" y="5277505"/>
                </a:cubicBezTo>
                <a:cubicBezTo>
                  <a:pt x="948473" y="5290111"/>
                  <a:pt x="999413" y="5311684"/>
                  <a:pt x="1050351" y="5333259"/>
                </a:cubicBezTo>
                <a:cubicBezTo>
                  <a:pt x="1067808" y="5342963"/>
                  <a:pt x="1118397" y="5348983"/>
                  <a:pt x="1133469" y="5346123"/>
                </a:cubicBezTo>
                <a:cubicBezTo>
                  <a:pt x="1146507" y="5346251"/>
                  <a:pt x="1156078" y="5341832"/>
                  <a:pt x="1161706" y="5330351"/>
                </a:cubicBezTo>
                <a:cubicBezTo>
                  <a:pt x="1169370" y="5315879"/>
                  <a:pt x="1178336" y="5321987"/>
                  <a:pt x="1188862" y="5322594"/>
                </a:cubicBezTo>
                <a:cubicBezTo>
                  <a:pt x="1207399" y="5324282"/>
                  <a:pt x="1208830" y="5331821"/>
                  <a:pt x="1211215" y="5344386"/>
                </a:cubicBezTo>
                <a:cubicBezTo>
                  <a:pt x="1213122" y="5354438"/>
                  <a:pt x="1215030" y="5364489"/>
                  <a:pt x="1199958" y="5367349"/>
                </a:cubicBezTo>
                <a:cubicBezTo>
                  <a:pt x="1192421" y="5368780"/>
                  <a:pt x="1189304" y="5379785"/>
                  <a:pt x="1181292" y="5378702"/>
                </a:cubicBezTo>
                <a:cubicBezTo>
                  <a:pt x="1161196" y="5382515"/>
                  <a:pt x="1159511" y="5401059"/>
                  <a:pt x="1150892" y="5410504"/>
                </a:cubicBezTo>
                <a:cubicBezTo>
                  <a:pt x="1162593" y="5444732"/>
                  <a:pt x="1132449" y="5450452"/>
                  <a:pt x="1114260" y="5464318"/>
                </a:cubicBezTo>
                <a:cubicBezTo>
                  <a:pt x="1057660" y="5508904"/>
                  <a:pt x="995685" y="5538889"/>
                  <a:pt x="934188" y="5571387"/>
                </a:cubicBezTo>
                <a:cubicBezTo>
                  <a:pt x="922581" y="5578796"/>
                  <a:pt x="908463" y="5586683"/>
                  <a:pt x="894345" y="5594568"/>
                </a:cubicBezTo>
                <a:cubicBezTo>
                  <a:pt x="875679" y="5605921"/>
                  <a:pt x="854025" y="5615237"/>
                  <a:pt x="835138" y="5597994"/>
                </a:cubicBezTo>
                <a:cubicBezTo>
                  <a:pt x="823182" y="5589849"/>
                  <a:pt x="811099" y="5594746"/>
                  <a:pt x="801529" y="5599166"/>
                </a:cubicBezTo>
                <a:cubicBezTo>
                  <a:pt x="788968" y="5601550"/>
                  <a:pt x="781304" y="5616020"/>
                  <a:pt x="768268" y="5615892"/>
                </a:cubicBezTo>
                <a:cubicBezTo>
                  <a:pt x="763244" y="5616845"/>
                  <a:pt x="755103" y="5628803"/>
                  <a:pt x="756534" y="5636342"/>
                </a:cubicBezTo>
                <a:cubicBezTo>
                  <a:pt x="756628" y="5677979"/>
                  <a:pt x="789123" y="5739501"/>
                  <a:pt x="847121" y="5757131"/>
                </a:cubicBezTo>
                <a:cubicBezTo>
                  <a:pt x="877614" y="5766965"/>
                  <a:pt x="896152" y="5768655"/>
                  <a:pt x="917457" y="5743783"/>
                </a:cubicBezTo>
                <a:cubicBezTo>
                  <a:pt x="932180" y="5725370"/>
                  <a:pt x="952881" y="5711027"/>
                  <a:pt x="967603" y="5692613"/>
                </a:cubicBezTo>
                <a:cubicBezTo>
                  <a:pt x="982803" y="5676711"/>
                  <a:pt x="996572" y="5653271"/>
                  <a:pt x="1028019" y="5668130"/>
                </a:cubicBezTo>
                <a:cubicBezTo>
                  <a:pt x="1047511" y="5674846"/>
                  <a:pt x="1075875" y="5646031"/>
                  <a:pt x="1087132" y="5623067"/>
                </a:cubicBezTo>
                <a:cubicBezTo>
                  <a:pt x="1095877" y="5600581"/>
                  <a:pt x="1096132" y="5574499"/>
                  <a:pt x="1113367" y="5555607"/>
                </a:cubicBezTo>
                <a:cubicBezTo>
                  <a:pt x="1127613" y="5534680"/>
                  <a:pt x="1139824" y="5516742"/>
                  <a:pt x="1168410" y="5516524"/>
                </a:cubicBezTo>
                <a:cubicBezTo>
                  <a:pt x="1173911" y="5518084"/>
                  <a:pt x="1183958" y="5516177"/>
                  <a:pt x="1185517" y="5510674"/>
                </a:cubicBezTo>
                <a:cubicBezTo>
                  <a:pt x="1212450" y="5474322"/>
                  <a:pt x="1242340" y="5494683"/>
                  <a:pt x="1269844" y="5502481"/>
                </a:cubicBezTo>
                <a:cubicBezTo>
                  <a:pt x="1295314" y="5513268"/>
                  <a:pt x="1315886" y="5511967"/>
                  <a:pt x="1332644" y="5490563"/>
                </a:cubicBezTo>
                <a:cubicBezTo>
                  <a:pt x="1345809" y="5477652"/>
                  <a:pt x="1367940" y="5470849"/>
                  <a:pt x="1374650" y="5451351"/>
                </a:cubicBezTo>
                <a:cubicBezTo>
                  <a:pt x="1380756" y="5442382"/>
                  <a:pt x="1388768" y="5443465"/>
                  <a:pt x="1398816" y="5441557"/>
                </a:cubicBezTo>
                <a:cubicBezTo>
                  <a:pt x="1409341" y="5442164"/>
                  <a:pt x="1410899" y="5436662"/>
                  <a:pt x="1414016" y="5425656"/>
                </a:cubicBezTo>
                <a:cubicBezTo>
                  <a:pt x="1419772" y="5401133"/>
                  <a:pt x="1437833" y="5400308"/>
                  <a:pt x="1457802" y="5409537"/>
                </a:cubicBezTo>
                <a:cubicBezTo>
                  <a:pt x="1483748" y="5422837"/>
                  <a:pt x="1498565" y="5446059"/>
                  <a:pt x="1515894" y="5468804"/>
                </a:cubicBezTo>
                <a:cubicBezTo>
                  <a:pt x="1533700" y="5494063"/>
                  <a:pt x="1536211" y="5493587"/>
                  <a:pt x="1558471" y="5473742"/>
                </a:cubicBezTo>
                <a:cubicBezTo>
                  <a:pt x="1560983" y="5473265"/>
                  <a:pt x="1566006" y="5472312"/>
                  <a:pt x="1565529" y="5469798"/>
                </a:cubicBezTo>
                <a:cubicBezTo>
                  <a:pt x="1570204" y="5453290"/>
                  <a:pt x="1586358" y="5442415"/>
                  <a:pt x="1596406" y="5440508"/>
                </a:cubicBezTo>
                <a:cubicBezTo>
                  <a:pt x="1608489" y="5435611"/>
                  <a:pt x="1626423" y="5447829"/>
                  <a:pt x="1638378" y="5455974"/>
                </a:cubicBezTo>
                <a:cubicBezTo>
                  <a:pt x="1652846" y="5463643"/>
                  <a:pt x="1669825" y="5470833"/>
                  <a:pt x="1677234" y="5482444"/>
                </a:cubicBezTo>
                <a:cubicBezTo>
                  <a:pt x="1697424" y="5520267"/>
                  <a:pt x="1726137" y="5507008"/>
                  <a:pt x="1755805" y="5498774"/>
                </a:cubicBezTo>
                <a:cubicBezTo>
                  <a:pt x="1760828" y="5497821"/>
                  <a:pt x="1761433" y="5487293"/>
                  <a:pt x="1772911" y="5492924"/>
                </a:cubicBezTo>
                <a:cubicBezTo>
                  <a:pt x="1816315" y="5515929"/>
                  <a:pt x="1853612" y="5547902"/>
                  <a:pt x="1907318" y="5542917"/>
                </a:cubicBezTo>
                <a:cubicBezTo>
                  <a:pt x="1932183" y="5564232"/>
                  <a:pt x="1965316" y="5560548"/>
                  <a:pt x="1992694" y="5581387"/>
                </a:cubicBezTo>
                <a:cubicBezTo>
                  <a:pt x="2038003" y="5614443"/>
                  <a:pt x="2038003" y="5614443"/>
                  <a:pt x="2099722" y="5610540"/>
                </a:cubicBezTo>
                <a:cubicBezTo>
                  <a:pt x="2112760" y="5610670"/>
                  <a:pt x="2115748" y="5612706"/>
                  <a:pt x="2117656" y="5622758"/>
                </a:cubicBezTo>
                <a:cubicBezTo>
                  <a:pt x="2119436" y="5645851"/>
                  <a:pt x="2135811" y="5663570"/>
                  <a:pt x="2149674" y="5681767"/>
                </a:cubicBezTo>
                <a:cubicBezTo>
                  <a:pt x="2153140" y="5686316"/>
                  <a:pt x="2151582" y="5691818"/>
                  <a:pt x="2159595" y="5692901"/>
                </a:cubicBezTo>
                <a:cubicBezTo>
                  <a:pt x="2207672" y="5699397"/>
                  <a:pt x="2237911" y="5735314"/>
                  <a:pt x="2267195" y="5766204"/>
                </a:cubicBezTo>
                <a:cubicBezTo>
                  <a:pt x="2273173" y="5770277"/>
                  <a:pt x="2274603" y="5777816"/>
                  <a:pt x="2281663" y="5773872"/>
                </a:cubicBezTo>
                <a:cubicBezTo>
                  <a:pt x="2331426" y="5761825"/>
                  <a:pt x="2373271" y="5790332"/>
                  <a:pt x="2415721" y="5808310"/>
                </a:cubicBezTo>
                <a:cubicBezTo>
                  <a:pt x="2458645" y="5828801"/>
                  <a:pt x="2500014" y="5854796"/>
                  <a:pt x="2544974" y="5872297"/>
                </a:cubicBezTo>
                <a:cubicBezTo>
                  <a:pt x="2567455" y="5881048"/>
                  <a:pt x="2586343" y="5898291"/>
                  <a:pt x="2604753" y="5913022"/>
                </a:cubicBezTo>
                <a:cubicBezTo>
                  <a:pt x="2613242" y="5916617"/>
                  <a:pt x="2612161" y="5924632"/>
                  <a:pt x="2608090" y="5930612"/>
                </a:cubicBezTo>
                <a:cubicBezTo>
                  <a:pt x="2606055" y="5933601"/>
                  <a:pt x="2604020" y="5936591"/>
                  <a:pt x="2604498" y="5939104"/>
                </a:cubicBezTo>
                <a:cubicBezTo>
                  <a:pt x="2600999" y="5989233"/>
                  <a:pt x="2600999" y="5989233"/>
                  <a:pt x="2642365" y="6015226"/>
                </a:cubicBezTo>
                <a:cubicBezTo>
                  <a:pt x="2660299" y="6027444"/>
                  <a:pt x="2675593" y="6053180"/>
                  <a:pt x="2706819" y="6039443"/>
                </a:cubicBezTo>
                <a:cubicBezTo>
                  <a:pt x="2694131" y="6054868"/>
                  <a:pt x="2677152" y="6047677"/>
                  <a:pt x="2668534" y="6057123"/>
                </a:cubicBezTo>
                <a:cubicBezTo>
                  <a:pt x="2654415" y="6065009"/>
                  <a:pt x="2646274" y="6076967"/>
                  <a:pt x="2630376" y="6061761"/>
                </a:cubicBezTo>
                <a:cubicBezTo>
                  <a:pt x="2627865" y="6062236"/>
                  <a:pt x="2620806" y="6066181"/>
                  <a:pt x="2619247" y="6071683"/>
                </a:cubicBezTo>
                <a:cubicBezTo>
                  <a:pt x="2606560" y="6087108"/>
                  <a:pt x="2590406" y="6097983"/>
                  <a:pt x="2574253" y="6108859"/>
                </a:cubicBezTo>
                <a:cubicBezTo>
                  <a:pt x="2536445" y="6129052"/>
                  <a:pt x="2517525" y="6166486"/>
                  <a:pt x="2495615" y="6201884"/>
                </a:cubicBezTo>
                <a:cubicBezTo>
                  <a:pt x="2481369" y="6222813"/>
                  <a:pt x="2478602" y="6249371"/>
                  <a:pt x="2493896" y="6275107"/>
                </a:cubicBezTo>
                <a:cubicBezTo>
                  <a:pt x="2509189" y="6300843"/>
                  <a:pt x="2524960" y="6329091"/>
                  <a:pt x="2555931" y="6341437"/>
                </a:cubicBezTo>
                <a:cubicBezTo>
                  <a:pt x="2561909" y="6345509"/>
                  <a:pt x="2562862" y="6350535"/>
                  <a:pt x="2561781" y="6358550"/>
                </a:cubicBezTo>
                <a:cubicBezTo>
                  <a:pt x="2564992" y="6389183"/>
                  <a:pt x="2557677" y="6419208"/>
                  <a:pt x="2565435" y="6446373"/>
                </a:cubicBezTo>
                <a:cubicBezTo>
                  <a:pt x="2574495" y="6494119"/>
                  <a:pt x="2604257" y="6527522"/>
                  <a:pt x="2650172" y="6550049"/>
                </a:cubicBezTo>
                <a:cubicBezTo>
                  <a:pt x="2672653" y="6558800"/>
                  <a:pt x="2691063" y="6573531"/>
                  <a:pt x="2715706" y="6566250"/>
                </a:cubicBezTo>
                <a:cubicBezTo>
                  <a:pt x="2755421" y="6556110"/>
                  <a:pt x="2800510" y="6560570"/>
                  <a:pt x="2835457" y="6525300"/>
                </a:cubicBezTo>
                <a:cubicBezTo>
                  <a:pt x="2879021" y="6480586"/>
                  <a:pt x="2909070" y="6433228"/>
                  <a:pt x="2894159" y="6368370"/>
                </a:cubicBezTo>
                <a:cubicBezTo>
                  <a:pt x="2893205" y="6363343"/>
                  <a:pt x="2889263" y="6356282"/>
                  <a:pt x="2890344" y="6348267"/>
                </a:cubicBezTo>
                <a:cubicBezTo>
                  <a:pt x="2890472" y="6335225"/>
                  <a:pt x="2890122" y="6319670"/>
                  <a:pt x="2895750" y="6308189"/>
                </a:cubicBezTo>
                <a:cubicBezTo>
                  <a:pt x="2899344" y="6299697"/>
                  <a:pt x="2917406" y="6298872"/>
                  <a:pt x="2927453" y="6296965"/>
                </a:cubicBezTo>
                <a:cubicBezTo>
                  <a:pt x="2971111" y="6293887"/>
                  <a:pt x="3004500" y="6264120"/>
                  <a:pt x="3048634" y="6263554"/>
                </a:cubicBezTo>
                <a:cubicBezTo>
                  <a:pt x="3056647" y="6264638"/>
                  <a:pt x="3063229" y="6258182"/>
                  <a:pt x="3069684" y="6264767"/>
                </a:cubicBezTo>
                <a:cubicBezTo>
                  <a:pt x="3074581" y="6276855"/>
                  <a:pt x="3049111" y="6266068"/>
                  <a:pt x="3057474" y="6282705"/>
                </a:cubicBezTo>
                <a:cubicBezTo>
                  <a:pt x="3068824" y="6301377"/>
                  <a:pt x="3062719" y="6310347"/>
                  <a:pt x="3048729" y="6305192"/>
                </a:cubicBezTo>
                <a:cubicBezTo>
                  <a:pt x="3023736" y="6296918"/>
                  <a:pt x="3002081" y="6306233"/>
                  <a:pt x="2978997" y="6308012"/>
                </a:cubicBezTo>
                <a:cubicBezTo>
                  <a:pt x="2968949" y="6309918"/>
                  <a:pt x="2964401" y="6313384"/>
                  <a:pt x="2969298" y="6325472"/>
                </a:cubicBezTo>
                <a:cubicBezTo>
                  <a:pt x="2970729" y="6333011"/>
                  <a:pt x="2969648" y="6341027"/>
                  <a:pt x="2982684" y="6341155"/>
                </a:cubicBezTo>
                <a:cubicBezTo>
                  <a:pt x="3010793" y="6338425"/>
                  <a:pt x="3041764" y="6350772"/>
                  <a:pt x="3065581" y="6325425"/>
                </a:cubicBezTo>
                <a:cubicBezTo>
                  <a:pt x="3072163" y="6318968"/>
                  <a:pt x="3092132" y="6328196"/>
                  <a:pt x="3096074" y="6335258"/>
                </a:cubicBezTo>
                <a:cubicBezTo>
                  <a:pt x="3110764" y="6371521"/>
                  <a:pt x="3102845" y="6412075"/>
                  <a:pt x="3068503" y="6436817"/>
                </a:cubicBezTo>
                <a:cubicBezTo>
                  <a:pt x="3040743" y="6455101"/>
                  <a:pt x="3013459" y="6475900"/>
                  <a:pt x="2995621" y="6505319"/>
                </a:cubicBezTo>
                <a:cubicBezTo>
                  <a:pt x="2989515" y="6514289"/>
                  <a:pt x="2982933" y="6520744"/>
                  <a:pt x="2970978" y="6512600"/>
                </a:cubicBezTo>
                <a:cubicBezTo>
                  <a:pt x="2961534" y="6503979"/>
                  <a:pt x="2962360" y="6522046"/>
                  <a:pt x="2954824" y="6523476"/>
                </a:cubicBezTo>
                <a:cubicBezTo>
                  <a:pt x="2946811" y="6522393"/>
                  <a:pt x="2928750" y="6523217"/>
                  <a:pt x="2936636" y="6537341"/>
                </a:cubicBezTo>
                <a:cubicBezTo>
                  <a:pt x="2941055" y="6546916"/>
                  <a:pt x="2950499" y="6555537"/>
                  <a:pt x="2965093" y="6550164"/>
                </a:cubicBezTo>
                <a:cubicBezTo>
                  <a:pt x="2972630" y="6548734"/>
                  <a:pt x="2976701" y="6542755"/>
                  <a:pt x="2981247" y="6539288"/>
                </a:cubicBezTo>
                <a:cubicBezTo>
                  <a:pt x="3023602" y="6515630"/>
                  <a:pt x="3055560" y="6478324"/>
                  <a:pt x="3096484" y="6447127"/>
                </a:cubicBezTo>
                <a:cubicBezTo>
                  <a:pt x="3101031" y="6443660"/>
                  <a:pt x="3105579" y="6440195"/>
                  <a:pt x="3112637" y="6436252"/>
                </a:cubicBezTo>
                <a:cubicBezTo>
                  <a:pt x="3137886" y="6418443"/>
                  <a:pt x="3163354" y="6429229"/>
                  <a:pt x="3171589" y="6458907"/>
                </a:cubicBezTo>
                <a:cubicBezTo>
                  <a:pt x="3173497" y="6468960"/>
                  <a:pt x="3175881" y="6481524"/>
                  <a:pt x="3178265" y="6494089"/>
                </a:cubicBezTo>
                <a:cubicBezTo>
                  <a:pt x="3180173" y="6504141"/>
                  <a:pt x="3182557" y="6516705"/>
                  <a:pt x="3185419" y="6531783"/>
                </a:cubicBezTo>
                <a:cubicBezTo>
                  <a:pt x="3208027" y="6527492"/>
                  <a:pt x="3231716" y="6515187"/>
                  <a:pt x="3250731" y="6519388"/>
                </a:cubicBezTo>
                <a:cubicBezTo>
                  <a:pt x="3272735" y="6525626"/>
                  <a:pt x="3289587" y="6545859"/>
                  <a:pt x="3310509" y="6560112"/>
                </a:cubicBezTo>
                <a:cubicBezTo>
                  <a:pt x="3327966" y="6569816"/>
                  <a:pt x="3343387" y="6582511"/>
                  <a:pt x="3360844" y="6592215"/>
                </a:cubicBezTo>
                <a:cubicBezTo>
                  <a:pt x="3381766" y="6606468"/>
                  <a:pt x="3381766" y="6606468"/>
                  <a:pt x="3404025" y="6586623"/>
                </a:cubicBezTo>
                <a:cubicBezTo>
                  <a:pt x="3422213" y="6572758"/>
                  <a:pt x="3461324" y="6573147"/>
                  <a:pt x="3479734" y="6587876"/>
                </a:cubicBezTo>
                <a:cubicBezTo>
                  <a:pt x="3485712" y="6591949"/>
                  <a:pt x="3489178" y="6596498"/>
                  <a:pt x="3489655" y="6599010"/>
                </a:cubicBezTo>
                <a:cubicBezTo>
                  <a:pt x="3487842" y="6630596"/>
                  <a:pt x="3512706" y="6651912"/>
                  <a:pt x="3515440" y="6680030"/>
                </a:cubicBezTo>
                <a:cubicBezTo>
                  <a:pt x="3515313" y="6693071"/>
                  <a:pt x="3526791" y="6698703"/>
                  <a:pt x="3535282" y="6702299"/>
                </a:cubicBezTo>
                <a:cubicBezTo>
                  <a:pt x="3540782" y="6703858"/>
                  <a:pt x="3547842" y="6699916"/>
                  <a:pt x="3546888" y="6694889"/>
                </a:cubicBezTo>
                <a:cubicBezTo>
                  <a:pt x="3545584" y="6674310"/>
                  <a:pt x="3541770" y="6654206"/>
                  <a:pt x="3537955" y="6634103"/>
                </a:cubicBezTo>
                <a:cubicBezTo>
                  <a:pt x="3531628" y="6614476"/>
                  <a:pt x="3534744" y="6603471"/>
                  <a:pt x="3551247" y="6608150"/>
                </a:cubicBezTo>
                <a:cubicBezTo>
                  <a:pt x="3564283" y="6608278"/>
                  <a:pt x="3578274" y="6613434"/>
                  <a:pt x="3589276" y="6616552"/>
                </a:cubicBezTo>
                <a:cubicBezTo>
                  <a:pt x="3598243" y="6622661"/>
                  <a:pt x="3604698" y="6629247"/>
                  <a:pt x="3616176" y="6634878"/>
                </a:cubicBezTo>
                <a:cubicBezTo>
                  <a:pt x="3625875" y="6617418"/>
                  <a:pt x="3622536" y="6599827"/>
                  <a:pt x="3610104" y="6589170"/>
                </a:cubicBezTo>
                <a:cubicBezTo>
                  <a:pt x="3591694" y="6574439"/>
                  <a:pt x="3608801" y="6568589"/>
                  <a:pt x="3615860" y="6564646"/>
                </a:cubicBezTo>
                <a:cubicBezTo>
                  <a:pt x="3620407" y="6561180"/>
                  <a:pt x="3634526" y="6553294"/>
                  <a:pt x="3639899" y="6567895"/>
                </a:cubicBezTo>
                <a:cubicBezTo>
                  <a:pt x="3644191" y="6590511"/>
                  <a:pt x="3657577" y="6606194"/>
                  <a:pt x="3661869" y="6628811"/>
                </a:cubicBezTo>
                <a:cubicBezTo>
                  <a:pt x="3675000" y="6670577"/>
                  <a:pt x="3683107" y="6713296"/>
                  <a:pt x="3706286" y="6753156"/>
                </a:cubicBezTo>
                <a:cubicBezTo>
                  <a:pt x="3709752" y="6757704"/>
                  <a:pt x="3709148" y="6768234"/>
                  <a:pt x="3710578" y="6775772"/>
                </a:cubicBezTo>
                <a:cubicBezTo>
                  <a:pt x="3712486" y="6785824"/>
                  <a:pt x="3711881" y="6796352"/>
                  <a:pt x="3723965" y="6791456"/>
                </a:cubicBezTo>
                <a:cubicBezTo>
                  <a:pt x="3734013" y="6789548"/>
                  <a:pt x="3737606" y="6781056"/>
                  <a:pt x="3738687" y="6773041"/>
                </a:cubicBezTo>
                <a:cubicBezTo>
                  <a:pt x="3742757" y="6767062"/>
                  <a:pt x="3736303" y="6760477"/>
                  <a:pt x="3737861" y="6754974"/>
                </a:cubicBezTo>
                <a:cubicBezTo>
                  <a:pt x="3739070" y="6733917"/>
                  <a:pt x="3719579" y="6727202"/>
                  <a:pt x="3716240" y="6709612"/>
                </a:cubicBezTo>
                <a:cubicBezTo>
                  <a:pt x="3716368" y="6696571"/>
                  <a:pt x="3718054" y="6678026"/>
                  <a:pt x="3703109" y="6667846"/>
                </a:cubicBezTo>
                <a:cubicBezTo>
                  <a:pt x="3694143" y="6661737"/>
                  <a:pt x="3697259" y="6650732"/>
                  <a:pt x="3695351" y="6640681"/>
                </a:cubicBezTo>
                <a:cubicBezTo>
                  <a:pt x="3689024" y="6621054"/>
                  <a:pt x="3689756" y="6597484"/>
                  <a:pt x="3681394" y="6580847"/>
                </a:cubicBezTo>
                <a:cubicBezTo>
                  <a:pt x="3668136" y="6552123"/>
                  <a:pt x="3674368" y="6530113"/>
                  <a:pt x="3693638" y="6508231"/>
                </a:cubicBezTo>
                <a:cubicBezTo>
                  <a:pt x="3719712" y="6508490"/>
                  <a:pt x="3710363" y="6541505"/>
                  <a:pt x="3729854" y="6548220"/>
                </a:cubicBezTo>
                <a:cubicBezTo>
                  <a:pt x="3734973" y="6588903"/>
                  <a:pt x="3763780" y="6617281"/>
                  <a:pt x="3771410" y="6657488"/>
                </a:cubicBezTo>
                <a:cubicBezTo>
                  <a:pt x="3775702" y="6680103"/>
                  <a:pt x="3797102" y="6696871"/>
                  <a:pt x="3803906" y="6719010"/>
                </a:cubicBezTo>
                <a:cubicBezTo>
                  <a:pt x="3808326" y="6728585"/>
                  <a:pt x="3820408" y="6723688"/>
                  <a:pt x="3827468" y="6719745"/>
                </a:cubicBezTo>
                <a:cubicBezTo>
                  <a:pt x="3835003" y="6718315"/>
                  <a:pt x="3833096" y="6708263"/>
                  <a:pt x="3829630" y="6703715"/>
                </a:cubicBezTo>
                <a:cubicBezTo>
                  <a:pt x="3805369" y="6671871"/>
                  <a:pt x="3799774" y="6628673"/>
                  <a:pt x="3780538" y="6595877"/>
                </a:cubicBezTo>
                <a:cubicBezTo>
                  <a:pt x="3773130" y="6584266"/>
                  <a:pt x="3770745" y="6571701"/>
                  <a:pt x="3763336" y="6560091"/>
                </a:cubicBezTo>
                <a:cubicBezTo>
                  <a:pt x="3751985" y="6541416"/>
                  <a:pt x="3762766" y="6515941"/>
                  <a:pt x="3766487" y="6494406"/>
                </a:cubicBezTo>
                <a:cubicBezTo>
                  <a:pt x="3769731" y="6470360"/>
                  <a:pt x="3767474" y="6444755"/>
                  <a:pt x="3756123" y="6426082"/>
                </a:cubicBezTo>
                <a:cubicBezTo>
                  <a:pt x="3742260" y="6407884"/>
                  <a:pt x="3746935" y="6391377"/>
                  <a:pt x="3746108" y="6373311"/>
                </a:cubicBezTo>
                <a:cubicBezTo>
                  <a:pt x="3746363" y="6347228"/>
                  <a:pt x="3755585" y="6327254"/>
                  <a:pt x="3764331" y="6304767"/>
                </a:cubicBezTo>
                <a:cubicBezTo>
                  <a:pt x="3766970" y="6291249"/>
                  <a:pt x="3775111" y="6279290"/>
                  <a:pt x="3795078" y="6288517"/>
                </a:cubicBezTo>
                <a:cubicBezTo>
                  <a:pt x="3809070" y="6293673"/>
                  <a:pt x="3825700" y="6285310"/>
                  <a:pt x="3830374" y="6268802"/>
                </a:cubicBezTo>
                <a:cubicBezTo>
                  <a:pt x="3841155" y="6243326"/>
                  <a:pt x="3864240" y="6241548"/>
                  <a:pt x="3885290" y="6242760"/>
                </a:cubicBezTo>
                <a:cubicBezTo>
                  <a:pt x="3922366" y="6246138"/>
                  <a:pt x="3956452" y="6247480"/>
                  <a:pt x="3994610" y="6242842"/>
                </a:cubicBezTo>
                <a:cubicBezTo>
                  <a:pt x="4009682" y="6239981"/>
                  <a:pt x="4023323" y="6229583"/>
                  <a:pt x="4037441" y="6221696"/>
                </a:cubicBezTo>
                <a:cubicBezTo>
                  <a:pt x="4082913" y="6187033"/>
                  <a:pt x="4110451" y="6140152"/>
                  <a:pt x="4132011" y="6089200"/>
                </a:cubicBezTo>
                <a:cubicBezTo>
                  <a:pt x="4151536" y="6041236"/>
                  <a:pt x="4168549" y="5993750"/>
                  <a:pt x="4182573" y="5944226"/>
                </a:cubicBezTo>
                <a:cubicBezTo>
                  <a:pt x="4191922" y="5911211"/>
                  <a:pt x="4211320" y="5876288"/>
                  <a:pt x="4215168" y="5841714"/>
                </a:cubicBezTo>
                <a:cubicBezTo>
                  <a:pt x="4222133" y="5796134"/>
                  <a:pt x="4249416" y="5775336"/>
                  <a:pt x="4284712" y="5755621"/>
                </a:cubicBezTo>
                <a:cubicBezTo>
                  <a:pt x="4310913" y="5742837"/>
                  <a:pt x="4312949" y="5739849"/>
                  <a:pt x="4327288" y="5760558"/>
                </a:cubicBezTo>
                <a:cubicBezTo>
                  <a:pt x="4336732" y="5769179"/>
                  <a:pt x="4341152" y="5778754"/>
                  <a:pt x="4353712" y="5776371"/>
                </a:cubicBezTo>
                <a:cubicBezTo>
                  <a:pt x="4371296" y="5773034"/>
                  <a:pt x="4386845" y="5772687"/>
                  <a:pt x="4399532" y="5757262"/>
                </a:cubicBezTo>
                <a:lnTo>
                  <a:pt x="4406824" y="5739138"/>
                </a:lnTo>
                <a:lnTo>
                  <a:pt x="4415488" y="5748577"/>
                </a:lnTo>
                <a:cubicBezTo>
                  <a:pt x="4426691" y="5757475"/>
                  <a:pt x="4439597" y="5764625"/>
                  <a:pt x="4454096" y="5769033"/>
                </a:cubicBezTo>
                <a:cubicBezTo>
                  <a:pt x="4484589" y="5778867"/>
                  <a:pt x="4503127" y="5780556"/>
                  <a:pt x="4524433" y="5755685"/>
                </a:cubicBezTo>
                <a:lnTo>
                  <a:pt x="4546406" y="5733263"/>
                </a:lnTo>
                <a:lnTo>
                  <a:pt x="4556707" y="5735244"/>
                </a:lnTo>
                <a:cubicBezTo>
                  <a:pt x="4559696" y="5737280"/>
                  <a:pt x="4563290" y="5728787"/>
                  <a:pt x="4565802" y="5728312"/>
                </a:cubicBezTo>
                <a:cubicBezTo>
                  <a:pt x="4584945" y="5719472"/>
                  <a:pt x="4600494" y="5719124"/>
                  <a:pt x="4616392" y="5734331"/>
                </a:cubicBezTo>
                <a:cubicBezTo>
                  <a:pt x="4635279" y="5751574"/>
                  <a:pt x="4665297" y="5758895"/>
                  <a:pt x="4678077" y="5785106"/>
                </a:cubicBezTo>
                <a:cubicBezTo>
                  <a:pt x="4695661" y="5781769"/>
                  <a:pt x="4704500" y="5800920"/>
                  <a:pt x="4717538" y="5801050"/>
                </a:cubicBezTo>
                <a:cubicBezTo>
                  <a:pt x="4743612" y="5801308"/>
                  <a:pt x="4744438" y="5819374"/>
                  <a:pt x="4750288" y="5836489"/>
                </a:cubicBezTo>
                <a:cubicBezTo>
                  <a:pt x="4753149" y="5851566"/>
                  <a:pt x="4748952" y="5870587"/>
                  <a:pt x="4766885" y="5882804"/>
                </a:cubicBezTo>
                <a:cubicBezTo>
                  <a:pt x="4772386" y="5884363"/>
                  <a:pt x="4777759" y="5898965"/>
                  <a:pt x="4761606" y="5909840"/>
                </a:cubicBezTo>
                <a:cubicBezTo>
                  <a:pt x="4738870" y="5927172"/>
                  <a:pt x="4752128" y="5955897"/>
                  <a:pt x="4756420" y="5978513"/>
                </a:cubicBezTo>
                <a:cubicBezTo>
                  <a:pt x="4781064" y="5971233"/>
                  <a:pt x="4787773" y="5951736"/>
                  <a:pt x="4785993" y="5928643"/>
                </a:cubicBezTo>
                <a:cubicBezTo>
                  <a:pt x="4785644" y="5913088"/>
                  <a:pt x="4791750" y="5904119"/>
                  <a:pt x="4806346" y="5898746"/>
                </a:cubicBezTo>
                <a:cubicBezTo>
                  <a:pt x="4811368" y="5897793"/>
                  <a:pt x="4816393" y="5896839"/>
                  <a:pt x="4820940" y="5893372"/>
                </a:cubicBezTo>
                <a:cubicBezTo>
                  <a:pt x="4833151" y="5875435"/>
                  <a:pt x="4843931" y="5849959"/>
                  <a:pt x="4862597" y="5838606"/>
                </a:cubicBezTo>
                <a:cubicBezTo>
                  <a:pt x="4878750" y="5827730"/>
                  <a:pt x="4901358" y="5823440"/>
                  <a:pt x="4916558" y="5807539"/>
                </a:cubicBezTo>
                <a:cubicBezTo>
                  <a:pt x="4923141" y="5801082"/>
                  <a:pt x="4934746" y="5793674"/>
                  <a:pt x="4937863" y="5782667"/>
                </a:cubicBezTo>
                <a:cubicBezTo>
                  <a:pt x="4961807" y="5744279"/>
                  <a:pt x="5000696" y="5716072"/>
                  <a:pt x="5021653" y="5675648"/>
                </a:cubicBezTo>
                <a:cubicBezTo>
                  <a:pt x="5025722" y="5669668"/>
                  <a:pt x="5032782" y="5665725"/>
                  <a:pt x="5039236" y="5672311"/>
                </a:cubicBezTo>
                <a:cubicBezTo>
                  <a:pt x="5042226" y="5674346"/>
                  <a:pt x="5043180" y="5679372"/>
                  <a:pt x="5041621" y="5684874"/>
                </a:cubicBezTo>
                <a:cubicBezTo>
                  <a:pt x="5025085" y="5734875"/>
                  <a:pt x="5006037" y="5785351"/>
                  <a:pt x="4971567" y="5823133"/>
                </a:cubicBezTo>
                <a:cubicBezTo>
                  <a:pt x="4960914" y="5835568"/>
                  <a:pt x="4956844" y="5841548"/>
                  <a:pt x="4961740" y="5853636"/>
                </a:cubicBezTo>
                <a:cubicBezTo>
                  <a:pt x="4964602" y="5868713"/>
                  <a:pt x="4985524" y="5882966"/>
                  <a:pt x="4998561" y="5883096"/>
                </a:cubicBezTo>
                <a:cubicBezTo>
                  <a:pt x="5014110" y="5882748"/>
                  <a:pt x="5025239" y="5872826"/>
                  <a:pt x="5022854" y="5860262"/>
                </a:cubicBezTo>
                <a:cubicBezTo>
                  <a:pt x="5022505" y="5844707"/>
                  <a:pt x="5041520" y="5848909"/>
                  <a:pt x="5039613" y="5838857"/>
                </a:cubicBezTo>
                <a:cubicBezTo>
                  <a:pt x="5037228" y="5826293"/>
                  <a:pt x="5046799" y="5821873"/>
                  <a:pt x="5050392" y="5813381"/>
                </a:cubicBezTo>
                <a:cubicBezTo>
                  <a:pt x="5066197" y="5786951"/>
                  <a:pt x="5076977" y="5761475"/>
                  <a:pt x="5073766" y="5730843"/>
                </a:cubicBezTo>
                <a:cubicBezTo>
                  <a:pt x="5069474" y="5708227"/>
                  <a:pt x="5090175" y="5693885"/>
                  <a:pt x="5088396" y="5670791"/>
                </a:cubicBezTo>
                <a:cubicBezTo>
                  <a:pt x="5081720" y="5635610"/>
                  <a:pt x="5107571" y="5607273"/>
                  <a:pt x="5108908" y="5573175"/>
                </a:cubicBezTo>
                <a:lnTo>
                  <a:pt x="5109791" y="5566621"/>
                </a:lnTo>
                <a:lnTo>
                  <a:pt x="5142921" y="5566535"/>
                </a:lnTo>
                <a:cubicBezTo>
                  <a:pt x="5161696" y="5568414"/>
                  <a:pt x="5176716" y="5562779"/>
                  <a:pt x="5190796" y="5554328"/>
                </a:cubicBezTo>
                <a:lnTo>
                  <a:pt x="5208269" y="5542287"/>
                </a:lnTo>
                <a:lnTo>
                  <a:pt x="5207989" y="5543308"/>
                </a:lnTo>
                <a:cubicBezTo>
                  <a:pt x="5206756" y="5553956"/>
                  <a:pt x="5207528" y="5564874"/>
                  <a:pt x="5211168" y="5577200"/>
                </a:cubicBezTo>
                <a:cubicBezTo>
                  <a:pt x="5214029" y="5592278"/>
                  <a:pt x="5216413" y="5604843"/>
                  <a:pt x="5220228" y="5624946"/>
                </a:cubicBezTo>
                <a:cubicBezTo>
                  <a:pt x="5243442" y="5610127"/>
                  <a:pt x="5268084" y="5602847"/>
                  <a:pt x="5263920" y="5567189"/>
                </a:cubicBezTo>
                <a:cubicBezTo>
                  <a:pt x="5261059" y="5552112"/>
                  <a:pt x="5271362" y="5524122"/>
                  <a:pt x="5288469" y="5518272"/>
                </a:cubicBezTo>
                <a:lnTo>
                  <a:pt x="5297336" y="5509877"/>
                </a:lnTo>
                <a:lnTo>
                  <a:pt x="5300832" y="5514011"/>
                </a:lnTo>
                <a:cubicBezTo>
                  <a:pt x="5318816" y="5525853"/>
                  <a:pt x="5340530" y="5516852"/>
                  <a:pt x="5362781" y="5510676"/>
                </a:cubicBezTo>
                <a:cubicBezTo>
                  <a:pt x="5367805" y="5509722"/>
                  <a:pt x="5368409" y="5499194"/>
                  <a:pt x="5379887" y="5504826"/>
                </a:cubicBezTo>
                <a:cubicBezTo>
                  <a:pt x="5423291" y="5527831"/>
                  <a:pt x="5460588" y="5559803"/>
                  <a:pt x="5514294" y="5554819"/>
                </a:cubicBezTo>
                <a:cubicBezTo>
                  <a:pt x="5539158" y="5576134"/>
                  <a:pt x="5572291" y="5572450"/>
                  <a:pt x="5599668" y="5593288"/>
                </a:cubicBezTo>
                <a:cubicBezTo>
                  <a:pt x="5644979" y="5626344"/>
                  <a:pt x="5644979" y="5626344"/>
                  <a:pt x="5706698" y="5622441"/>
                </a:cubicBezTo>
                <a:cubicBezTo>
                  <a:pt x="5719735" y="5622571"/>
                  <a:pt x="5722724" y="5624608"/>
                  <a:pt x="5724631" y="5634659"/>
                </a:cubicBezTo>
                <a:cubicBezTo>
                  <a:pt x="5726412" y="5657752"/>
                  <a:pt x="5742787" y="5675472"/>
                  <a:pt x="5756650" y="5693668"/>
                </a:cubicBezTo>
                <a:cubicBezTo>
                  <a:pt x="5760117" y="5698216"/>
                  <a:pt x="5758557" y="5703720"/>
                  <a:pt x="5766571" y="5704803"/>
                </a:cubicBezTo>
                <a:cubicBezTo>
                  <a:pt x="5814648" y="5711299"/>
                  <a:pt x="5844885" y="5747216"/>
                  <a:pt x="5874170" y="5778105"/>
                </a:cubicBezTo>
                <a:cubicBezTo>
                  <a:pt x="5880148" y="5782178"/>
                  <a:pt x="5881579" y="5789717"/>
                  <a:pt x="5888639" y="5785773"/>
                </a:cubicBezTo>
                <a:cubicBezTo>
                  <a:pt x="5938401" y="5773727"/>
                  <a:pt x="5980246" y="5802234"/>
                  <a:pt x="6022695" y="5820212"/>
                </a:cubicBezTo>
                <a:cubicBezTo>
                  <a:pt x="6065621" y="5840703"/>
                  <a:pt x="6106989" y="5866697"/>
                  <a:pt x="6151950" y="5884199"/>
                </a:cubicBezTo>
                <a:cubicBezTo>
                  <a:pt x="6174431" y="5892950"/>
                  <a:pt x="6193318" y="5910193"/>
                  <a:pt x="6211728" y="5924923"/>
                </a:cubicBezTo>
                <a:cubicBezTo>
                  <a:pt x="6220217" y="5928519"/>
                  <a:pt x="6219137" y="5936534"/>
                  <a:pt x="6215066" y="5942513"/>
                </a:cubicBezTo>
                <a:cubicBezTo>
                  <a:pt x="6213031" y="5945502"/>
                  <a:pt x="6210995" y="5948492"/>
                  <a:pt x="6211472" y="5951005"/>
                </a:cubicBezTo>
                <a:cubicBezTo>
                  <a:pt x="6207973" y="6001135"/>
                  <a:pt x="6207973" y="6001135"/>
                  <a:pt x="6249341" y="6027128"/>
                </a:cubicBezTo>
                <a:cubicBezTo>
                  <a:pt x="6267274" y="6039345"/>
                  <a:pt x="6282569" y="6065081"/>
                  <a:pt x="6313793" y="6051344"/>
                </a:cubicBezTo>
                <a:cubicBezTo>
                  <a:pt x="6301106" y="6066770"/>
                  <a:pt x="6284126" y="6059578"/>
                  <a:pt x="6275509" y="6069024"/>
                </a:cubicBezTo>
                <a:cubicBezTo>
                  <a:pt x="6261391" y="6076910"/>
                  <a:pt x="6253250" y="6088869"/>
                  <a:pt x="6237352" y="6073662"/>
                </a:cubicBezTo>
                <a:cubicBezTo>
                  <a:pt x="6234841" y="6074138"/>
                  <a:pt x="6227781" y="6078082"/>
                  <a:pt x="6226223" y="6083584"/>
                </a:cubicBezTo>
                <a:cubicBezTo>
                  <a:pt x="6213535" y="6099009"/>
                  <a:pt x="6197382" y="6109885"/>
                  <a:pt x="6181228" y="6120760"/>
                </a:cubicBezTo>
                <a:cubicBezTo>
                  <a:pt x="6143420" y="6140952"/>
                  <a:pt x="6124500" y="6178387"/>
                  <a:pt x="6102590" y="6213786"/>
                </a:cubicBezTo>
                <a:cubicBezTo>
                  <a:pt x="6088345" y="6234714"/>
                  <a:pt x="6085577" y="6261273"/>
                  <a:pt x="6100870" y="6287009"/>
                </a:cubicBezTo>
                <a:cubicBezTo>
                  <a:pt x="6116165" y="6312743"/>
                  <a:pt x="6131935" y="6340991"/>
                  <a:pt x="6162906" y="6353338"/>
                </a:cubicBezTo>
                <a:cubicBezTo>
                  <a:pt x="6168883" y="6357410"/>
                  <a:pt x="6169837" y="6362437"/>
                  <a:pt x="6168757" y="6370452"/>
                </a:cubicBezTo>
                <a:cubicBezTo>
                  <a:pt x="6171966" y="6401083"/>
                  <a:pt x="6164652" y="6431109"/>
                  <a:pt x="6172410" y="6458274"/>
                </a:cubicBezTo>
                <a:cubicBezTo>
                  <a:pt x="6181471" y="6506020"/>
                  <a:pt x="6211232" y="6539423"/>
                  <a:pt x="6257148" y="6561950"/>
                </a:cubicBezTo>
                <a:cubicBezTo>
                  <a:pt x="6279627" y="6570701"/>
                  <a:pt x="6298038" y="6585431"/>
                  <a:pt x="6322682" y="6578152"/>
                </a:cubicBezTo>
                <a:cubicBezTo>
                  <a:pt x="6362396" y="6568011"/>
                  <a:pt x="6407486" y="6572472"/>
                  <a:pt x="6442432" y="6537202"/>
                </a:cubicBezTo>
                <a:cubicBezTo>
                  <a:pt x="6485995" y="6492487"/>
                  <a:pt x="6516046" y="6445129"/>
                  <a:pt x="6501135" y="6380271"/>
                </a:cubicBezTo>
                <a:cubicBezTo>
                  <a:pt x="6500181" y="6375245"/>
                  <a:pt x="6496238" y="6368183"/>
                  <a:pt x="6497319" y="6360168"/>
                </a:cubicBezTo>
                <a:cubicBezTo>
                  <a:pt x="6497447" y="6347126"/>
                  <a:pt x="6497098" y="6331572"/>
                  <a:pt x="6502726" y="6320090"/>
                </a:cubicBezTo>
                <a:cubicBezTo>
                  <a:pt x="6506319" y="6311597"/>
                  <a:pt x="6524381" y="6310773"/>
                  <a:pt x="6534428" y="6308867"/>
                </a:cubicBezTo>
                <a:cubicBezTo>
                  <a:pt x="6578087" y="6305789"/>
                  <a:pt x="6611475" y="6276021"/>
                  <a:pt x="6655610" y="6275456"/>
                </a:cubicBezTo>
                <a:cubicBezTo>
                  <a:pt x="6663623" y="6276539"/>
                  <a:pt x="6670205" y="6270083"/>
                  <a:pt x="6676659" y="6276669"/>
                </a:cubicBezTo>
                <a:cubicBezTo>
                  <a:pt x="6681556" y="6288757"/>
                  <a:pt x="6656087" y="6277969"/>
                  <a:pt x="6664449" y="6294607"/>
                </a:cubicBezTo>
                <a:cubicBezTo>
                  <a:pt x="6675800" y="6313279"/>
                  <a:pt x="6669694" y="6322248"/>
                  <a:pt x="6655704" y="6317093"/>
                </a:cubicBezTo>
                <a:cubicBezTo>
                  <a:pt x="6630712" y="6308819"/>
                  <a:pt x="6609057" y="6318135"/>
                  <a:pt x="6585972" y="6319913"/>
                </a:cubicBezTo>
                <a:cubicBezTo>
                  <a:pt x="6575924" y="6321820"/>
                  <a:pt x="6571376" y="6325286"/>
                  <a:pt x="6576273" y="6337374"/>
                </a:cubicBezTo>
                <a:cubicBezTo>
                  <a:pt x="6577704" y="6344913"/>
                  <a:pt x="6576622" y="6352928"/>
                  <a:pt x="6589660" y="6353057"/>
                </a:cubicBezTo>
                <a:cubicBezTo>
                  <a:pt x="6617769" y="6350326"/>
                  <a:pt x="6648739" y="6362672"/>
                  <a:pt x="6672556" y="6337325"/>
                </a:cubicBezTo>
                <a:cubicBezTo>
                  <a:pt x="6679138" y="6330870"/>
                  <a:pt x="6699107" y="6340097"/>
                  <a:pt x="6703049" y="6347159"/>
                </a:cubicBezTo>
                <a:cubicBezTo>
                  <a:pt x="6717739" y="6383422"/>
                  <a:pt x="6709820" y="6423977"/>
                  <a:pt x="6675478" y="6448719"/>
                </a:cubicBezTo>
                <a:cubicBezTo>
                  <a:pt x="6647719" y="6467003"/>
                  <a:pt x="6620435" y="6487801"/>
                  <a:pt x="6602596" y="6517220"/>
                </a:cubicBezTo>
                <a:cubicBezTo>
                  <a:pt x="6596491" y="6526190"/>
                  <a:pt x="6589909" y="6532645"/>
                  <a:pt x="6577953" y="6524501"/>
                </a:cubicBezTo>
                <a:cubicBezTo>
                  <a:pt x="6568510" y="6515879"/>
                  <a:pt x="6569336" y="6533947"/>
                  <a:pt x="6561799" y="6535377"/>
                </a:cubicBezTo>
                <a:cubicBezTo>
                  <a:pt x="6553787" y="6534294"/>
                  <a:pt x="6535726" y="6535118"/>
                  <a:pt x="6543611" y="6549242"/>
                </a:cubicBezTo>
                <a:cubicBezTo>
                  <a:pt x="6548030" y="6558817"/>
                  <a:pt x="6557474" y="6567439"/>
                  <a:pt x="6572069" y="6562065"/>
                </a:cubicBezTo>
                <a:cubicBezTo>
                  <a:pt x="6579606" y="6560635"/>
                  <a:pt x="6583675" y="6554656"/>
                  <a:pt x="6588223" y="6551190"/>
                </a:cubicBezTo>
                <a:cubicBezTo>
                  <a:pt x="6630577" y="6527531"/>
                  <a:pt x="6662535" y="6490226"/>
                  <a:pt x="6703459" y="6459028"/>
                </a:cubicBezTo>
                <a:cubicBezTo>
                  <a:pt x="6708007" y="6455562"/>
                  <a:pt x="6712554" y="6452095"/>
                  <a:pt x="6719613" y="6448153"/>
                </a:cubicBezTo>
                <a:cubicBezTo>
                  <a:pt x="6744860" y="6430344"/>
                  <a:pt x="6770330" y="6441131"/>
                  <a:pt x="6778565" y="6470809"/>
                </a:cubicBezTo>
                <a:cubicBezTo>
                  <a:pt x="6780472" y="6480861"/>
                  <a:pt x="6782857" y="6493425"/>
                  <a:pt x="6785241" y="6505990"/>
                </a:cubicBezTo>
                <a:cubicBezTo>
                  <a:pt x="6787149" y="6516043"/>
                  <a:pt x="6789533" y="6528606"/>
                  <a:pt x="6792394" y="6543684"/>
                </a:cubicBezTo>
                <a:cubicBezTo>
                  <a:pt x="6815002" y="6539394"/>
                  <a:pt x="6838692" y="6527087"/>
                  <a:pt x="6857707" y="6531290"/>
                </a:cubicBezTo>
                <a:cubicBezTo>
                  <a:pt x="6879711" y="6537527"/>
                  <a:pt x="6896562" y="6557760"/>
                  <a:pt x="6917485" y="6572013"/>
                </a:cubicBezTo>
                <a:cubicBezTo>
                  <a:pt x="6934941" y="6581718"/>
                  <a:pt x="6950362" y="6594411"/>
                  <a:pt x="6967819" y="6604117"/>
                </a:cubicBezTo>
                <a:cubicBezTo>
                  <a:pt x="6988741" y="6618370"/>
                  <a:pt x="6988741" y="6618370"/>
                  <a:pt x="7011000" y="6598525"/>
                </a:cubicBezTo>
                <a:cubicBezTo>
                  <a:pt x="7029188" y="6584659"/>
                  <a:pt x="7068300" y="6585048"/>
                  <a:pt x="7086710" y="6599778"/>
                </a:cubicBezTo>
                <a:cubicBezTo>
                  <a:pt x="7092688" y="6603850"/>
                  <a:pt x="7096154" y="6608399"/>
                  <a:pt x="7096630" y="6610911"/>
                </a:cubicBezTo>
                <a:cubicBezTo>
                  <a:pt x="7094817" y="6642497"/>
                  <a:pt x="7119682" y="6663813"/>
                  <a:pt x="7122416" y="6691931"/>
                </a:cubicBezTo>
                <a:cubicBezTo>
                  <a:pt x="7122288" y="6704973"/>
                  <a:pt x="7133766" y="6710605"/>
                  <a:pt x="7142256" y="6714200"/>
                </a:cubicBezTo>
                <a:cubicBezTo>
                  <a:pt x="7147758" y="6715759"/>
                  <a:pt x="7154817" y="6711817"/>
                  <a:pt x="7153863" y="6706791"/>
                </a:cubicBezTo>
                <a:cubicBezTo>
                  <a:pt x="7152560" y="6686211"/>
                  <a:pt x="7148744" y="6666108"/>
                  <a:pt x="7144929" y="6646005"/>
                </a:cubicBezTo>
                <a:cubicBezTo>
                  <a:pt x="7138602" y="6626378"/>
                  <a:pt x="7141719" y="6615373"/>
                  <a:pt x="7158222" y="6620051"/>
                </a:cubicBezTo>
                <a:cubicBezTo>
                  <a:pt x="7171259" y="6620180"/>
                  <a:pt x="7185250" y="6625336"/>
                  <a:pt x="7196251" y="6628454"/>
                </a:cubicBezTo>
                <a:cubicBezTo>
                  <a:pt x="7205218" y="6634562"/>
                  <a:pt x="7211672" y="6641148"/>
                  <a:pt x="7223152" y="6646780"/>
                </a:cubicBezTo>
                <a:cubicBezTo>
                  <a:pt x="7232850" y="6629319"/>
                  <a:pt x="7229512" y="6611728"/>
                  <a:pt x="7217080" y="6601071"/>
                </a:cubicBezTo>
                <a:cubicBezTo>
                  <a:pt x="7198669" y="6586341"/>
                  <a:pt x="7215776" y="6580491"/>
                  <a:pt x="7222835" y="6576547"/>
                </a:cubicBezTo>
                <a:cubicBezTo>
                  <a:pt x="7227382" y="6573082"/>
                  <a:pt x="7241501" y="6565195"/>
                  <a:pt x="7246874" y="6579796"/>
                </a:cubicBezTo>
                <a:cubicBezTo>
                  <a:pt x="7251166" y="6602413"/>
                  <a:pt x="7264552" y="6618096"/>
                  <a:pt x="7268844" y="6640712"/>
                </a:cubicBezTo>
                <a:cubicBezTo>
                  <a:pt x="7281976" y="6682478"/>
                  <a:pt x="7290082" y="6725198"/>
                  <a:pt x="7313262" y="6765057"/>
                </a:cubicBezTo>
                <a:cubicBezTo>
                  <a:pt x="7316728" y="6769606"/>
                  <a:pt x="7316123" y="6780135"/>
                  <a:pt x="7317554" y="6787673"/>
                </a:cubicBezTo>
                <a:cubicBezTo>
                  <a:pt x="7319462" y="6797725"/>
                  <a:pt x="7318856" y="6808254"/>
                  <a:pt x="7330940" y="6803357"/>
                </a:cubicBezTo>
                <a:cubicBezTo>
                  <a:pt x="7340987" y="6801450"/>
                  <a:pt x="7344581" y="6792958"/>
                  <a:pt x="7345663" y="6784943"/>
                </a:cubicBezTo>
                <a:cubicBezTo>
                  <a:pt x="7349733" y="6778963"/>
                  <a:pt x="7343278" y="6772378"/>
                  <a:pt x="7344837" y="6766875"/>
                </a:cubicBezTo>
                <a:cubicBezTo>
                  <a:pt x="7346046" y="6745818"/>
                  <a:pt x="7326554" y="6739104"/>
                  <a:pt x="7323216" y="6721514"/>
                </a:cubicBezTo>
                <a:cubicBezTo>
                  <a:pt x="7323344" y="6708472"/>
                  <a:pt x="7325029" y="6689928"/>
                  <a:pt x="7310084" y="6679747"/>
                </a:cubicBezTo>
                <a:cubicBezTo>
                  <a:pt x="7301118" y="6673638"/>
                  <a:pt x="7304234" y="6662633"/>
                  <a:pt x="7302327" y="6652582"/>
                </a:cubicBezTo>
                <a:cubicBezTo>
                  <a:pt x="7295999" y="6632955"/>
                  <a:pt x="7296732" y="6609385"/>
                  <a:pt x="7288369" y="6592749"/>
                </a:cubicBezTo>
                <a:cubicBezTo>
                  <a:pt x="7275111" y="6564024"/>
                  <a:pt x="7281344" y="6542014"/>
                  <a:pt x="7300614" y="6520133"/>
                </a:cubicBezTo>
                <a:cubicBezTo>
                  <a:pt x="7326687" y="6520392"/>
                  <a:pt x="7317338" y="6553407"/>
                  <a:pt x="7336830" y="6560121"/>
                </a:cubicBezTo>
                <a:cubicBezTo>
                  <a:pt x="7341948" y="6600805"/>
                  <a:pt x="7370756" y="6629182"/>
                  <a:pt x="7378386" y="6669389"/>
                </a:cubicBezTo>
                <a:cubicBezTo>
                  <a:pt x="7382678" y="6692005"/>
                  <a:pt x="7404077" y="6708772"/>
                  <a:pt x="7410881" y="6730911"/>
                </a:cubicBezTo>
                <a:cubicBezTo>
                  <a:pt x="7415300" y="6740487"/>
                  <a:pt x="7427384" y="6735590"/>
                  <a:pt x="7434443" y="6731647"/>
                </a:cubicBezTo>
                <a:cubicBezTo>
                  <a:pt x="7441979" y="6730216"/>
                  <a:pt x="7440072" y="6720165"/>
                  <a:pt x="7436606" y="6715615"/>
                </a:cubicBezTo>
                <a:cubicBezTo>
                  <a:pt x="7412345" y="6683772"/>
                  <a:pt x="7406750" y="6640575"/>
                  <a:pt x="7387514" y="6607778"/>
                </a:cubicBezTo>
                <a:cubicBezTo>
                  <a:pt x="7380105" y="6596167"/>
                  <a:pt x="7377721" y="6583602"/>
                  <a:pt x="7370312" y="6571992"/>
                </a:cubicBezTo>
                <a:cubicBezTo>
                  <a:pt x="7358961" y="6553318"/>
                  <a:pt x="7369741" y="6527841"/>
                  <a:pt x="7373462" y="6506308"/>
                </a:cubicBezTo>
                <a:cubicBezTo>
                  <a:pt x="7376706" y="6482261"/>
                  <a:pt x="7374450" y="6456656"/>
                  <a:pt x="7363098" y="6437983"/>
                </a:cubicBezTo>
                <a:cubicBezTo>
                  <a:pt x="7349235" y="6419786"/>
                  <a:pt x="7353910" y="6403279"/>
                  <a:pt x="7353084" y="6385212"/>
                </a:cubicBezTo>
                <a:cubicBezTo>
                  <a:pt x="7353339" y="6359129"/>
                  <a:pt x="7362561" y="6339155"/>
                  <a:pt x="7371305" y="6316668"/>
                </a:cubicBezTo>
                <a:cubicBezTo>
                  <a:pt x="7373945" y="6303150"/>
                  <a:pt x="7382086" y="6291192"/>
                  <a:pt x="7402054" y="6300419"/>
                </a:cubicBezTo>
                <a:cubicBezTo>
                  <a:pt x="7416045" y="6305574"/>
                  <a:pt x="7432676" y="6297211"/>
                  <a:pt x="7437350" y="6280703"/>
                </a:cubicBezTo>
                <a:cubicBezTo>
                  <a:pt x="7448130" y="6255227"/>
                  <a:pt x="7471215" y="6253449"/>
                  <a:pt x="7492265" y="6254662"/>
                </a:cubicBezTo>
                <a:cubicBezTo>
                  <a:pt x="7529341" y="6258039"/>
                  <a:pt x="7563427" y="6259381"/>
                  <a:pt x="7601585" y="6254743"/>
                </a:cubicBezTo>
                <a:cubicBezTo>
                  <a:pt x="7616657" y="6251883"/>
                  <a:pt x="7630298" y="6241483"/>
                  <a:pt x="7644416" y="6233598"/>
                </a:cubicBezTo>
                <a:cubicBezTo>
                  <a:pt x="7689887" y="6198934"/>
                  <a:pt x="7717426" y="6152053"/>
                  <a:pt x="7738986" y="6101101"/>
                </a:cubicBezTo>
                <a:cubicBezTo>
                  <a:pt x="7758510" y="6053137"/>
                  <a:pt x="7775524" y="6005651"/>
                  <a:pt x="7789549" y="5956128"/>
                </a:cubicBezTo>
                <a:cubicBezTo>
                  <a:pt x="7798898" y="5923112"/>
                  <a:pt x="7818295" y="5888190"/>
                  <a:pt x="7822144" y="5853615"/>
                </a:cubicBezTo>
                <a:cubicBezTo>
                  <a:pt x="7829109" y="5808035"/>
                  <a:pt x="7856392" y="5787238"/>
                  <a:pt x="7891688" y="5767522"/>
                </a:cubicBezTo>
                <a:cubicBezTo>
                  <a:pt x="7917889" y="5754739"/>
                  <a:pt x="7919924" y="5751750"/>
                  <a:pt x="7934264" y="5772460"/>
                </a:cubicBezTo>
                <a:cubicBezTo>
                  <a:pt x="7943708" y="5781081"/>
                  <a:pt x="7948128" y="5790656"/>
                  <a:pt x="7960688" y="5788272"/>
                </a:cubicBezTo>
                <a:cubicBezTo>
                  <a:pt x="7978272" y="5784935"/>
                  <a:pt x="7993821" y="5784588"/>
                  <a:pt x="8006508" y="5769163"/>
                </a:cubicBezTo>
                <a:cubicBezTo>
                  <a:pt x="8023743" y="5750271"/>
                  <a:pt x="8015985" y="5723106"/>
                  <a:pt x="8030708" y="5704692"/>
                </a:cubicBezTo>
                <a:cubicBezTo>
                  <a:pt x="8041233" y="5705298"/>
                  <a:pt x="8047688" y="5711883"/>
                  <a:pt x="8054142" y="5718469"/>
                </a:cubicBezTo>
                <a:cubicBezTo>
                  <a:pt x="8085462" y="5746369"/>
                  <a:pt x="8127689" y="5735753"/>
                  <a:pt x="8163683" y="5747145"/>
                </a:cubicBezTo>
                <a:cubicBezTo>
                  <a:pt x="8166672" y="5749182"/>
                  <a:pt x="8170266" y="5740689"/>
                  <a:pt x="8172778" y="5740213"/>
                </a:cubicBezTo>
                <a:cubicBezTo>
                  <a:pt x="8191921" y="5731373"/>
                  <a:pt x="8207469" y="5731026"/>
                  <a:pt x="8223367" y="5746232"/>
                </a:cubicBezTo>
                <a:cubicBezTo>
                  <a:pt x="8242255" y="5763475"/>
                  <a:pt x="8272272" y="5770796"/>
                  <a:pt x="8285053" y="5797008"/>
                </a:cubicBezTo>
                <a:cubicBezTo>
                  <a:pt x="8302637" y="5793671"/>
                  <a:pt x="8311476" y="5812822"/>
                  <a:pt x="8324513" y="5812951"/>
                </a:cubicBezTo>
                <a:cubicBezTo>
                  <a:pt x="8350587" y="5813209"/>
                  <a:pt x="8351414" y="5831276"/>
                  <a:pt x="8357263" y="5848390"/>
                </a:cubicBezTo>
                <a:cubicBezTo>
                  <a:pt x="8360124" y="5863467"/>
                  <a:pt x="8355927" y="5882488"/>
                  <a:pt x="8373860" y="5894705"/>
                </a:cubicBezTo>
                <a:cubicBezTo>
                  <a:pt x="8379362" y="5896265"/>
                  <a:pt x="8384734" y="5910866"/>
                  <a:pt x="8368581" y="5921741"/>
                </a:cubicBezTo>
                <a:cubicBezTo>
                  <a:pt x="8345846" y="5939073"/>
                  <a:pt x="8359104" y="5967798"/>
                  <a:pt x="8363396" y="5990414"/>
                </a:cubicBezTo>
                <a:cubicBezTo>
                  <a:pt x="8388039" y="5983134"/>
                  <a:pt x="8394750" y="5963637"/>
                  <a:pt x="8392969" y="5940544"/>
                </a:cubicBezTo>
                <a:cubicBezTo>
                  <a:pt x="8392620" y="5924989"/>
                  <a:pt x="8398725" y="5916021"/>
                  <a:pt x="8413321" y="5910647"/>
                </a:cubicBezTo>
                <a:cubicBezTo>
                  <a:pt x="8418344" y="5909694"/>
                  <a:pt x="8423368" y="5908740"/>
                  <a:pt x="8427916" y="5905274"/>
                </a:cubicBezTo>
                <a:cubicBezTo>
                  <a:pt x="8440126" y="5887337"/>
                  <a:pt x="8450906" y="5861860"/>
                  <a:pt x="8469572" y="5850508"/>
                </a:cubicBezTo>
                <a:cubicBezTo>
                  <a:pt x="8485726" y="5839631"/>
                  <a:pt x="8508333" y="5835341"/>
                  <a:pt x="8523533" y="5819439"/>
                </a:cubicBezTo>
                <a:cubicBezTo>
                  <a:pt x="8530116" y="5812984"/>
                  <a:pt x="8541722" y="5805575"/>
                  <a:pt x="8544838" y="5794569"/>
                </a:cubicBezTo>
                <a:cubicBezTo>
                  <a:pt x="8568782" y="5756181"/>
                  <a:pt x="8607673" y="5727973"/>
                  <a:pt x="8628627" y="5687549"/>
                </a:cubicBezTo>
                <a:cubicBezTo>
                  <a:pt x="8632699" y="5681569"/>
                  <a:pt x="8639757" y="5677626"/>
                  <a:pt x="8646211" y="5684211"/>
                </a:cubicBezTo>
                <a:cubicBezTo>
                  <a:pt x="8649200" y="5686248"/>
                  <a:pt x="8650154" y="5691274"/>
                  <a:pt x="8648597" y="5696776"/>
                </a:cubicBezTo>
                <a:cubicBezTo>
                  <a:pt x="8632060" y="5746777"/>
                  <a:pt x="8613011" y="5797252"/>
                  <a:pt x="8578542" y="5835034"/>
                </a:cubicBezTo>
                <a:cubicBezTo>
                  <a:pt x="8567890" y="5847470"/>
                  <a:pt x="8563819" y="5853449"/>
                  <a:pt x="8568716" y="5865537"/>
                </a:cubicBezTo>
                <a:cubicBezTo>
                  <a:pt x="8571577" y="5880614"/>
                  <a:pt x="8592499" y="5894867"/>
                  <a:pt x="8605536" y="5894997"/>
                </a:cubicBezTo>
                <a:cubicBezTo>
                  <a:pt x="8621085" y="5894650"/>
                  <a:pt x="8632215" y="5884728"/>
                  <a:pt x="8629830" y="5872163"/>
                </a:cubicBezTo>
                <a:cubicBezTo>
                  <a:pt x="8629482" y="5856608"/>
                  <a:pt x="8648495" y="5860810"/>
                  <a:pt x="8646588" y="5850758"/>
                </a:cubicBezTo>
                <a:cubicBezTo>
                  <a:pt x="8644204" y="5838194"/>
                  <a:pt x="8653775" y="5833774"/>
                  <a:pt x="8657368" y="5825283"/>
                </a:cubicBezTo>
                <a:cubicBezTo>
                  <a:pt x="8673172" y="5798853"/>
                  <a:pt x="8683952" y="5773376"/>
                  <a:pt x="8680743" y="5742744"/>
                </a:cubicBezTo>
                <a:cubicBezTo>
                  <a:pt x="8676451" y="5720128"/>
                  <a:pt x="8697151" y="5705786"/>
                  <a:pt x="8695370" y="5682693"/>
                </a:cubicBezTo>
                <a:cubicBezTo>
                  <a:pt x="8688695" y="5647512"/>
                  <a:pt x="8714547" y="5619175"/>
                  <a:pt x="8715884" y="5585077"/>
                </a:cubicBezTo>
                <a:cubicBezTo>
                  <a:pt x="8717092" y="5564020"/>
                  <a:pt x="8720933" y="5543116"/>
                  <a:pt x="8724398" y="5521955"/>
                </a:cubicBezTo>
                <a:lnTo>
                  <a:pt x="8730411" y="5459998"/>
                </a:lnTo>
                <a:lnTo>
                  <a:pt x="8752920" y="5469969"/>
                </a:lnTo>
                <a:cubicBezTo>
                  <a:pt x="8774382" y="5480214"/>
                  <a:pt x="8795455" y="5491836"/>
                  <a:pt x="8816783" y="5503084"/>
                </a:cubicBezTo>
                <a:lnTo>
                  <a:pt x="8831469" y="5510017"/>
                </a:lnTo>
                <a:lnTo>
                  <a:pt x="8823805" y="5522942"/>
                </a:lnTo>
                <a:cubicBezTo>
                  <a:pt x="8815060" y="5545428"/>
                  <a:pt x="8810862" y="5564450"/>
                  <a:pt x="8818143" y="5589101"/>
                </a:cubicBezTo>
                <a:cubicBezTo>
                  <a:pt x="8821004" y="5604179"/>
                  <a:pt x="8823390" y="5616744"/>
                  <a:pt x="8827204" y="5636847"/>
                </a:cubicBezTo>
                <a:cubicBezTo>
                  <a:pt x="8850417" y="5622028"/>
                  <a:pt x="8875060" y="5614748"/>
                  <a:pt x="8870895" y="5579090"/>
                </a:cubicBezTo>
                <a:cubicBezTo>
                  <a:pt x="8868749" y="5567782"/>
                  <a:pt x="8874008" y="5549212"/>
                  <a:pt x="8883990" y="5538164"/>
                </a:cubicBezTo>
                <a:lnTo>
                  <a:pt x="8886471" y="5536434"/>
                </a:lnTo>
                <a:lnTo>
                  <a:pt x="8913589" y="5552076"/>
                </a:lnTo>
                <a:cubicBezTo>
                  <a:pt x="8923422" y="5559321"/>
                  <a:pt x="8932747" y="5567315"/>
                  <a:pt x="8941951" y="5574680"/>
                </a:cubicBezTo>
                <a:cubicBezTo>
                  <a:pt x="8950441" y="5578276"/>
                  <a:pt x="8949360" y="5586291"/>
                  <a:pt x="8945290" y="5592270"/>
                </a:cubicBezTo>
                <a:cubicBezTo>
                  <a:pt x="8943255" y="5595260"/>
                  <a:pt x="8941219" y="5598250"/>
                  <a:pt x="8941697" y="5600762"/>
                </a:cubicBezTo>
                <a:cubicBezTo>
                  <a:pt x="8938197" y="5650891"/>
                  <a:pt x="8938197" y="5650891"/>
                  <a:pt x="8979565" y="5676885"/>
                </a:cubicBezTo>
                <a:cubicBezTo>
                  <a:pt x="8997499" y="5689103"/>
                  <a:pt x="9012792" y="5714837"/>
                  <a:pt x="9044018" y="5701102"/>
                </a:cubicBezTo>
                <a:cubicBezTo>
                  <a:pt x="9031330" y="5716527"/>
                  <a:pt x="9014351" y="5709335"/>
                  <a:pt x="9005733" y="5718781"/>
                </a:cubicBezTo>
                <a:cubicBezTo>
                  <a:pt x="8991614" y="5726667"/>
                  <a:pt x="8983474" y="5738626"/>
                  <a:pt x="8967576" y="5723418"/>
                </a:cubicBezTo>
                <a:cubicBezTo>
                  <a:pt x="8965064" y="5723895"/>
                  <a:pt x="8958005" y="5727838"/>
                  <a:pt x="8956446" y="5733341"/>
                </a:cubicBezTo>
                <a:cubicBezTo>
                  <a:pt x="8943759" y="5748765"/>
                  <a:pt x="8927605" y="5759642"/>
                  <a:pt x="8911452" y="5770517"/>
                </a:cubicBezTo>
                <a:cubicBezTo>
                  <a:pt x="8873644" y="5790710"/>
                  <a:pt x="8854723" y="5828144"/>
                  <a:pt x="8832814" y="5863543"/>
                </a:cubicBezTo>
                <a:cubicBezTo>
                  <a:pt x="8818569" y="5884470"/>
                  <a:pt x="8815801" y="5911030"/>
                  <a:pt x="8831095" y="5936765"/>
                </a:cubicBezTo>
                <a:cubicBezTo>
                  <a:pt x="8846388" y="5962501"/>
                  <a:pt x="8862159" y="5990748"/>
                  <a:pt x="8893129" y="6003095"/>
                </a:cubicBezTo>
                <a:cubicBezTo>
                  <a:pt x="8899108" y="6007168"/>
                  <a:pt x="8900061" y="6012193"/>
                  <a:pt x="8898980" y="6020209"/>
                </a:cubicBezTo>
                <a:cubicBezTo>
                  <a:pt x="8902190" y="6050841"/>
                  <a:pt x="8894876" y="6080866"/>
                  <a:pt x="8902634" y="6108031"/>
                </a:cubicBezTo>
                <a:cubicBezTo>
                  <a:pt x="8911695" y="6155777"/>
                  <a:pt x="8941456" y="6189180"/>
                  <a:pt x="8987371" y="6211708"/>
                </a:cubicBezTo>
                <a:cubicBezTo>
                  <a:pt x="9009852" y="6220459"/>
                  <a:pt x="9028262" y="6235188"/>
                  <a:pt x="9052905" y="6227908"/>
                </a:cubicBezTo>
                <a:cubicBezTo>
                  <a:pt x="9092620" y="6217768"/>
                  <a:pt x="9137709" y="6222228"/>
                  <a:pt x="9172655" y="6186959"/>
                </a:cubicBezTo>
                <a:cubicBezTo>
                  <a:pt x="9216220" y="6142244"/>
                  <a:pt x="9246269" y="6094887"/>
                  <a:pt x="9231358" y="6030028"/>
                </a:cubicBezTo>
                <a:cubicBezTo>
                  <a:pt x="9230405" y="6025001"/>
                  <a:pt x="9226462" y="6017939"/>
                  <a:pt x="9227543" y="6009924"/>
                </a:cubicBezTo>
                <a:cubicBezTo>
                  <a:pt x="9227671" y="5996883"/>
                  <a:pt x="9227321" y="5981328"/>
                  <a:pt x="9232950" y="5969847"/>
                </a:cubicBezTo>
                <a:cubicBezTo>
                  <a:pt x="9236544" y="5961354"/>
                  <a:pt x="9254605" y="5960531"/>
                  <a:pt x="9264653" y="5958624"/>
                </a:cubicBezTo>
                <a:cubicBezTo>
                  <a:pt x="9308310" y="5955546"/>
                  <a:pt x="9341698" y="5925779"/>
                  <a:pt x="9385833" y="5925213"/>
                </a:cubicBezTo>
                <a:cubicBezTo>
                  <a:pt x="9393846" y="5926295"/>
                  <a:pt x="9400429" y="5919840"/>
                  <a:pt x="9406883" y="5926425"/>
                </a:cubicBezTo>
                <a:cubicBezTo>
                  <a:pt x="9411780" y="5938513"/>
                  <a:pt x="9386310" y="5927726"/>
                  <a:pt x="9394673" y="5944363"/>
                </a:cubicBezTo>
                <a:cubicBezTo>
                  <a:pt x="9406023" y="5963036"/>
                  <a:pt x="9399918" y="5972005"/>
                  <a:pt x="9385928" y="5966850"/>
                </a:cubicBezTo>
                <a:cubicBezTo>
                  <a:pt x="9360936" y="5958575"/>
                  <a:pt x="9339280" y="5967892"/>
                  <a:pt x="9316196" y="5969669"/>
                </a:cubicBezTo>
                <a:cubicBezTo>
                  <a:pt x="9306147" y="5971576"/>
                  <a:pt x="9301600" y="5975043"/>
                  <a:pt x="9306497" y="5987131"/>
                </a:cubicBezTo>
                <a:cubicBezTo>
                  <a:pt x="9307928" y="5994669"/>
                  <a:pt x="9306847" y="6002686"/>
                  <a:pt x="9319883" y="6002814"/>
                </a:cubicBezTo>
                <a:cubicBezTo>
                  <a:pt x="9347992" y="6000083"/>
                  <a:pt x="9378963" y="6012430"/>
                  <a:pt x="9402780" y="5987083"/>
                </a:cubicBezTo>
                <a:cubicBezTo>
                  <a:pt x="9409362" y="5980627"/>
                  <a:pt x="9429331" y="5989854"/>
                  <a:pt x="9433274" y="5996916"/>
                </a:cubicBezTo>
                <a:cubicBezTo>
                  <a:pt x="9447963" y="6033180"/>
                  <a:pt x="9440043" y="6073733"/>
                  <a:pt x="9405702" y="6098475"/>
                </a:cubicBezTo>
                <a:cubicBezTo>
                  <a:pt x="9377942" y="6116760"/>
                  <a:pt x="9350659" y="6137558"/>
                  <a:pt x="9332820" y="6166978"/>
                </a:cubicBezTo>
                <a:cubicBezTo>
                  <a:pt x="9326714" y="6175946"/>
                  <a:pt x="9320132" y="6182403"/>
                  <a:pt x="9308176" y="6174258"/>
                </a:cubicBezTo>
                <a:cubicBezTo>
                  <a:pt x="9298733" y="6165637"/>
                  <a:pt x="9299560" y="6183703"/>
                  <a:pt x="9292023" y="6185133"/>
                </a:cubicBezTo>
                <a:cubicBezTo>
                  <a:pt x="9284010" y="6184051"/>
                  <a:pt x="9265949" y="6184875"/>
                  <a:pt x="9273835" y="6198999"/>
                </a:cubicBezTo>
                <a:cubicBezTo>
                  <a:pt x="9278254" y="6208574"/>
                  <a:pt x="9287697" y="6217195"/>
                  <a:pt x="9302293" y="6211822"/>
                </a:cubicBezTo>
                <a:cubicBezTo>
                  <a:pt x="9309829" y="6210393"/>
                  <a:pt x="9313900" y="6204413"/>
                  <a:pt x="9318446" y="6200946"/>
                </a:cubicBezTo>
                <a:cubicBezTo>
                  <a:pt x="9360801" y="6177289"/>
                  <a:pt x="9392759" y="6139982"/>
                  <a:pt x="9433684" y="6108786"/>
                </a:cubicBezTo>
                <a:cubicBezTo>
                  <a:pt x="9438230" y="6105319"/>
                  <a:pt x="9442777" y="6101853"/>
                  <a:pt x="9449836" y="6097909"/>
                </a:cubicBezTo>
                <a:cubicBezTo>
                  <a:pt x="9475084" y="6080101"/>
                  <a:pt x="9500554" y="6090888"/>
                  <a:pt x="9508788" y="6120566"/>
                </a:cubicBezTo>
                <a:cubicBezTo>
                  <a:pt x="9510697" y="6130618"/>
                  <a:pt x="9513080" y="6143183"/>
                  <a:pt x="9515464" y="6155747"/>
                </a:cubicBezTo>
                <a:cubicBezTo>
                  <a:pt x="9517372" y="6165799"/>
                  <a:pt x="9519756" y="6178364"/>
                  <a:pt x="9522619" y="6193441"/>
                </a:cubicBezTo>
                <a:cubicBezTo>
                  <a:pt x="9545226" y="6189150"/>
                  <a:pt x="9568916" y="6176844"/>
                  <a:pt x="9587930" y="6181047"/>
                </a:cubicBezTo>
                <a:cubicBezTo>
                  <a:pt x="9609934" y="6187285"/>
                  <a:pt x="9626786" y="6207517"/>
                  <a:pt x="9647708" y="6221771"/>
                </a:cubicBezTo>
                <a:cubicBezTo>
                  <a:pt x="9665166" y="6231475"/>
                  <a:pt x="9680586" y="6244169"/>
                  <a:pt x="9698043" y="6253873"/>
                </a:cubicBezTo>
                <a:cubicBezTo>
                  <a:pt x="9718966" y="6268127"/>
                  <a:pt x="9718966" y="6268127"/>
                  <a:pt x="9741224" y="6248282"/>
                </a:cubicBezTo>
                <a:cubicBezTo>
                  <a:pt x="9759412" y="6234416"/>
                  <a:pt x="9798523" y="6234804"/>
                  <a:pt x="9816934" y="6249534"/>
                </a:cubicBezTo>
                <a:cubicBezTo>
                  <a:pt x="9822911" y="6253607"/>
                  <a:pt x="9826377" y="6258157"/>
                  <a:pt x="9826855" y="6260669"/>
                </a:cubicBezTo>
                <a:cubicBezTo>
                  <a:pt x="9825041" y="6292255"/>
                  <a:pt x="9849906" y="6313569"/>
                  <a:pt x="9852639" y="6341688"/>
                </a:cubicBezTo>
                <a:cubicBezTo>
                  <a:pt x="9852512" y="6354729"/>
                  <a:pt x="9863990" y="6360362"/>
                  <a:pt x="9872481" y="6363957"/>
                </a:cubicBezTo>
                <a:cubicBezTo>
                  <a:pt x="9877982" y="6365517"/>
                  <a:pt x="9885040" y="6361573"/>
                  <a:pt x="9884086" y="6356547"/>
                </a:cubicBezTo>
                <a:cubicBezTo>
                  <a:pt x="9882783" y="6335967"/>
                  <a:pt x="9878969" y="6315865"/>
                  <a:pt x="9875154" y="6295761"/>
                </a:cubicBezTo>
                <a:cubicBezTo>
                  <a:pt x="9868826" y="6276134"/>
                  <a:pt x="9871942" y="6265129"/>
                  <a:pt x="9888445" y="6269808"/>
                </a:cubicBezTo>
                <a:cubicBezTo>
                  <a:pt x="9901482" y="6269937"/>
                  <a:pt x="9915473" y="6275092"/>
                  <a:pt x="9926475" y="6278211"/>
                </a:cubicBezTo>
                <a:cubicBezTo>
                  <a:pt x="9935442" y="6284320"/>
                  <a:pt x="9941896" y="6290905"/>
                  <a:pt x="9953375" y="6296537"/>
                </a:cubicBezTo>
                <a:cubicBezTo>
                  <a:pt x="9963074" y="6279076"/>
                  <a:pt x="9959736" y="6261486"/>
                  <a:pt x="9947303" y="6250828"/>
                </a:cubicBezTo>
                <a:cubicBezTo>
                  <a:pt x="9928893" y="6236098"/>
                  <a:pt x="9946000" y="6230248"/>
                  <a:pt x="9953059" y="6226305"/>
                </a:cubicBezTo>
                <a:cubicBezTo>
                  <a:pt x="9957606" y="6222838"/>
                  <a:pt x="9971726" y="6214952"/>
                  <a:pt x="9977099" y="6229553"/>
                </a:cubicBezTo>
                <a:cubicBezTo>
                  <a:pt x="9981390" y="6252170"/>
                  <a:pt x="9994776" y="6267852"/>
                  <a:pt x="9999069" y="6290469"/>
                </a:cubicBezTo>
                <a:cubicBezTo>
                  <a:pt x="10012199" y="6332235"/>
                  <a:pt x="10020306" y="6374955"/>
                  <a:pt x="10043485" y="6414815"/>
                </a:cubicBezTo>
                <a:cubicBezTo>
                  <a:pt x="10046951" y="6419363"/>
                  <a:pt x="10046348" y="6429891"/>
                  <a:pt x="10047777" y="6437431"/>
                </a:cubicBezTo>
                <a:cubicBezTo>
                  <a:pt x="10049685" y="6447483"/>
                  <a:pt x="10049080" y="6458011"/>
                  <a:pt x="10061163" y="6453114"/>
                </a:cubicBezTo>
                <a:cubicBezTo>
                  <a:pt x="10071212" y="6451207"/>
                  <a:pt x="10074806" y="6442715"/>
                  <a:pt x="10075886" y="6434699"/>
                </a:cubicBezTo>
                <a:cubicBezTo>
                  <a:pt x="10079958" y="6428720"/>
                  <a:pt x="10073502" y="6422134"/>
                  <a:pt x="10075060" y="6416632"/>
                </a:cubicBezTo>
                <a:cubicBezTo>
                  <a:pt x="10076269" y="6395576"/>
                  <a:pt x="10056777" y="6388860"/>
                  <a:pt x="10053439" y="6371270"/>
                </a:cubicBezTo>
                <a:cubicBezTo>
                  <a:pt x="10053567" y="6358230"/>
                  <a:pt x="10055253" y="6339685"/>
                  <a:pt x="10040309" y="6329504"/>
                </a:cubicBezTo>
                <a:cubicBezTo>
                  <a:pt x="10031342" y="6323396"/>
                  <a:pt x="10034459" y="6312391"/>
                  <a:pt x="10032550" y="6302339"/>
                </a:cubicBezTo>
                <a:cubicBezTo>
                  <a:pt x="10026223" y="6282713"/>
                  <a:pt x="10026955" y="6259143"/>
                  <a:pt x="10018593" y="6242505"/>
                </a:cubicBezTo>
                <a:cubicBezTo>
                  <a:pt x="10005335" y="6213782"/>
                  <a:pt x="10011567" y="6191771"/>
                  <a:pt x="10030837" y="6169890"/>
                </a:cubicBezTo>
                <a:cubicBezTo>
                  <a:pt x="10056911" y="6170148"/>
                  <a:pt x="10047562" y="6203163"/>
                  <a:pt x="10067053" y="6209879"/>
                </a:cubicBezTo>
                <a:cubicBezTo>
                  <a:pt x="10072172" y="6250562"/>
                  <a:pt x="10100979" y="6278940"/>
                  <a:pt x="10108609" y="6319146"/>
                </a:cubicBezTo>
                <a:cubicBezTo>
                  <a:pt x="10112901" y="6341762"/>
                  <a:pt x="10134301" y="6358528"/>
                  <a:pt x="10141105" y="6380668"/>
                </a:cubicBezTo>
                <a:cubicBezTo>
                  <a:pt x="10145524" y="6390243"/>
                  <a:pt x="10157607" y="6385346"/>
                  <a:pt x="10164666" y="6381404"/>
                </a:cubicBezTo>
                <a:cubicBezTo>
                  <a:pt x="10172202" y="6379974"/>
                  <a:pt x="10170295" y="6369921"/>
                  <a:pt x="10166829" y="6365373"/>
                </a:cubicBezTo>
                <a:cubicBezTo>
                  <a:pt x="10142569" y="6333528"/>
                  <a:pt x="10136973" y="6290332"/>
                  <a:pt x="10117737" y="6257535"/>
                </a:cubicBezTo>
                <a:cubicBezTo>
                  <a:pt x="10110329" y="6245924"/>
                  <a:pt x="10107944" y="6233360"/>
                  <a:pt x="10100536" y="6221748"/>
                </a:cubicBezTo>
                <a:cubicBezTo>
                  <a:pt x="10089185" y="6203075"/>
                  <a:pt x="10099965" y="6177599"/>
                  <a:pt x="10103686" y="6156065"/>
                </a:cubicBezTo>
                <a:cubicBezTo>
                  <a:pt x="10106931" y="6132019"/>
                  <a:pt x="10104673" y="6106414"/>
                  <a:pt x="10093322" y="6087739"/>
                </a:cubicBezTo>
                <a:cubicBezTo>
                  <a:pt x="10079460" y="6069543"/>
                  <a:pt x="10084133" y="6053035"/>
                  <a:pt x="10083307" y="6034968"/>
                </a:cubicBezTo>
                <a:cubicBezTo>
                  <a:pt x="10083562" y="6008885"/>
                  <a:pt x="10092785" y="5988912"/>
                  <a:pt x="10101530" y="5966425"/>
                </a:cubicBezTo>
                <a:cubicBezTo>
                  <a:pt x="10104169" y="5952907"/>
                  <a:pt x="10112310" y="5940948"/>
                  <a:pt x="10132278" y="5950176"/>
                </a:cubicBezTo>
                <a:cubicBezTo>
                  <a:pt x="10146269" y="5955331"/>
                  <a:pt x="10162899" y="5946968"/>
                  <a:pt x="10167574" y="5930461"/>
                </a:cubicBezTo>
                <a:cubicBezTo>
                  <a:pt x="10178354" y="5904984"/>
                  <a:pt x="10201440" y="5903207"/>
                  <a:pt x="10222490" y="5904419"/>
                </a:cubicBezTo>
                <a:cubicBezTo>
                  <a:pt x="10259565" y="5907797"/>
                  <a:pt x="10293651" y="5909138"/>
                  <a:pt x="10331808" y="5904501"/>
                </a:cubicBezTo>
                <a:cubicBezTo>
                  <a:pt x="10346880" y="5901639"/>
                  <a:pt x="10360522" y="5891240"/>
                  <a:pt x="10374640" y="5883355"/>
                </a:cubicBezTo>
                <a:cubicBezTo>
                  <a:pt x="10420112" y="5848691"/>
                  <a:pt x="10447649" y="5801811"/>
                  <a:pt x="10469210" y="5750857"/>
                </a:cubicBezTo>
                <a:cubicBezTo>
                  <a:pt x="10488735" y="5702894"/>
                  <a:pt x="10505748" y="5655407"/>
                  <a:pt x="10519773" y="5605884"/>
                </a:cubicBezTo>
                <a:cubicBezTo>
                  <a:pt x="10529121" y="5572869"/>
                  <a:pt x="10548519" y="5537947"/>
                  <a:pt x="10552368" y="5503372"/>
                </a:cubicBezTo>
                <a:cubicBezTo>
                  <a:pt x="10559332" y="5457793"/>
                  <a:pt x="10586615" y="5436995"/>
                  <a:pt x="10621911" y="5417280"/>
                </a:cubicBezTo>
                <a:cubicBezTo>
                  <a:pt x="10648113" y="5404496"/>
                  <a:pt x="10650149" y="5401506"/>
                  <a:pt x="10664488" y="5422216"/>
                </a:cubicBezTo>
                <a:cubicBezTo>
                  <a:pt x="10673931" y="5430837"/>
                  <a:pt x="10678351" y="5440412"/>
                  <a:pt x="10690911" y="5438030"/>
                </a:cubicBezTo>
                <a:cubicBezTo>
                  <a:pt x="10708495" y="5434693"/>
                  <a:pt x="10724045" y="5434344"/>
                  <a:pt x="10736732" y="5418919"/>
                </a:cubicBezTo>
                <a:cubicBezTo>
                  <a:pt x="10753967" y="5400029"/>
                  <a:pt x="10746209" y="5372863"/>
                  <a:pt x="10760931" y="5354449"/>
                </a:cubicBezTo>
                <a:cubicBezTo>
                  <a:pt x="10771456" y="5355055"/>
                  <a:pt x="10777911" y="5361640"/>
                  <a:pt x="10784367" y="5368225"/>
                </a:cubicBezTo>
                <a:cubicBezTo>
                  <a:pt x="10815685" y="5396126"/>
                  <a:pt x="10857913" y="5385509"/>
                  <a:pt x="10893907" y="5396903"/>
                </a:cubicBezTo>
                <a:cubicBezTo>
                  <a:pt x="10896897" y="5398939"/>
                  <a:pt x="10900489" y="5390446"/>
                  <a:pt x="10903001" y="5389969"/>
                </a:cubicBezTo>
                <a:cubicBezTo>
                  <a:pt x="10922145" y="5381130"/>
                  <a:pt x="10937693" y="5380782"/>
                  <a:pt x="10953591" y="5395990"/>
                </a:cubicBezTo>
                <a:cubicBezTo>
                  <a:pt x="10972479" y="5413233"/>
                  <a:pt x="11002495" y="5420554"/>
                  <a:pt x="11015277" y="5446765"/>
                </a:cubicBezTo>
                <a:cubicBezTo>
                  <a:pt x="11032861" y="5443428"/>
                  <a:pt x="11041701" y="5462578"/>
                  <a:pt x="11054737" y="5462707"/>
                </a:cubicBezTo>
                <a:cubicBezTo>
                  <a:pt x="11080811" y="5462966"/>
                  <a:pt x="11081637" y="5481033"/>
                  <a:pt x="11087487" y="5498147"/>
                </a:cubicBezTo>
                <a:cubicBezTo>
                  <a:pt x="11090349" y="5513224"/>
                  <a:pt x="11086150" y="5532245"/>
                  <a:pt x="11104085" y="5544462"/>
                </a:cubicBezTo>
                <a:cubicBezTo>
                  <a:pt x="11109585" y="5546022"/>
                  <a:pt x="11114958" y="5560622"/>
                  <a:pt x="11098805" y="5571498"/>
                </a:cubicBezTo>
                <a:cubicBezTo>
                  <a:pt x="11076069" y="5588831"/>
                  <a:pt x="11089328" y="5617554"/>
                  <a:pt x="11093620" y="5640172"/>
                </a:cubicBezTo>
                <a:cubicBezTo>
                  <a:pt x="11118263" y="5632891"/>
                  <a:pt x="11124973" y="5613393"/>
                  <a:pt x="11123193" y="5590300"/>
                </a:cubicBezTo>
                <a:cubicBezTo>
                  <a:pt x="11122843" y="5574747"/>
                  <a:pt x="11128949" y="5565778"/>
                  <a:pt x="11143544" y="5560404"/>
                </a:cubicBezTo>
                <a:cubicBezTo>
                  <a:pt x="11148569" y="5559451"/>
                  <a:pt x="11153593" y="5558498"/>
                  <a:pt x="11158139" y="5555031"/>
                </a:cubicBezTo>
                <a:cubicBezTo>
                  <a:pt x="11170350" y="5537094"/>
                  <a:pt x="11181131" y="5511616"/>
                  <a:pt x="11199797" y="5500264"/>
                </a:cubicBezTo>
                <a:cubicBezTo>
                  <a:pt x="11215949" y="5489389"/>
                  <a:pt x="11238558" y="5485098"/>
                  <a:pt x="11253757" y="5469197"/>
                </a:cubicBezTo>
                <a:cubicBezTo>
                  <a:pt x="11260339" y="5462740"/>
                  <a:pt x="11271945" y="5455331"/>
                  <a:pt x="11275063" y="5444326"/>
                </a:cubicBezTo>
                <a:cubicBezTo>
                  <a:pt x="11299006" y="5405938"/>
                  <a:pt x="11337896" y="5377730"/>
                  <a:pt x="11358852" y="5337305"/>
                </a:cubicBezTo>
                <a:cubicBezTo>
                  <a:pt x="11362922" y="5331327"/>
                  <a:pt x="11369981" y="5327383"/>
                  <a:pt x="11376435" y="5333969"/>
                </a:cubicBezTo>
                <a:cubicBezTo>
                  <a:pt x="11379424" y="5336005"/>
                  <a:pt x="11380378" y="5341030"/>
                  <a:pt x="11378820" y="5346533"/>
                </a:cubicBezTo>
                <a:cubicBezTo>
                  <a:pt x="11362284" y="5396533"/>
                  <a:pt x="11343235" y="5447009"/>
                  <a:pt x="11308767" y="5484792"/>
                </a:cubicBezTo>
                <a:cubicBezTo>
                  <a:pt x="11298113" y="5497227"/>
                  <a:pt x="11294043" y="5503206"/>
                  <a:pt x="11298940" y="5515294"/>
                </a:cubicBezTo>
                <a:cubicBezTo>
                  <a:pt x="11301801" y="5530371"/>
                  <a:pt x="11322723" y="5544625"/>
                  <a:pt x="11335761" y="5544754"/>
                </a:cubicBezTo>
                <a:cubicBezTo>
                  <a:pt x="11351309" y="5544406"/>
                  <a:pt x="11362440" y="5534485"/>
                  <a:pt x="11360054" y="5521920"/>
                </a:cubicBezTo>
                <a:cubicBezTo>
                  <a:pt x="11359705" y="5506366"/>
                  <a:pt x="11378720" y="5510567"/>
                  <a:pt x="11376812" y="5500516"/>
                </a:cubicBezTo>
                <a:cubicBezTo>
                  <a:pt x="11374429" y="5487951"/>
                  <a:pt x="11384000" y="5483532"/>
                  <a:pt x="11387592" y="5475039"/>
                </a:cubicBezTo>
                <a:cubicBezTo>
                  <a:pt x="11403396" y="5448609"/>
                  <a:pt x="11414176" y="5423132"/>
                  <a:pt x="11410966" y="5392501"/>
                </a:cubicBezTo>
                <a:cubicBezTo>
                  <a:pt x="11406674" y="5369884"/>
                  <a:pt x="11427374" y="5355542"/>
                  <a:pt x="11425594" y="5332449"/>
                </a:cubicBezTo>
                <a:cubicBezTo>
                  <a:pt x="11418918" y="5297268"/>
                  <a:pt x="11444770" y="5268932"/>
                  <a:pt x="11446107" y="5234834"/>
                </a:cubicBezTo>
                <a:cubicBezTo>
                  <a:pt x="11448526" y="5192721"/>
                  <a:pt x="11461468" y="5151213"/>
                  <a:pt x="11460896" y="5107063"/>
                </a:cubicBezTo>
                <a:cubicBezTo>
                  <a:pt x="11460070" y="5088997"/>
                  <a:pt x="11471199" y="5079074"/>
                  <a:pt x="11484842" y="5068675"/>
                </a:cubicBezTo>
                <a:cubicBezTo>
                  <a:pt x="11494412" y="5064255"/>
                  <a:pt x="11503030" y="5054809"/>
                  <a:pt x="11501122" y="5044758"/>
                </a:cubicBezTo>
                <a:cubicBezTo>
                  <a:pt x="11494796" y="5025131"/>
                  <a:pt x="11510948" y="5014256"/>
                  <a:pt x="11518612" y="4999784"/>
                </a:cubicBezTo>
                <a:cubicBezTo>
                  <a:pt x="11547293" y="5041203"/>
                  <a:pt x="11563889" y="5087518"/>
                  <a:pt x="11569484" y="5130714"/>
                </a:cubicBezTo>
                <a:cubicBezTo>
                  <a:pt x="11573300" y="5150817"/>
                  <a:pt x="11559181" y="5158704"/>
                  <a:pt x="11554030" y="5172699"/>
                </a:cubicBezTo>
                <a:cubicBezTo>
                  <a:pt x="11545285" y="5195186"/>
                  <a:pt x="11541087" y="5214206"/>
                  <a:pt x="11548368" y="5238859"/>
                </a:cubicBezTo>
                <a:cubicBezTo>
                  <a:pt x="11551229" y="5253936"/>
                  <a:pt x="11553613" y="5266500"/>
                  <a:pt x="11557429" y="5286604"/>
                </a:cubicBezTo>
                <a:cubicBezTo>
                  <a:pt x="11580641" y="5271785"/>
                  <a:pt x="11605284" y="5264504"/>
                  <a:pt x="11601119" y="5228848"/>
                </a:cubicBezTo>
                <a:cubicBezTo>
                  <a:pt x="11598258" y="5213770"/>
                  <a:pt x="11608561" y="5185781"/>
                  <a:pt x="11625669" y="5179931"/>
                </a:cubicBezTo>
                <a:cubicBezTo>
                  <a:pt x="11645289" y="5173604"/>
                  <a:pt x="11639914" y="5159003"/>
                  <a:pt x="11640997" y="5150987"/>
                </a:cubicBezTo>
                <a:cubicBezTo>
                  <a:pt x="11642205" y="5129931"/>
                  <a:pt x="11645449" y="5105884"/>
                  <a:pt x="11655148" y="5088423"/>
                </a:cubicBezTo>
                <a:cubicBezTo>
                  <a:pt x="11666881" y="5067973"/>
                  <a:pt x="11652541" y="5047263"/>
                  <a:pt x="11661286" y="5024777"/>
                </a:cubicBezTo>
                <a:cubicBezTo>
                  <a:pt x="11666915" y="5013295"/>
                  <a:pt x="11664530" y="5000730"/>
                  <a:pt x="11680685" y="4989854"/>
                </a:cubicBezTo>
                <a:cubicBezTo>
                  <a:pt x="11701385" y="4975512"/>
                  <a:pt x="11707617" y="4953502"/>
                  <a:pt x="11694836" y="4927290"/>
                </a:cubicBezTo>
                <a:cubicBezTo>
                  <a:pt x="11681799" y="4927161"/>
                  <a:pt x="11667203" y="4932534"/>
                  <a:pt x="11656203" y="4929415"/>
                </a:cubicBezTo>
                <a:cubicBezTo>
                  <a:pt x="11641734" y="4921746"/>
                  <a:pt x="11631337" y="4908100"/>
                  <a:pt x="11627999" y="4890509"/>
                </a:cubicBezTo>
                <a:cubicBezTo>
                  <a:pt x="11625614" y="4877945"/>
                  <a:pt x="11610065" y="4878292"/>
                  <a:pt x="11609717" y="4862737"/>
                </a:cubicBezTo>
                <a:cubicBezTo>
                  <a:pt x="11610798" y="4854723"/>
                  <a:pt x="11594644" y="4865598"/>
                  <a:pt x="11590224" y="4856023"/>
                </a:cubicBezTo>
                <a:cubicBezTo>
                  <a:pt x="11589747" y="4853510"/>
                  <a:pt x="11602307" y="4851127"/>
                  <a:pt x="11606378" y="4845147"/>
                </a:cubicBezTo>
                <a:cubicBezTo>
                  <a:pt x="11609971" y="4836655"/>
                  <a:pt x="11611053" y="4828639"/>
                  <a:pt x="11614170" y="4817635"/>
                </a:cubicBezTo>
                <a:cubicBezTo>
                  <a:pt x="11614296" y="4804593"/>
                  <a:pt x="11607843" y="4798008"/>
                  <a:pt x="11592294" y="4798355"/>
                </a:cubicBezTo>
                <a:cubicBezTo>
                  <a:pt x="11561672" y="4801563"/>
                  <a:pt x="11549717" y="4793418"/>
                  <a:pt x="11541006" y="4761227"/>
                </a:cubicBezTo>
                <a:cubicBezTo>
                  <a:pt x="11539097" y="4751176"/>
                  <a:pt x="11521036" y="4751999"/>
                  <a:pt x="11531213" y="4737052"/>
                </a:cubicBezTo>
                <a:cubicBezTo>
                  <a:pt x="11568287" y="4740429"/>
                  <a:pt x="11594107" y="4766771"/>
                  <a:pt x="11627588" y="4778640"/>
                </a:cubicBezTo>
                <a:cubicBezTo>
                  <a:pt x="11633089" y="4780200"/>
                  <a:pt x="11636556" y="4784749"/>
                  <a:pt x="11639544" y="4786785"/>
                </a:cubicBezTo>
                <a:cubicBezTo>
                  <a:pt x="11648034" y="4790380"/>
                  <a:pt x="11653058" y="4789427"/>
                  <a:pt x="11657128" y="4783448"/>
                </a:cubicBezTo>
                <a:cubicBezTo>
                  <a:pt x="11658686" y="4777945"/>
                  <a:pt x="11657733" y="4772920"/>
                  <a:pt x="11654268" y="4768371"/>
                </a:cubicBezTo>
                <a:cubicBezTo>
                  <a:pt x="11633821" y="4756629"/>
                  <a:pt x="11614934" y="4739387"/>
                  <a:pt x="11594967" y="4730159"/>
                </a:cubicBezTo>
                <a:cubicBezTo>
                  <a:pt x="11566507" y="4717336"/>
                  <a:pt x="11564251" y="4691730"/>
                  <a:pt x="11565460" y="4670674"/>
                </a:cubicBezTo>
                <a:cubicBezTo>
                  <a:pt x="11567622" y="4654643"/>
                  <a:pt x="11565842" y="4631549"/>
                  <a:pt x="11590009" y="4621757"/>
                </a:cubicBezTo>
                <a:cubicBezTo>
                  <a:pt x="11602092" y="4616860"/>
                  <a:pt x="11612744" y="4604425"/>
                  <a:pt x="11623874" y="4594503"/>
                </a:cubicBezTo>
                <a:cubicBezTo>
                  <a:pt x="11655227" y="4567725"/>
                  <a:pt x="11662064" y="4535187"/>
                  <a:pt x="11642351" y="4499877"/>
                </a:cubicBezTo>
                <a:cubicBezTo>
                  <a:pt x="11626580" y="4471629"/>
                  <a:pt x="11613799" y="4445416"/>
                  <a:pt x="11628172" y="4411448"/>
                </a:cubicBezTo>
                <a:cubicBezTo>
                  <a:pt x="11637871" y="4393986"/>
                  <a:pt x="11650209" y="4363008"/>
                  <a:pt x="11665410" y="4347106"/>
                </a:cubicBezTo>
                <a:cubicBezTo>
                  <a:pt x="11678096" y="4331681"/>
                  <a:pt x="11684329" y="4309671"/>
                  <a:pt x="11705507" y="4297842"/>
                </a:cubicBezTo>
                <a:cubicBezTo>
                  <a:pt x="11712567" y="4293899"/>
                  <a:pt x="11711136" y="4286360"/>
                  <a:pt x="11710181" y="4281334"/>
                </a:cubicBezTo>
                <a:cubicBezTo>
                  <a:pt x="11706494" y="4248189"/>
                  <a:pt x="11688211" y="4220418"/>
                  <a:pt x="11674476" y="4189180"/>
                </a:cubicBezTo>
                <a:cubicBezTo>
                  <a:pt x="11664683" y="4165004"/>
                  <a:pt x="11657402" y="4140352"/>
                  <a:pt x="11660647" y="4116306"/>
                </a:cubicBezTo>
                <a:cubicBezTo>
                  <a:pt x="11660297" y="4100751"/>
                  <a:pt x="11674543" y="4079824"/>
                  <a:pt x="11698709" y="4070032"/>
                </a:cubicBezTo>
                <a:cubicBezTo>
                  <a:pt x="11720363" y="4060715"/>
                  <a:pt x="11741541" y="4048886"/>
                  <a:pt x="11755311" y="4025445"/>
                </a:cubicBezTo>
                <a:cubicBezTo>
                  <a:pt x="11764055" y="4002958"/>
                  <a:pt x="11760717" y="3985368"/>
                  <a:pt x="11739794" y="3971114"/>
                </a:cubicBezTo>
                <a:cubicBezTo>
                  <a:pt x="11724851" y="3960934"/>
                  <a:pt x="11708824" y="3958768"/>
                  <a:pt x="11694356" y="3951100"/>
                </a:cubicBezTo>
                <a:cubicBezTo>
                  <a:pt x="11667933" y="3935287"/>
                  <a:pt x="11649046" y="3918044"/>
                  <a:pt x="11645836" y="3887413"/>
                </a:cubicBezTo>
                <a:cubicBezTo>
                  <a:pt x="11643928" y="3877361"/>
                  <a:pt x="11642021" y="3867309"/>
                  <a:pt x="11640113" y="3857258"/>
                </a:cubicBezTo>
                <a:cubicBezTo>
                  <a:pt x="11634739" y="3842657"/>
                  <a:pt x="11636902" y="3826625"/>
                  <a:pt x="11654009" y="3820776"/>
                </a:cubicBezTo>
                <a:cubicBezTo>
                  <a:pt x="11666092" y="3815880"/>
                  <a:pt x="11668255" y="3799848"/>
                  <a:pt x="11679861" y="3792439"/>
                </a:cubicBezTo>
                <a:cubicBezTo>
                  <a:pt x="11721263" y="3763755"/>
                  <a:pt x="11704316" y="3701885"/>
                  <a:pt x="11654808" y="3687850"/>
                </a:cubicBezTo>
                <a:cubicBezTo>
                  <a:pt x="11640818" y="3682694"/>
                  <a:pt x="11618686" y="3689498"/>
                  <a:pt x="11601102" y="3692835"/>
                </a:cubicBezTo>
                <a:cubicBezTo>
                  <a:pt x="11592137" y="3686726"/>
                  <a:pt x="11596206" y="3680747"/>
                  <a:pt x="11599799" y="3672255"/>
                </a:cubicBezTo>
                <a:cubicBezTo>
                  <a:pt x="11606986" y="3655270"/>
                  <a:pt x="11603171" y="3635167"/>
                  <a:pt x="11594204" y="3629059"/>
                </a:cubicBezTo>
                <a:cubicBezTo>
                  <a:pt x="11578306" y="3613852"/>
                  <a:pt x="11571502" y="3591713"/>
                  <a:pt x="11579165" y="3577241"/>
                </a:cubicBezTo>
                <a:cubicBezTo>
                  <a:pt x="11588387" y="3557267"/>
                  <a:pt x="11600122" y="3536816"/>
                  <a:pt x="11623334" y="3521997"/>
                </a:cubicBezTo>
                <a:cubicBezTo>
                  <a:pt x="11662700" y="3496303"/>
                  <a:pt x="11706485" y="3480183"/>
                  <a:pt x="11746328" y="3457002"/>
                </a:cubicBezTo>
                <a:cubicBezTo>
                  <a:pt x="11760448" y="3449116"/>
                  <a:pt x="11775042" y="3443742"/>
                  <a:pt x="11782706" y="3429271"/>
                </a:cubicBezTo>
                <a:cubicBezTo>
                  <a:pt x="11788334" y="3417790"/>
                  <a:pt x="11802452" y="3409903"/>
                  <a:pt x="11787032" y="3397209"/>
                </a:cubicBezTo>
                <a:cubicBezTo>
                  <a:pt x="11778065" y="3391100"/>
                  <a:pt x="11777239" y="3373033"/>
                  <a:pt x="11758096" y="3381872"/>
                </a:cubicBezTo>
                <a:cubicBezTo>
                  <a:pt x="11743978" y="3389759"/>
                  <a:pt x="11729987" y="3384604"/>
                  <a:pt x="11714310" y="3397993"/>
                </a:cubicBezTo>
                <a:cubicBezTo>
                  <a:pt x="11700669" y="3408391"/>
                  <a:pt x="11678062" y="3412682"/>
                  <a:pt x="11658569" y="3405967"/>
                </a:cubicBezTo>
                <a:cubicBezTo>
                  <a:pt x="11645056" y="3403325"/>
                  <a:pt x="11641462" y="3411818"/>
                  <a:pt x="11633926" y="3413248"/>
                </a:cubicBezTo>
                <a:cubicBezTo>
                  <a:pt x="11614307" y="3419574"/>
                  <a:pt x="11613097" y="3440631"/>
                  <a:pt x="11596467" y="3448993"/>
                </a:cubicBezTo>
                <a:cubicBezTo>
                  <a:pt x="11584384" y="3453890"/>
                  <a:pt x="11575291" y="3460823"/>
                  <a:pt x="11564288" y="3457704"/>
                </a:cubicBezTo>
                <a:cubicBezTo>
                  <a:pt x="11579139" y="3426248"/>
                  <a:pt x="11605944" y="3402937"/>
                  <a:pt x="11614818" y="3367408"/>
                </a:cubicBezTo>
                <a:cubicBezTo>
                  <a:pt x="11620446" y="3355927"/>
                  <a:pt x="11628586" y="3343968"/>
                  <a:pt x="11623212" y="3329367"/>
                </a:cubicBezTo>
                <a:cubicBezTo>
                  <a:pt x="11620225" y="3327332"/>
                  <a:pt x="11619270" y="3322306"/>
                  <a:pt x="11621305" y="3319316"/>
                </a:cubicBezTo>
                <a:cubicBezTo>
                  <a:pt x="11633644" y="3288337"/>
                  <a:pt x="11632555" y="3258605"/>
                  <a:pt x="11626638" y="3229137"/>
                </a:cubicBezTo>
                <a:lnTo>
                  <a:pt x="11625521" y="3224951"/>
                </a:lnTo>
                <a:lnTo>
                  <a:pt x="11626480" y="3223266"/>
                </a:lnTo>
                <a:cubicBezTo>
                  <a:pt x="11641821" y="3205361"/>
                  <a:pt x="11631594" y="3182342"/>
                  <a:pt x="11644378" y="3161879"/>
                </a:cubicBezTo>
                <a:cubicBezTo>
                  <a:pt x="11652049" y="3151649"/>
                  <a:pt x="11652050" y="3138859"/>
                  <a:pt x="11669947" y="3131186"/>
                </a:cubicBezTo>
                <a:cubicBezTo>
                  <a:pt x="11692958" y="3120955"/>
                  <a:pt x="11703186" y="3100494"/>
                  <a:pt x="11695516" y="3072358"/>
                </a:cubicBezTo>
                <a:cubicBezTo>
                  <a:pt x="11682732" y="3069800"/>
                  <a:pt x="11667391" y="3072358"/>
                  <a:pt x="11657162" y="3067242"/>
                </a:cubicBezTo>
                <a:cubicBezTo>
                  <a:pt x="11644378" y="3057011"/>
                  <a:pt x="11636708" y="3041665"/>
                  <a:pt x="11636708" y="3023760"/>
                </a:cubicBezTo>
                <a:cubicBezTo>
                  <a:pt x="11636708" y="3010971"/>
                  <a:pt x="11621367" y="3008413"/>
                  <a:pt x="11623925" y="2993067"/>
                </a:cubicBezTo>
                <a:cubicBezTo>
                  <a:pt x="11626480" y="2985394"/>
                  <a:pt x="11608582" y="2993067"/>
                  <a:pt x="11606028" y="2982836"/>
                </a:cubicBezTo>
                <a:cubicBezTo>
                  <a:pt x="11606027" y="2980279"/>
                  <a:pt x="11618810" y="2980278"/>
                  <a:pt x="11623924" y="2975163"/>
                </a:cubicBezTo>
                <a:cubicBezTo>
                  <a:pt x="11629037" y="2967489"/>
                  <a:pt x="11631595" y="2959815"/>
                  <a:pt x="11636708" y="2949585"/>
                </a:cubicBezTo>
                <a:cubicBezTo>
                  <a:pt x="11639265" y="2936796"/>
                  <a:pt x="11634151" y="2929123"/>
                  <a:pt x="11618810" y="2926565"/>
                </a:cubicBezTo>
                <a:lnTo>
                  <a:pt x="11591281" y="2916750"/>
                </a:lnTo>
                <a:lnTo>
                  <a:pt x="11609966" y="2889301"/>
                </a:lnTo>
                <a:lnTo>
                  <a:pt x="11615397" y="2881324"/>
                </a:lnTo>
                <a:lnTo>
                  <a:pt x="11615614" y="2881484"/>
                </a:lnTo>
                <a:cubicBezTo>
                  <a:pt x="11629037" y="2892675"/>
                  <a:pt x="11641821" y="2904824"/>
                  <a:pt x="11657162" y="2913776"/>
                </a:cubicBezTo>
                <a:cubicBezTo>
                  <a:pt x="11662276" y="2916334"/>
                  <a:pt x="11664833" y="2921449"/>
                  <a:pt x="11667390" y="2924008"/>
                </a:cubicBezTo>
                <a:cubicBezTo>
                  <a:pt x="11675060" y="2929122"/>
                  <a:pt x="11680174" y="2929123"/>
                  <a:pt x="11685288" y="2924008"/>
                </a:cubicBezTo>
                <a:cubicBezTo>
                  <a:pt x="11687845" y="2918891"/>
                  <a:pt x="11687845" y="2913776"/>
                  <a:pt x="11685288" y="2908661"/>
                </a:cubicBezTo>
                <a:cubicBezTo>
                  <a:pt x="11676339" y="2900988"/>
                  <a:pt x="11668029" y="2892035"/>
                  <a:pt x="11659720" y="2883403"/>
                </a:cubicBezTo>
                <a:lnTo>
                  <a:pt x="11640829" y="2866158"/>
                </a:lnTo>
                <a:lnTo>
                  <a:pt x="11645791" y="2860373"/>
                </a:lnTo>
                <a:cubicBezTo>
                  <a:pt x="11652091" y="2850717"/>
                  <a:pt x="11657838" y="2839863"/>
                  <a:pt x="11670160" y="2836223"/>
                </a:cubicBezTo>
                <a:cubicBezTo>
                  <a:pt x="11677220" y="2832279"/>
                  <a:pt x="11672324" y="2820192"/>
                  <a:pt x="11668381" y="2813130"/>
                </a:cubicBezTo>
                <a:cubicBezTo>
                  <a:pt x="11666473" y="2803078"/>
                  <a:pt x="11652831" y="2813477"/>
                  <a:pt x="11648412" y="2803902"/>
                </a:cubicBezTo>
                <a:cubicBezTo>
                  <a:pt x="11650448" y="2800913"/>
                  <a:pt x="11654994" y="2797447"/>
                  <a:pt x="11656552" y="2791944"/>
                </a:cubicBezTo>
                <a:cubicBezTo>
                  <a:pt x="11660146" y="2783452"/>
                  <a:pt x="11676776" y="2775089"/>
                  <a:pt x="11668892" y="2760965"/>
                </a:cubicBezTo>
                <a:lnTo>
                  <a:pt x="11661593" y="2747392"/>
                </a:lnTo>
                <a:lnTo>
                  <a:pt x="11668668" y="2744325"/>
                </a:lnTo>
                <a:cubicBezTo>
                  <a:pt x="11675060" y="2740488"/>
                  <a:pt x="11681453" y="2736012"/>
                  <a:pt x="11687845" y="2732175"/>
                </a:cubicBezTo>
                <a:cubicBezTo>
                  <a:pt x="11723641" y="2711713"/>
                  <a:pt x="11736426" y="2681020"/>
                  <a:pt x="11723641" y="2642654"/>
                </a:cubicBezTo>
                <a:cubicBezTo>
                  <a:pt x="11713413" y="2611960"/>
                  <a:pt x="11705743" y="2583825"/>
                  <a:pt x="11726198" y="2553131"/>
                </a:cubicBezTo>
                <a:cubicBezTo>
                  <a:pt x="11738982" y="2537785"/>
                  <a:pt x="11756880" y="2509649"/>
                  <a:pt x="11774777" y="2496861"/>
                </a:cubicBezTo>
                <a:cubicBezTo>
                  <a:pt x="11790119" y="2484071"/>
                  <a:pt x="11800346" y="2463609"/>
                  <a:pt x="11823358" y="2455936"/>
                </a:cubicBezTo>
                <a:cubicBezTo>
                  <a:pt x="11831030" y="2453378"/>
                  <a:pt x="11831029" y="2445705"/>
                  <a:pt x="11831028" y="2440589"/>
                </a:cubicBezTo>
                <a:cubicBezTo>
                  <a:pt x="11833585" y="2407338"/>
                  <a:pt x="11820802" y="2376646"/>
                  <a:pt x="11813131" y="2343394"/>
                </a:cubicBezTo>
                <a:cubicBezTo>
                  <a:pt x="11808016" y="2317817"/>
                  <a:pt x="11805460" y="2292239"/>
                  <a:pt x="11813130" y="2269220"/>
                </a:cubicBezTo>
                <a:cubicBezTo>
                  <a:pt x="11815687" y="2253873"/>
                  <a:pt x="11833585" y="2235969"/>
                  <a:pt x="11859154" y="2230853"/>
                </a:cubicBezTo>
                <a:cubicBezTo>
                  <a:pt x="11882165" y="2225738"/>
                  <a:pt x="11905177" y="2218064"/>
                  <a:pt x="11923075" y="2197602"/>
                </a:cubicBezTo>
                <a:cubicBezTo>
                  <a:pt x="11935859" y="2177139"/>
                  <a:pt x="11935860" y="2159236"/>
                  <a:pt x="11917961" y="2141331"/>
                </a:cubicBezTo>
                <a:cubicBezTo>
                  <a:pt x="11905177" y="2128542"/>
                  <a:pt x="11889836" y="2123426"/>
                  <a:pt x="11877052" y="2113197"/>
                </a:cubicBezTo>
                <a:cubicBezTo>
                  <a:pt x="11854040" y="2092733"/>
                  <a:pt x="11838699" y="2072272"/>
                  <a:pt x="11841256" y="2041578"/>
                </a:cubicBezTo>
                <a:cubicBezTo>
                  <a:pt x="11841256" y="2031347"/>
                  <a:pt x="11841256" y="2021116"/>
                  <a:pt x="11841257" y="2010885"/>
                </a:cubicBezTo>
                <a:cubicBezTo>
                  <a:pt x="11838699" y="1995538"/>
                  <a:pt x="11843812" y="1980192"/>
                  <a:pt x="11861710" y="1977634"/>
                </a:cubicBezTo>
                <a:cubicBezTo>
                  <a:pt x="11874495" y="1975076"/>
                  <a:pt x="11879608" y="1959730"/>
                  <a:pt x="11892392" y="1954614"/>
                </a:cubicBezTo>
                <a:cubicBezTo>
                  <a:pt x="11938416" y="1934152"/>
                  <a:pt x="11933302" y="1870208"/>
                  <a:pt x="11887279" y="1847188"/>
                </a:cubicBezTo>
                <a:cubicBezTo>
                  <a:pt x="11874495" y="1839514"/>
                  <a:pt x="11851484" y="1842073"/>
                  <a:pt x="11833586" y="1842073"/>
                </a:cubicBezTo>
                <a:cubicBezTo>
                  <a:pt x="11825915" y="1834399"/>
                  <a:pt x="11831028" y="1829283"/>
                  <a:pt x="11836142" y="1821610"/>
                </a:cubicBezTo>
                <a:cubicBezTo>
                  <a:pt x="11846370" y="1806264"/>
                  <a:pt x="11846369" y="1785801"/>
                  <a:pt x="11838699" y="1778128"/>
                </a:cubicBezTo>
                <a:cubicBezTo>
                  <a:pt x="11825914" y="1760224"/>
                  <a:pt x="11823358" y="1737204"/>
                  <a:pt x="11833585" y="1724416"/>
                </a:cubicBezTo>
                <a:cubicBezTo>
                  <a:pt x="11846369" y="1706511"/>
                  <a:pt x="11861711" y="1688607"/>
                  <a:pt x="11887279" y="1678375"/>
                </a:cubicBezTo>
                <a:cubicBezTo>
                  <a:pt x="11930745" y="1660471"/>
                  <a:pt x="11976768" y="1652798"/>
                  <a:pt x="12020236" y="1637451"/>
                </a:cubicBezTo>
                <a:cubicBezTo>
                  <a:pt x="12035577" y="1632335"/>
                  <a:pt x="12050917" y="1629777"/>
                  <a:pt x="12061144" y="1616989"/>
                </a:cubicBezTo>
                <a:cubicBezTo>
                  <a:pt x="12068815" y="1606758"/>
                  <a:pt x="12084156" y="1601643"/>
                  <a:pt x="12071373" y="1586296"/>
                </a:cubicBezTo>
                <a:cubicBezTo>
                  <a:pt x="12063701" y="1578623"/>
                  <a:pt x="12066258" y="1560718"/>
                  <a:pt x="12045803" y="1565834"/>
                </a:cubicBezTo>
                <a:cubicBezTo>
                  <a:pt x="12030462" y="1570950"/>
                  <a:pt x="12017678" y="1563277"/>
                  <a:pt x="11999780" y="1573507"/>
                </a:cubicBezTo>
                <a:cubicBezTo>
                  <a:pt x="11984440" y="1581181"/>
                  <a:pt x="11961427" y="1581180"/>
                  <a:pt x="11943530" y="1570949"/>
                </a:cubicBezTo>
                <a:cubicBezTo>
                  <a:pt x="11930746" y="1565834"/>
                  <a:pt x="11925633" y="1573507"/>
                  <a:pt x="11917961" y="1573507"/>
                </a:cubicBezTo>
                <a:cubicBezTo>
                  <a:pt x="11897506" y="1576064"/>
                  <a:pt x="11892392" y="1596527"/>
                  <a:pt x="11874495" y="1601642"/>
                </a:cubicBezTo>
                <a:cubicBezTo>
                  <a:pt x="11861711" y="1604201"/>
                  <a:pt x="11851483" y="1609316"/>
                  <a:pt x="11841256" y="1604200"/>
                </a:cubicBezTo>
                <a:cubicBezTo>
                  <a:pt x="11861711" y="1576064"/>
                  <a:pt x="11892394" y="1558161"/>
                  <a:pt x="11907734" y="1524909"/>
                </a:cubicBezTo>
                <a:cubicBezTo>
                  <a:pt x="11915404" y="1514679"/>
                  <a:pt x="11925631" y="1504448"/>
                  <a:pt x="11923076" y="1489101"/>
                </a:cubicBezTo>
                <a:cubicBezTo>
                  <a:pt x="11920518" y="1486543"/>
                  <a:pt x="11920518" y="1481427"/>
                  <a:pt x="11923075" y="1478870"/>
                </a:cubicBezTo>
                <a:cubicBezTo>
                  <a:pt x="11958870" y="1422599"/>
                  <a:pt x="11940973" y="1361213"/>
                  <a:pt x="11938416" y="1299826"/>
                </a:cubicBezTo>
                <a:cubicBezTo>
                  <a:pt x="11938416" y="1297268"/>
                  <a:pt x="11933303" y="1294711"/>
                  <a:pt x="11935859" y="1294710"/>
                </a:cubicBezTo>
                <a:cubicBezTo>
                  <a:pt x="11958870" y="1266575"/>
                  <a:pt x="11940973" y="1235882"/>
                  <a:pt x="11930745" y="1215420"/>
                </a:cubicBezTo>
                <a:cubicBezTo>
                  <a:pt x="11917961" y="1184727"/>
                  <a:pt x="11923076" y="1156592"/>
                  <a:pt x="11923075" y="1125898"/>
                </a:cubicBezTo>
                <a:cubicBezTo>
                  <a:pt x="11923076" y="1107994"/>
                  <a:pt x="11943529" y="1095205"/>
                  <a:pt x="11958870" y="1087532"/>
                </a:cubicBezTo>
                <a:cubicBezTo>
                  <a:pt x="11976768" y="1079858"/>
                  <a:pt x="11986996" y="1069627"/>
                  <a:pt x="11992110" y="1054280"/>
                </a:cubicBezTo>
                <a:cubicBezTo>
                  <a:pt x="11994667" y="1049165"/>
                  <a:pt x="11997224" y="1044050"/>
                  <a:pt x="12002337" y="1044049"/>
                </a:cubicBezTo>
                <a:cubicBezTo>
                  <a:pt x="12030462" y="1051723"/>
                  <a:pt x="12035576" y="1015915"/>
                  <a:pt x="12061145" y="1013357"/>
                </a:cubicBezTo>
                <a:cubicBezTo>
                  <a:pt x="12068815" y="1010799"/>
                  <a:pt x="12066258" y="998010"/>
                  <a:pt x="12063702" y="990336"/>
                </a:cubicBezTo>
                <a:cubicBezTo>
                  <a:pt x="12063701" y="980106"/>
                  <a:pt x="12048360" y="987779"/>
                  <a:pt x="12045803" y="977548"/>
                </a:cubicBezTo>
                <a:cubicBezTo>
                  <a:pt x="12048360" y="974990"/>
                  <a:pt x="12053474" y="972432"/>
                  <a:pt x="12056031" y="967317"/>
                </a:cubicBezTo>
                <a:cubicBezTo>
                  <a:pt x="12061144" y="959643"/>
                  <a:pt x="12079042" y="954528"/>
                  <a:pt x="12073929" y="939181"/>
                </a:cubicBezTo>
                <a:cubicBezTo>
                  <a:pt x="12071372" y="923835"/>
                  <a:pt x="12068815" y="905931"/>
                  <a:pt x="12058588" y="890583"/>
                </a:cubicBezTo>
                <a:cubicBezTo>
                  <a:pt x="12045803" y="875237"/>
                  <a:pt x="12030463" y="862448"/>
                  <a:pt x="12004894" y="857332"/>
                </a:cubicBezTo>
                <a:cubicBezTo>
                  <a:pt x="11989553" y="857333"/>
                  <a:pt x="11971655" y="852217"/>
                  <a:pt x="11958870" y="862448"/>
                </a:cubicBezTo>
                <a:cubicBezTo>
                  <a:pt x="11938416" y="875237"/>
                  <a:pt x="11920518" y="893142"/>
                  <a:pt x="11912849" y="918718"/>
                </a:cubicBezTo>
                <a:cubicBezTo>
                  <a:pt x="11910290" y="926392"/>
                  <a:pt x="11910290" y="934066"/>
                  <a:pt x="11915404" y="941739"/>
                </a:cubicBezTo>
                <a:cubicBezTo>
                  <a:pt x="11925631" y="957086"/>
                  <a:pt x="11933303" y="972432"/>
                  <a:pt x="11940973" y="987779"/>
                </a:cubicBezTo>
                <a:cubicBezTo>
                  <a:pt x="11917961" y="1008241"/>
                  <a:pt x="11894950" y="1031261"/>
                  <a:pt x="11871938" y="1054281"/>
                </a:cubicBezTo>
                <a:cubicBezTo>
                  <a:pt x="11846369" y="1051723"/>
                  <a:pt x="11831028" y="1031261"/>
                  <a:pt x="11813131" y="1013356"/>
                </a:cubicBezTo>
                <a:cubicBezTo>
                  <a:pt x="11787562" y="987779"/>
                  <a:pt x="11767107" y="957085"/>
                  <a:pt x="11731311" y="944297"/>
                </a:cubicBezTo>
                <a:cubicBezTo>
                  <a:pt x="11721084" y="939181"/>
                  <a:pt x="11710857" y="926393"/>
                  <a:pt x="11705743" y="934065"/>
                </a:cubicBezTo>
                <a:cubicBezTo>
                  <a:pt x="11692959" y="946854"/>
                  <a:pt x="11672505" y="934066"/>
                  <a:pt x="11662276" y="951970"/>
                </a:cubicBezTo>
                <a:cubicBezTo>
                  <a:pt x="11657162" y="959643"/>
                  <a:pt x="11646935" y="962201"/>
                  <a:pt x="11644378" y="969875"/>
                </a:cubicBezTo>
                <a:cubicBezTo>
                  <a:pt x="11631594" y="1003125"/>
                  <a:pt x="11593241" y="1018472"/>
                  <a:pt x="11583014" y="1051723"/>
                </a:cubicBezTo>
                <a:cubicBezTo>
                  <a:pt x="11580457" y="1059396"/>
                  <a:pt x="11567673" y="1056839"/>
                  <a:pt x="11565116" y="1051723"/>
                </a:cubicBezTo>
                <a:cubicBezTo>
                  <a:pt x="11560002" y="1026145"/>
                  <a:pt x="11539549" y="1018472"/>
                  <a:pt x="11526763" y="1003126"/>
                </a:cubicBezTo>
                <a:cubicBezTo>
                  <a:pt x="11493526" y="1015914"/>
                  <a:pt x="11480741" y="1049165"/>
                  <a:pt x="11462842" y="1072185"/>
                </a:cubicBezTo>
                <a:cubicBezTo>
                  <a:pt x="11457728" y="1082416"/>
                  <a:pt x="11450058" y="1090089"/>
                  <a:pt x="11442387" y="1100321"/>
                </a:cubicBezTo>
                <a:cubicBezTo>
                  <a:pt x="11439830" y="1102878"/>
                  <a:pt x="11434717" y="1105436"/>
                  <a:pt x="11434717" y="1105436"/>
                </a:cubicBezTo>
                <a:cubicBezTo>
                  <a:pt x="11411706" y="1084974"/>
                  <a:pt x="11375909" y="1107994"/>
                  <a:pt x="11352899" y="1084973"/>
                </a:cubicBezTo>
                <a:cubicBezTo>
                  <a:pt x="11311988" y="1046607"/>
                  <a:pt x="11286420" y="1000568"/>
                  <a:pt x="11242953" y="964759"/>
                </a:cubicBezTo>
                <a:cubicBezTo>
                  <a:pt x="11232726" y="957085"/>
                  <a:pt x="11232726" y="941739"/>
                  <a:pt x="11237842" y="939181"/>
                </a:cubicBezTo>
                <a:cubicBezTo>
                  <a:pt x="11255738" y="918719"/>
                  <a:pt x="11242953" y="898257"/>
                  <a:pt x="11248069" y="880352"/>
                </a:cubicBezTo>
                <a:cubicBezTo>
                  <a:pt x="11248067" y="870121"/>
                  <a:pt x="11245510" y="865006"/>
                  <a:pt x="11240396" y="857332"/>
                </a:cubicBezTo>
                <a:cubicBezTo>
                  <a:pt x="11204602" y="826640"/>
                  <a:pt x="11194373" y="785715"/>
                  <a:pt x="11196930" y="742233"/>
                </a:cubicBezTo>
                <a:cubicBezTo>
                  <a:pt x="11196930" y="737117"/>
                  <a:pt x="11196932" y="732002"/>
                  <a:pt x="11191816" y="729444"/>
                </a:cubicBezTo>
                <a:cubicBezTo>
                  <a:pt x="11168805" y="737118"/>
                  <a:pt x="11171362" y="762695"/>
                  <a:pt x="11166248" y="778041"/>
                </a:cubicBezTo>
                <a:cubicBezTo>
                  <a:pt x="11153464" y="824081"/>
                  <a:pt x="11130452" y="867563"/>
                  <a:pt x="11104885" y="911046"/>
                </a:cubicBezTo>
                <a:cubicBezTo>
                  <a:pt x="11092101" y="928950"/>
                  <a:pt x="11076758" y="939181"/>
                  <a:pt x="11058860" y="941739"/>
                </a:cubicBezTo>
                <a:cubicBezTo>
                  <a:pt x="11010280" y="949412"/>
                  <a:pt x="10961701" y="939181"/>
                  <a:pt x="10920790" y="911045"/>
                </a:cubicBezTo>
                <a:cubicBezTo>
                  <a:pt x="10908007" y="905930"/>
                  <a:pt x="10897779" y="880353"/>
                  <a:pt x="10900336" y="867564"/>
                </a:cubicBezTo>
                <a:cubicBezTo>
                  <a:pt x="10915677" y="795947"/>
                  <a:pt x="10915677" y="790831"/>
                  <a:pt x="10887552" y="737118"/>
                </a:cubicBezTo>
                <a:cubicBezTo>
                  <a:pt x="10879882" y="721771"/>
                  <a:pt x="10879881" y="708983"/>
                  <a:pt x="10879881" y="693636"/>
                </a:cubicBezTo>
                <a:cubicBezTo>
                  <a:pt x="10879881" y="604114"/>
                  <a:pt x="10879881" y="514592"/>
                  <a:pt x="10877324" y="422512"/>
                </a:cubicBezTo>
                <a:cubicBezTo>
                  <a:pt x="10877324" y="399492"/>
                  <a:pt x="10892665" y="379030"/>
                  <a:pt x="10890108" y="356011"/>
                </a:cubicBezTo>
                <a:cubicBezTo>
                  <a:pt x="10887552" y="332990"/>
                  <a:pt x="10890108" y="312528"/>
                  <a:pt x="10890108" y="289508"/>
                </a:cubicBezTo>
                <a:cubicBezTo>
                  <a:pt x="10890108" y="281835"/>
                  <a:pt x="10897779" y="279278"/>
                  <a:pt x="10897779" y="274162"/>
                </a:cubicBezTo>
                <a:cubicBezTo>
                  <a:pt x="10900337" y="263931"/>
                  <a:pt x="10905449" y="251142"/>
                  <a:pt x="10892665" y="248584"/>
                </a:cubicBezTo>
                <a:cubicBezTo>
                  <a:pt x="10879881" y="243469"/>
                  <a:pt x="10872210" y="256257"/>
                  <a:pt x="10869655" y="263930"/>
                </a:cubicBezTo>
                <a:cubicBezTo>
                  <a:pt x="10867097" y="274162"/>
                  <a:pt x="10859426" y="286951"/>
                  <a:pt x="10859426" y="294625"/>
                </a:cubicBezTo>
                <a:cubicBezTo>
                  <a:pt x="10864540" y="332991"/>
                  <a:pt x="10846643" y="366242"/>
                  <a:pt x="10849199" y="402050"/>
                </a:cubicBezTo>
                <a:cubicBezTo>
                  <a:pt x="10849199" y="494130"/>
                  <a:pt x="10849199" y="583652"/>
                  <a:pt x="10849199" y="673173"/>
                </a:cubicBezTo>
                <a:cubicBezTo>
                  <a:pt x="10849199" y="691078"/>
                  <a:pt x="10841529" y="703867"/>
                  <a:pt x="10833859" y="719214"/>
                </a:cubicBezTo>
                <a:cubicBezTo>
                  <a:pt x="10813403" y="757579"/>
                  <a:pt x="10795505" y="795946"/>
                  <a:pt x="10813403" y="844544"/>
                </a:cubicBezTo>
                <a:cubicBezTo>
                  <a:pt x="10833858" y="890584"/>
                  <a:pt x="10790391" y="926392"/>
                  <a:pt x="10746926" y="931508"/>
                </a:cubicBezTo>
                <a:cubicBezTo>
                  <a:pt x="10706015" y="936623"/>
                  <a:pt x="10662549" y="931507"/>
                  <a:pt x="10619082" y="931508"/>
                </a:cubicBezTo>
                <a:cubicBezTo>
                  <a:pt x="10606298" y="931508"/>
                  <a:pt x="10573059" y="903372"/>
                  <a:pt x="10562832" y="888026"/>
                </a:cubicBezTo>
                <a:cubicBezTo>
                  <a:pt x="10544934" y="865006"/>
                  <a:pt x="10542377" y="836870"/>
                  <a:pt x="10529593" y="813850"/>
                </a:cubicBezTo>
                <a:cubicBezTo>
                  <a:pt x="10511695" y="775485"/>
                  <a:pt x="10498911" y="770369"/>
                  <a:pt x="10447774" y="770369"/>
                </a:cubicBezTo>
                <a:cubicBezTo>
                  <a:pt x="10455444" y="806178"/>
                  <a:pt x="10442660" y="844544"/>
                  <a:pt x="10458001" y="882910"/>
                </a:cubicBezTo>
                <a:cubicBezTo>
                  <a:pt x="10468228" y="900815"/>
                  <a:pt x="10452888" y="928950"/>
                  <a:pt x="10468228" y="949413"/>
                </a:cubicBezTo>
                <a:cubicBezTo>
                  <a:pt x="10473343" y="954528"/>
                  <a:pt x="10465673" y="962201"/>
                  <a:pt x="10460559" y="967317"/>
                </a:cubicBezTo>
                <a:cubicBezTo>
                  <a:pt x="10434990" y="990336"/>
                  <a:pt x="10401750" y="1005683"/>
                  <a:pt x="10373625" y="1023588"/>
                </a:cubicBezTo>
                <a:cubicBezTo>
                  <a:pt x="10345500" y="1018472"/>
                  <a:pt x="10327602" y="1051723"/>
                  <a:pt x="10299477" y="1046607"/>
                </a:cubicBezTo>
                <a:cubicBezTo>
                  <a:pt x="10266238" y="1067069"/>
                  <a:pt x="10238112" y="1059397"/>
                  <a:pt x="10212544" y="1028703"/>
                </a:cubicBezTo>
                <a:cubicBezTo>
                  <a:pt x="10197203" y="1010799"/>
                  <a:pt x="10181862" y="992894"/>
                  <a:pt x="10158851" y="985221"/>
                </a:cubicBezTo>
                <a:cubicBezTo>
                  <a:pt x="10148623" y="982663"/>
                  <a:pt x="10138395" y="977547"/>
                  <a:pt x="10130725" y="998010"/>
                </a:cubicBezTo>
                <a:cubicBezTo>
                  <a:pt x="10123056" y="1015914"/>
                  <a:pt x="10117940" y="1028703"/>
                  <a:pt x="10128168" y="1044049"/>
                </a:cubicBezTo>
                <a:cubicBezTo>
                  <a:pt x="10140952" y="1069627"/>
                  <a:pt x="10138395" y="1097763"/>
                  <a:pt x="10151180" y="1120782"/>
                </a:cubicBezTo>
                <a:cubicBezTo>
                  <a:pt x="10158850" y="1131014"/>
                  <a:pt x="10130726" y="1184727"/>
                  <a:pt x="10117940" y="1187285"/>
                </a:cubicBezTo>
                <a:cubicBezTo>
                  <a:pt x="10107714" y="1189842"/>
                  <a:pt x="10097486" y="1189842"/>
                  <a:pt x="10089815" y="1182169"/>
                </a:cubicBezTo>
                <a:cubicBezTo>
                  <a:pt x="10071917" y="1161707"/>
                  <a:pt x="10054019" y="1143802"/>
                  <a:pt x="10036121" y="1125898"/>
                </a:cubicBezTo>
                <a:cubicBezTo>
                  <a:pt x="10020780" y="1113109"/>
                  <a:pt x="10005439" y="1113110"/>
                  <a:pt x="9982428" y="1128456"/>
                </a:cubicBezTo>
                <a:cubicBezTo>
                  <a:pt x="9969643" y="1136129"/>
                  <a:pt x="9964530" y="1148918"/>
                  <a:pt x="9972201" y="1166823"/>
                </a:cubicBezTo>
                <a:cubicBezTo>
                  <a:pt x="9982429" y="1192400"/>
                  <a:pt x="9992655" y="1220536"/>
                  <a:pt x="10002882" y="1246113"/>
                </a:cubicBezTo>
                <a:cubicBezTo>
                  <a:pt x="10010553" y="1266575"/>
                  <a:pt x="10010553" y="1276806"/>
                  <a:pt x="9995213" y="1289595"/>
                </a:cubicBezTo>
                <a:cubicBezTo>
                  <a:pt x="9959416" y="1325404"/>
                  <a:pt x="9923620" y="1363771"/>
                  <a:pt x="9875040" y="1391906"/>
                </a:cubicBezTo>
                <a:cubicBezTo>
                  <a:pt x="9877597" y="1391906"/>
                  <a:pt x="9872483" y="1394463"/>
                  <a:pt x="9869926" y="1391906"/>
                </a:cubicBezTo>
                <a:cubicBezTo>
                  <a:pt x="9846915" y="1363770"/>
                  <a:pt x="9813676" y="1345866"/>
                  <a:pt x="9780437" y="1330520"/>
                </a:cubicBezTo>
                <a:cubicBezTo>
                  <a:pt x="9739527" y="1310057"/>
                  <a:pt x="9698618" y="1289595"/>
                  <a:pt x="9670492" y="1246113"/>
                </a:cubicBezTo>
                <a:cubicBezTo>
                  <a:pt x="9647480" y="1207747"/>
                  <a:pt x="9609130" y="1182169"/>
                  <a:pt x="9578447" y="1151475"/>
                </a:cubicBezTo>
                <a:cubicBezTo>
                  <a:pt x="9560548" y="1133572"/>
                  <a:pt x="9542650" y="1115667"/>
                  <a:pt x="9529866" y="1092648"/>
                </a:cubicBezTo>
                <a:cubicBezTo>
                  <a:pt x="9506854" y="1049166"/>
                  <a:pt x="9463388" y="1018472"/>
                  <a:pt x="9430148" y="982663"/>
                </a:cubicBezTo>
                <a:cubicBezTo>
                  <a:pt x="9419921" y="969874"/>
                  <a:pt x="9404580" y="959643"/>
                  <a:pt x="9399466" y="941739"/>
                </a:cubicBezTo>
                <a:cubicBezTo>
                  <a:pt x="9396911" y="928950"/>
                  <a:pt x="9386682" y="913604"/>
                  <a:pt x="9412251" y="911046"/>
                </a:cubicBezTo>
                <a:cubicBezTo>
                  <a:pt x="9414808" y="911046"/>
                  <a:pt x="9417364" y="903372"/>
                  <a:pt x="9417364" y="903372"/>
                </a:cubicBezTo>
                <a:cubicBezTo>
                  <a:pt x="9404580" y="888026"/>
                  <a:pt x="9412250" y="865006"/>
                  <a:pt x="9402023" y="852217"/>
                </a:cubicBezTo>
                <a:cubicBezTo>
                  <a:pt x="9371341" y="818966"/>
                  <a:pt x="9371341" y="775484"/>
                  <a:pt x="9353443" y="739676"/>
                </a:cubicBezTo>
                <a:cubicBezTo>
                  <a:pt x="9332988" y="698751"/>
                  <a:pt x="9363671" y="665500"/>
                  <a:pt x="9356002" y="629691"/>
                </a:cubicBezTo>
                <a:cubicBezTo>
                  <a:pt x="9371341" y="622018"/>
                  <a:pt x="9376455" y="604114"/>
                  <a:pt x="9384125" y="591325"/>
                </a:cubicBezTo>
                <a:cubicBezTo>
                  <a:pt x="9391796" y="570863"/>
                  <a:pt x="9417364" y="555517"/>
                  <a:pt x="9407137" y="527381"/>
                </a:cubicBezTo>
                <a:cubicBezTo>
                  <a:pt x="9417365" y="519708"/>
                  <a:pt x="9417364" y="501804"/>
                  <a:pt x="9430148" y="491572"/>
                </a:cubicBezTo>
                <a:cubicBezTo>
                  <a:pt x="9448046" y="478783"/>
                  <a:pt x="9460831" y="463437"/>
                  <a:pt x="9476172" y="448090"/>
                </a:cubicBezTo>
                <a:cubicBezTo>
                  <a:pt x="9488957" y="435301"/>
                  <a:pt x="9499184" y="417397"/>
                  <a:pt x="9499184" y="396935"/>
                </a:cubicBezTo>
                <a:cubicBezTo>
                  <a:pt x="9499185" y="376473"/>
                  <a:pt x="9478729" y="343222"/>
                  <a:pt x="9458274" y="338107"/>
                </a:cubicBezTo>
                <a:cubicBezTo>
                  <a:pt x="9450603" y="338106"/>
                  <a:pt x="9442933" y="338106"/>
                  <a:pt x="9432708" y="338106"/>
                </a:cubicBezTo>
                <a:cubicBezTo>
                  <a:pt x="9425035" y="340664"/>
                  <a:pt x="9427593" y="350896"/>
                  <a:pt x="9425035" y="356011"/>
                </a:cubicBezTo>
                <a:cubicBezTo>
                  <a:pt x="9407137" y="384146"/>
                  <a:pt x="9389239" y="414840"/>
                  <a:pt x="9396910" y="450648"/>
                </a:cubicBezTo>
                <a:cubicBezTo>
                  <a:pt x="9396910" y="460879"/>
                  <a:pt x="9396910" y="471110"/>
                  <a:pt x="9386683" y="476226"/>
                </a:cubicBezTo>
                <a:cubicBezTo>
                  <a:pt x="9363670" y="494130"/>
                  <a:pt x="9356001" y="519708"/>
                  <a:pt x="9345772" y="542727"/>
                </a:cubicBezTo>
                <a:cubicBezTo>
                  <a:pt x="9327876" y="581094"/>
                  <a:pt x="9307420" y="616903"/>
                  <a:pt x="9284408" y="655269"/>
                </a:cubicBezTo>
                <a:cubicBezTo>
                  <a:pt x="9274181" y="673174"/>
                  <a:pt x="9258840" y="685962"/>
                  <a:pt x="9243499" y="698752"/>
                </a:cubicBezTo>
                <a:cubicBezTo>
                  <a:pt x="9233271" y="711540"/>
                  <a:pt x="9220488" y="711540"/>
                  <a:pt x="9207703" y="696194"/>
                </a:cubicBezTo>
                <a:cubicBezTo>
                  <a:pt x="9192362" y="680847"/>
                  <a:pt x="9182135" y="662943"/>
                  <a:pt x="9171908" y="645038"/>
                </a:cubicBezTo>
                <a:cubicBezTo>
                  <a:pt x="9156566" y="622018"/>
                  <a:pt x="9130998" y="614345"/>
                  <a:pt x="9115656" y="637365"/>
                </a:cubicBezTo>
                <a:cubicBezTo>
                  <a:pt x="9084974" y="678289"/>
                  <a:pt x="9046622" y="668058"/>
                  <a:pt x="9008269" y="655269"/>
                </a:cubicBezTo>
                <a:cubicBezTo>
                  <a:pt x="8992928" y="650153"/>
                  <a:pt x="8977586" y="639923"/>
                  <a:pt x="8977586" y="627133"/>
                </a:cubicBezTo>
                <a:cubicBezTo>
                  <a:pt x="8977586" y="609229"/>
                  <a:pt x="8954575" y="596440"/>
                  <a:pt x="8969916" y="575978"/>
                </a:cubicBezTo>
                <a:cubicBezTo>
                  <a:pt x="8980144" y="563190"/>
                  <a:pt x="8982701" y="550401"/>
                  <a:pt x="8969917" y="542727"/>
                </a:cubicBezTo>
                <a:cubicBezTo>
                  <a:pt x="8954575" y="529938"/>
                  <a:pt x="8936677" y="517150"/>
                  <a:pt x="8921337" y="524823"/>
                </a:cubicBezTo>
                <a:cubicBezTo>
                  <a:pt x="8905995" y="532497"/>
                  <a:pt x="8880426" y="535054"/>
                  <a:pt x="8882983" y="563189"/>
                </a:cubicBezTo>
                <a:cubicBezTo>
                  <a:pt x="8885541" y="575979"/>
                  <a:pt x="8875314" y="583651"/>
                  <a:pt x="8859973" y="583651"/>
                </a:cubicBezTo>
                <a:cubicBezTo>
                  <a:pt x="8847188" y="586209"/>
                  <a:pt x="8836961" y="578536"/>
                  <a:pt x="8834403" y="565747"/>
                </a:cubicBezTo>
                <a:cubicBezTo>
                  <a:pt x="8826732" y="545285"/>
                  <a:pt x="8816505" y="522265"/>
                  <a:pt x="8813949" y="499245"/>
                </a:cubicBezTo>
                <a:cubicBezTo>
                  <a:pt x="8811393" y="483899"/>
                  <a:pt x="8803721" y="486457"/>
                  <a:pt x="8798607" y="478783"/>
                </a:cubicBezTo>
                <a:cubicBezTo>
                  <a:pt x="8785823" y="465994"/>
                  <a:pt x="8780710" y="481341"/>
                  <a:pt x="8773039" y="481341"/>
                </a:cubicBezTo>
                <a:cubicBezTo>
                  <a:pt x="8757698" y="483899"/>
                  <a:pt x="8747470" y="496688"/>
                  <a:pt x="8744914" y="506919"/>
                </a:cubicBezTo>
                <a:cubicBezTo>
                  <a:pt x="8739800" y="529938"/>
                  <a:pt x="8719345" y="532497"/>
                  <a:pt x="8704005" y="542727"/>
                </a:cubicBezTo>
                <a:cubicBezTo>
                  <a:pt x="8683549" y="527381"/>
                  <a:pt x="8652868" y="532496"/>
                  <a:pt x="8640083" y="504361"/>
                </a:cubicBezTo>
                <a:cubicBezTo>
                  <a:pt x="8627299" y="481341"/>
                  <a:pt x="8611959" y="458321"/>
                  <a:pt x="8599173" y="435301"/>
                </a:cubicBezTo>
                <a:cubicBezTo>
                  <a:pt x="8591504" y="419955"/>
                  <a:pt x="8578720" y="417397"/>
                  <a:pt x="8568491" y="425070"/>
                </a:cubicBezTo>
                <a:cubicBezTo>
                  <a:pt x="8542922" y="442975"/>
                  <a:pt x="8532695" y="473668"/>
                  <a:pt x="8540367" y="512034"/>
                </a:cubicBezTo>
                <a:cubicBezTo>
                  <a:pt x="8540366" y="514592"/>
                  <a:pt x="8545480" y="517150"/>
                  <a:pt x="8545480" y="519707"/>
                </a:cubicBezTo>
                <a:cubicBezTo>
                  <a:pt x="8545480" y="524823"/>
                  <a:pt x="8502013" y="537612"/>
                  <a:pt x="8494342" y="535054"/>
                </a:cubicBezTo>
                <a:cubicBezTo>
                  <a:pt x="8476444" y="532497"/>
                  <a:pt x="8461104" y="529938"/>
                  <a:pt x="8450877" y="514592"/>
                </a:cubicBezTo>
                <a:cubicBezTo>
                  <a:pt x="8448319" y="512034"/>
                  <a:pt x="8445762" y="509477"/>
                  <a:pt x="8443206" y="506918"/>
                </a:cubicBezTo>
                <a:cubicBezTo>
                  <a:pt x="8409966" y="476226"/>
                  <a:pt x="8397182" y="473668"/>
                  <a:pt x="8358830" y="501803"/>
                </a:cubicBezTo>
                <a:cubicBezTo>
                  <a:pt x="8335818" y="517150"/>
                  <a:pt x="8330704" y="517149"/>
                  <a:pt x="8310250" y="496687"/>
                </a:cubicBezTo>
                <a:lnTo>
                  <a:pt x="8292945" y="466394"/>
                </a:lnTo>
                <a:lnTo>
                  <a:pt x="8293573" y="462995"/>
                </a:lnTo>
                <a:cubicBezTo>
                  <a:pt x="8294446" y="459046"/>
                  <a:pt x="8294879" y="453344"/>
                  <a:pt x="8293394" y="448357"/>
                </a:cubicBezTo>
                <a:lnTo>
                  <a:pt x="8285333" y="441218"/>
                </a:lnTo>
                <a:lnTo>
                  <a:pt x="8282125" y="430186"/>
                </a:lnTo>
                <a:cubicBezTo>
                  <a:pt x="8266784" y="386704"/>
                  <a:pt x="8256556" y="340665"/>
                  <a:pt x="8238658" y="294624"/>
                </a:cubicBezTo>
                <a:cubicBezTo>
                  <a:pt x="8230988" y="274162"/>
                  <a:pt x="8218204" y="251142"/>
                  <a:pt x="8200305" y="235795"/>
                </a:cubicBezTo>
                <a:cubicBezTo>
                  <a:pt x="8192635" y="226844"/>
                  <a:pt x="8183686" y="220449"/>
                  <a:pt x="8172820" y="2175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/>
          </a:p>
        </p:txBody>
      </p:sp>
      <p:sp>
        <p:nvSpPr>
          <p:cNvPr id="10" name="Obdélník 9"/>
          <p:cNvSpPr/>
          <p:nvPr/>
        </p:nvSpPr>
        <p:spPr>
          <a:xfrm>
            <a:off x="0" y="12996970"/>
            <a:ext cx="24480168" cy="1136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4775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9" name="Přímá spojnice se šipkou 28"/>
          <p:cNvCxnSpPr/>
          <p:nvPr/>
        </p:nvCxnSpPr>
        <p:spPr>
          <a:xfrm>
            <a:off x="9817479" y="12555654"/>
            <a:ext cx="171796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pamětní deska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743396" y="2487506"/>
            <a:ext cx="23224968" cy="396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Stavební práce či investice do infrastruktury nad 1 300 000 Kč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Po ukončení příslušné aktivity projektu nahrazení billboardu pamětní deskou (před ukončením projektu, a po dobu jeho udržitelnosti, minimálně 5 let)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Minimální rozměry pro pamětní desky jsou </a:t>
            </a:r>
            <a:r>
              <a:rPr lang="cs-CZ" b="1" smtClean="0"/>
              <a:t>200 mm na výšku a 300 mm na šířku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Černobílé provedení (světlé pozadí a černý text), materiál desky trvalého charakteru s minimální tloušťkou 2 mm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Opatřena formulací o podpoře v českém a anglickém jazyce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466541" y="7717763"/>
            <a:ext cx="16419880" cy="17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Projekty podpořené z Fondů EHP 2014 – 2021</a:t>
            </a:r>
          </a:p>
          <a:p>
            <a:r>
              <a:rPr lang="cs-CZ" i="1" smtClean="0"/>
              <a:t>Supported by Iceland, Liechtenstein and Norway through the EEA Grants. </a:t>
            </a:r>
          </a:p>
          <a:p>
            <a:r>
              <a:rPr lang="cs-CZ" i="1" smtClean="0"/>
              <a:t>Podpořeno Islandem, Lichtenštejnskem a Norskem prostřednictvím Fondů EHP.</a:t>
            </a:r>
            <a:endParaRPr lang="cs-CZ" i="1"/>
          </a:p>
        </p:txBody>
      </p:sp>
      <p:sp>
        <p:nvSpPr>
          <p:cNvPr id="11" name="TextovéPole 10"/>
          <p:cNvSpPr txBox="1"/>
          <p:nvPr/>
        </p:nvSpPr>
        <p:spPr>
          <a:xfrm>
            <a:off x="11797733" y="10883263"/>
            <a:ext cx="11912132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Projekty podpořené z Norských fondů 2014 – 2021</a:t>
            </a:r>
          </a:p>
          <a:p>
            <a:r>
              <a:rPr lang="cs-CZ" i="1" smtClean="0"/>
              <a:t>Supported by Norway through the Norway Grants.</a:t>
            </a:r>
          </a:p>
          <a:p>
            <a:r>
              <a:rPr lang="cs-CZ" i="1" smtClean="0"/>
              <a:t>Podpořeno Norskem prostřednictvím Norských fondů.</a:t>
            </a:r>
            <a:endParaRPr lang="cs-CZ" i="1"/>
          </a:p>
        </p:txBody>
      </p:sp>
      <p:sp>
        <p:nvSpPr>
          <p:cNvPr id="27" name="Ovál 26"/>
          <p:cNvSpPr/>
          <p:nvPr/>
        </p:nvSpPr>
        <p:spPr>
          <a:xfrm>
            <a:off x="8226770" y="9749394"/>
            <a:ext cx="2900002" cy="292217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802" y="10304773"/>
            <a:ext cx="1615353" cy="1811416"/>
          </a:xfrm>
          <a:prstGeom prst="rect">
            <a:avLst/>
          </a:prstGeom>
        </p:spPr>
      </p:pic>
      <p:sp>
        <p:nvSpPr>
          <p:cNvPr id="30" name="Ovál 29"/>
          <p:cNvSpPr/>
          <p:nvPr/>
        </p:nvSpPr>
        <p:spPr>
          <a:xfrm>
            <a:off x="743396" y="6572425"/>
            <a:ext cx="3023617" cy="292217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cxnSp>
        <p:nvCxnSpPr>
          <p:cNvPr id="31" name="Přímá spojnice se šipkou 30"/>
          <p:cNvCxnSpPr/>
          <p:nvPr/>
        </p:nvCxnSpPr>
        <p:spPr>
          <a:xfrm>
            <a:off x="2399179" y="9494599"/>
            <a:ext cx="171796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4" y="7302230"/>
            <a:ext cx="2087240" cy="146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54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0" y="2364938"/>
            <a:ext cx="24480165" cy="117112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užívání loga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 flipH="1">
            <a:off x="5928197" y="4150923"/>
            <a:ext cx="12158074" cy="784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Jednotlivé prostředky publicity projektu je nutné opatřit logem </a:t>
            </a:r>
            <a:r>
              <a:rPr lang="cs-CZ" smtClean="0"/>
              <a:t>(plakáty, letáky, pozvánky, prezentace, webové stránky, publikace, propagační předměty a další publicitní materiály)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Minimální velikost loga na výšku je 10 mm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b="1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Logo lze umístit na propagační / publicitní předmět pomocí samolepky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b="1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Předměty jednorázové spotřeby </a:t>
            </a:r>
            <a:r>
              <a:rPr lang="cs-CZ" smtClean="0"/>
              <a:t>– logo na obalu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b="1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Předměty trvalejší povahy </a:t>
            </a:r>
            <a:r>
              <a:rPr lang="cs-CZ" smtClean="0"/>
              <a:t>(např. bloky, tašky, trička apod.) – </a:t>
            </a:r>
            <a:r>
              <a:rPr lang="cs-CZ" b="1" smtClean="0"/>
              <a:t>logo součástí předmětu</a:t>
            </a:r>
            <a:endParaRPr lang="cs-CZ" b="1"/>
          </a:p>
        </p:txBody>
      </p:sp>
      <p:grpSp>
        <p:nvGrpSpPr>
          <p:cNvPr id="23" name="Google Shape;5377;p50"/>
          <p:cNvGrpSpPr/>
          <p:nvPr/>
        </p:nvGrpSpPr>
        <p:grpSpPr>
          <a:xfrm>
            <a:off x="707240" y="4419060"/>
            <a:ext cx="4561213" cy="5944470"/>
            <a:chOff x="1879183" y="4379878"/>
            <a:chExt cx="445738" cy="442950"/>
          </a:xfrm>
          <a:solidFill>
            <a:schemeClr val="bg1"/>
          </a:solidFill>
        </p:grpSpPr>
        <p:sp>
          <p:nvSpPr>
            <p:cNvPr id="24" name="Google Shape;5378;p50"/>
            <p:cNvSpPr/>
            <p:nvPr/>
          </p:nvSpPr>
          <p:spPr>
            <a:xfrm>
              <a:off x="1879183" y="4379878"/>
              <a:ext cx="445738" cy="303917"/>
            </a:xfrm>
            <a:custGeom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5379;p50"/>
            <p:cNvSpPr/>
            <p:nvPr/>
          </p:nvSpPr>
          <p:spPr>
            <a:xfrm>
              <a:off x="1879183" y="4683795"/>
              <a:ext cx="262365" cy="72893"/>
            </a:xfrm>
            <a:custGeom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5380;p50"/>
            <p:cNvSpPr/>
            <p:nvPr/>
          </p:nvSpPr>
          <p:spPr>
            <a:xfrm>
              <a:off x="1977511" y="4711043"/>
              <a:ext cx="164036" cy="45646"/>
            </a:xfrm>
            <a:custGeom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5381;p50"/>
            <p:cNvSpPr/>
            <p:nvPr/>
          </p:nvSpPr>
          <p:spPr>
            <a:xfrm>
              <a:off x="1977511" y="4756688"/>
              <a:ext cx="82019" cy="66140"/>
            </a:xfrm>
            <a:custGeom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5377;p50"/>
          <p:cNvGrpSpPr/>
          <p:nvPr/>
        </p:nvGrpSpPr>
        <p:grpSpPr>
          <a:xfrm flipH="1">
            <a:off x="18879790" y="4419060"/>
            <a:ext cx="4561213" cy="5944470"/>
            <a:chOff x="1879183" y="4379878"/>
            <a:chExt cx="445738" cy="442950"/>
          </a:xfrm>
          <a:solidFill>
            <a:schemeClr val="bg1"/>
          </a:solidFill>
        </p:grpSpPr>
        <p:sp>
          <p:nvSpPr>
            <p:cNvPr id="33" name="Google Shape;5378;p50"/>
            <p:cNvSpPr/>
            <p:nvPr/>
          </p:nvSpPr>
          <p:spPr>
            <a:xfrm>
              <a:off x="1879183" y="4379878"/>
              <a:ext cx="445738" cy="303917"/>
            </a:xfrm>
            <a:custGeom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5379;p50"/>
            <p:cNvSpPr/>
            <p:nvPr/>
          </p:nvSpPr>
          <p:spPr>
            <a:xfrm>
              <a:off x="1879183" y="4683795"/>
              <a:ext cx="262365" cy="72893"/>
            </a:xfrm>
            <a:custGeom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5380;p50"/>
            <p:cNvSpPr/>
            <p:nvPr/>
          </p:nvSpPr>
          <p:spPr>
            <a:xfrm>
              <a:off x="1977511" y="4711043"/>
              <a:ext cx="164036" cy="45646"/>
            </a:xfrm>
            <a:custGeom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5381;p50"/>
            <p:cNvSpPr/>
            <p:nvPr/>
          </p:nvSpPr>
          <p:spPr>
            <a:xfrm>
              <a:off x="1977511" y="4756688"/>
              <a:ext cx="82019" cy="66140"/>
            </a:xfrm>
            <a:custGeom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" name="Obrázek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560" y="5079313"/>
            <a:ext cx="3515085" cy="2463079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3342" y="4924148"/>
            <a:ext cx="2401476" cy="2692955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1203978" y="10972262"/>
            <a:ext cx="4064475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Fondy EHP</a:t>
            </a:r>
            <a:endParaRPr lang="cs-CZ" b="1"/>
          </a:p>
        </p:txBody>
      </p:sp>
      <p:sp>
        <p:nvSpPr>
          <p:cNvPr id="37" name="TextovéPole 36"/>
          <p:cNvSpPr txBox="1"/>
          <p:nvPr/>
        </p:nvSpPr>
        <p:spPr>
          <a:xfrm>
            <a:off x="19645388" y="10972261"/>
            <a:ext cx="4064475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Norské fondy</a:t>
            </a:r>
            <a:endParaRPr lang="cs-CZ" b="1"/>
          </a:p>
        </p:txBody>
      </p:sp>
    </p:spTree>
    <p:extLst>
      <p:ext uri="{BB962C8B-B14F-4D97-AF65-F5344CB8AC3E}">
        <p14:creationId xmlns:p14="http://schemas.microsoft.com/office/powerpoint/2010/main" val="376391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0" y="2364938"/>
            <a:ext cx="24480165" cy="117112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0" y="914957"/>
            <a:ext cx="24724658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5065318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Propagační předměty – užívání loga</a:t>
            </a:r>
            <a:endParaRPr lang="cs-CZ" sz="4400">
              <a:solidFill>
                <a:schemeClr val="bg1"/>
              </a:solidFill>
            </a:endParaRP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80" y="3364591"/>
            <a:ext cx="3645373" cy="2467335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5" r="18982" b="13667"/>
          <a:stretch>
            <a:fillRect/>
          </a:stretch>
        </p:blipFill>
        <p:spPr>
          <a:xfrm>
            <a:off x="4875133" y="3364591"/>
            <a:ext cx="1889135" cy="1778443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4774" y="3146511"/>
            <a:ext cx="10058010" cy="3602827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80" y="8650668"/>
            <a:ext cx="6113880" cy="4919471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860" y="4124053"/>
            <a:ext cx="5889409" cy="7174918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1" r="18156" b="30011"/>
          <a:stretch>
            <a:fillRect/>
          </a:stretch>
        </p:blipFill>
        <p:spPr>
          <a:xfrm>
            <a:off x="13470461" y="7825915"/>
            <a:ext cx="9812322" cy="4274166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295" y="6318503"/>
            <a:ext cx="4087249" cy="177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89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-99340" y="2364938"/>
            <a:ext cx="24480165" cy="117112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projektové logo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 flipH="1">
            <a:off x="792024" y="3103510"/>
            <a:ext cx="16676353" cy="1061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/>
              <a:t>o</a:t>
            </a:r>
            <a:r>
              <a:rPr lang="cs-CZ" b="1" smtClean="0"/>
              <a:t>becně platí, že KP využívá k propagaci logo Fondů EHP/Norských fondů a příp. logo své organizace (loga partnerů)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b="1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Vytvoření projektového loga není povoleno vyjma níže uvedených případů: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/>
              <a:t>j</a:t>
            </a:r>
            <a:r>
              <a:rPr lang="cs-CZ" smtClean="0"/>
              <a:t>e vyvíjen produkt nebo služba, přičemž komercializace produktu je závislá na jeho uvedení na trh, a to i v případě duševního vlastnictví;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mtClean="0"/>
              <a:t>V případě kampaně zaměřené na zvyšování povědomí, kde vizuální komunikační aktivity jsou pro projekt klíčové;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mtClean="0"/>
              <a:t>Zřízení organizace (např. neziskové organizace), která bude vykonávat činnosti i po skončení projektu.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Projektové logo musí splňovat další podmínky (viz návod „Jak na projektové logo) 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/>
              <a:t>l</a:t>
            </a:r>
            <a:r>
              <a:rPr lang="cs-CZ" smtClean="0"/>
              <a:t>ogo Fondů EHP/Norských fondů musí být vždy součástí projektového loga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b="1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Projektové logo musí být schváleno KFM na žádost NKM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b="1" smtClean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6145" y="5164300"/>
            <a:ext cx="3193599" cy="4022209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377" y="9840385"/>
            <a:ext cx="5927234" cy="333748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376" y="2924160"/>
            <a:ext cx="5544095" cy="177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75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" name="Kosočtverec 42"/>
          <p:cNvSpPr/>
          <p:nvPr/>
        </p:nvSpPr>
        <p:spPr>
          <a:xfrm>
            <a:off x="16875934" y="1770872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1" name="Kosočtverec 30"/>
          <p:cNvSpPr/>
          <p:nvPr/>
        </p:nvSpPr>
        <p:spPr>
          <a:xfrm>
            <a:off x="21288580" y="1682295"/>
            <a:ext cx="3953967" cy="4118115"/>
          </a:xfrm>
          <a:prstGeom prst="diamond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6" name="Kosočtverec 45"/>
          <p:cNvSpPr/>
          <p:nvPr/>
        </p:nvSpPr>
        <p:spPr>
          <a:xfrm>
            <a:off x="19070033" y="-536680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fotodokumentace projektu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 flipH="1">
            <a:off x="652812" y="2859364"/>
            <a:ext cx="13423405" cy="95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cs-CZ" b="1" smtClean="0"/>
              <a:t>Povinnost zajistit řádnou fotodokumentaci projektu, </a:t>
            </a:r>
            <a:r>
              <a:rPr lang="cs-CZ" smtClean="0"/>
              <a:t>tzn. pořídit </a:t>
            </a:r>
            <a:r>
              <a:rPr lang="cs-CZ" b="1" smtClean="0"/>
              <a:t>minimálně 10 fotografií </a:t>
            </a:r>
            <a:r>
              <a:rPr lang="cs-CZ" smtClean="0"/>
              <a:t>z průběhu a ukončení realizace projektu (v rozlišení min. 72 dpi), z toho </a:t>
            </a:r>
            <a:r>
              <a:rPr lang="cs-CZ" b="1" smtClean="0"/>
              <a:t>alespoň 3 fotografie </a:t>
            </a:r>
            <a:r>
              <a:rPr lang="cs-CZ" smtClean="0"/>
              <a:t>by měly být v rozlišení vhodné pro tisk (v rozlišení 300dpi)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cs-CZ" smtClean="0"/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cs-CZ" smtClean="0"/>
              <a:t>Fotografie/videa z představení, performací, výstav aj.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cs-CZ" smtClean="0"/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cs-CZ" smtClean="0"/>
              <a:t>KP je povinen umožnit ZP návštěvu místa realizace projektu (případně akce spojené s realizací projektu) a pořizování fotografické a video dokumentace pro účely publicity projektu programu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cs-CZ" smtClean="0"/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cs-CZ" smtClean="0"/>
              <a:t>Průběžná informovanost o publicitě projektu v IS CEDR (např. odkazy na články o projektu v tisku, odkazy na reportáže v TV apod.), tyto informace se také dokládají v rámci průběžných zpráv a závěrečné zprávy o projektu</a:t>
            </a:r>
            <a:endParaRPr lang="cs-CZ"/>
          </a:p>
        </p:txBody>
      </p:sp>
      <p:sp>
        <p:nvSpPr>
          <p:cNvPr id="38" name="Kosočtverec 37"/>
          <p:cNvSpPr/>
          <p:nvPr/>
        </p:nvSpPr>
        <p:spPr>
          <a:xfrm>
            <a:off x="21362039" y="6301312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9" name="Kosočtverec 38"/>
          <p:cNvSpPr/>
          <p:nvPr/>
        </p:nvSpPr>
        <p:spPr>
          <a:xfrm>
            <a:off x="19070034" y="3998711"/>
            <a:ext cx="3953967" cy="4118115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0" name="Kosočtverec 39"/>
          <p:cNvSpPr/>
          <p:nvPr/>
        </p:nvSpPr>
        <p:spPr>
          <a:xfrm>
            <a:off x="19084937" y="8531745"/>
            <a:ext cx="3953967" cy="4118115"/>
          </a:xfrm>
          <a:prstGeom prst="diamond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1" name="Kosočtverec 40"/>
          <p:cNvSpPr/>
          <p:nvPr/>
        </p:nvSpPr>
        <p:spPr>
          <a:xfrm>
            <a:off x="16955950" y="6325865"/>
            <a:ext cx="3858136" cy="4118115"/>
          </a:xfrm>
          <a:prstGeom prst="diamond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2" name="Kosočtverec 41"/>
          <p:cNvSpPr/>
          <p:nvPr/>
        </p:nvSpPr>
        <p:spPr>
          <a:xfrm>
            <a:off x="14761561" y="4036092"/>
            <a:ext cx="3953967" cy="4118115"/>
          </a:xfrm>
          <a:prstGeom prst="diamond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4" name="Kosočtverec 43"/>
          <p:cNvSpPr/>
          <p:nvPr/>
        </p:nvSpPr>
        <p:spPr>
          <a:xfrm>
            <a:off x="14624172" y="8571143"/>
            <a:ext cx="3953967" cy="4118115"/>
          </a:xfrm>
          <a:prstGeom prst="diamond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5" name="Kosočtverec 44"/>
          <p:cNvSpPr/>
          <p:nvPr/>
        </p:nvSpPr>
        <p:spPr>
          <a:xfrm>
            <a:off x="16955950" y="10804171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7" name="Kosočtverec 46"/>
          <p:cNvSpPr/>
          <p:nvPr/>
        </p:nvSpPr>
        <p:spPr>
          <a:xfrm>
            <a:off x="21288580" y="10762178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8" name="Kosočtverec 17"/>
          <p:cNvSpPr/>
          <p:nvPr/>
        </p:nvSpPr>
        <p:spPr>
          <a:xfrm>
            <a:off x="23571955" y="3973666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9" name="Kosočtverec 18"/>
          <p:cNvSpPr/>
          <p:nvPr/>
        </p:nvSpPr>
        <p:spPr>
          <a:xfrm>
            <a:off x="23693816" y="8592683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1" name="Kosočtverec 20"/>
          <p:cNvSpPr/>
          <p:nvPr/>
        </p:nvSpPr>
        <p:spPr>
          <a:xfrm>
            <a:off x="21514439" y="6453712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5451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" name="자유형: 도형 39">
            <a:extLst>
              <a:ext uri="{FF2B5EF4-FFF2-40B4-BE49-F238E27FC236}">
                <a16:creationId xmlns:a16="http://schemas.microsoft.com/office/drawing/2014/main" id="{E6FF2DA6-6916-4F5B-B8B5-86315A15035A}"/>
              </a:ext>
            </a:extLst>
          </p:cNvPr>
          <p:cNvSpPr/>
          <p:nvPr/>
        </p:nvSpPr>
        <p:spPr>
          <a:xfrm rot="16200000">
            <a:off x="1848103" y="48044"/>
            <a:ext cx="10903310" cy="14599517"/>
          </a:xfrm>
          <a:custGeom>
            <a:gdLst>
              <a:gd name="connsiteX0" fmla="*/ 941173 w 8026415"/>
              <a:gd name="connsiteY0" fmla="*/ 5654392 h 6663713"/>
              <a:gd name="connsiteX1" fmla="*/ 900483 w 8026415"/>
              <a:gd name="connsiteY1" fmla="*/ 5688697 h 6663713"/>
              <a:gd name="connsiteX2" fmla="*/ 885658 w 8026415"/>
              <a:gd name="connsiteY2" fmla="*/ 5700223 h 6663713"/>
              <a:gd name="connsiteX3" fmla="*/ 885892 w 8026415"/>
              <a:gd name="connsiteY3" fmla="*/ 5696206 h 6663713"/>
              <a:gd name="connsiteX4" fmla="*/ 887974 w 8026415"/>
              <a:gd name="connsiteY4" fmla="*/ 5694180 h 6663713"/>
              <a:gd name="connsiteX5" fmla="*/ 892532 w 8026415"/>
              <a:gd name="connsiteY5" fmla="*/ 5687809 h 6663713"/>
              <a:gd name="connsiteX6" fmla="*/ 886195 w 8026415"/>
              <a:gd name="connsiteY6" fmla="*/ 5690989 h 6663713"/>
              <a:gd name="connsiteX7" fmla="*/ 886251 w 8026415"/>
              <a:gd name="connsiteY7" fmla="*/ 5690021 h 6663713"/>
              <a:gd name="connsiteX8" fmla="*/ 896248 w 8026415"/>
              <a:gd name="connsiteY8" fmla="*/ 5682249 h 6663713"/>
              <a:gd name="connsiteX9" fmla="*/ 941173 w 8026415"/>
              <a:gd name="connsiteY9" fmla="*/ 5654392 h 6663713"/>
              <a:gd name="connsiteX10" fmla="*/ 6314373 w 8026415"/>
              <a:gd name="connsiteY10" fmla="*/ 5423453 h 6663713"/>
              <a:gd name="connsiteX11" fmla="*/ 6293047 w 8026415"/>
              <a:gd name="connsiteY11" fmla="*/ 5427510 h 6663713"/>
              <a:gd name="connsiteX12" fmla="*/ 6279496 w 8026415"/>
              <a:gd name="connsiteY12" fmla="*/ 5429742 h 6663713"/>
              <a:gd name="connsiteX13" fmla="*/ 6302242 w 8026415"/>
              <a:gd name="connsiteY13" fmla="*/ 5439154 h 6663713"/>
              <a:gd name="connsiteX14" fmla="*/ 6333112 w 8026415"/>
              <a:gd name="connsiteY14" fmla="*/ 5442155 h 6663713"/>
              <a:gd name="connsiteX15" fmla="*/ 6348767 w 8026415"/>
              <a:gd name="connsiteY15" fmla="*/ 5438099 h 6663713"/>
              <a:gd name="connsiteX16" fmla="*/ 6333766 w 8026415"/>
              <a:gd name="connsiteY16" fmla="*/ 5425964 h 6663713"/>
              <a:gd name="connsiteX17" fmla="*/ 6314373 w 8026415"/>
              <a:gd name="connsiteY17" fmla="*/ 5423453 h 6663713"/>
              <a:gd name="connsiteX18" fmla="*/ 6420877 w 8026415"/>
              <a:gd name="connsiteY18" fmla="*/ 5398654 h 6663713"/>
              <a:gd name="connsiteX19" fmla="*/ 6419214 w 8026415"/>
              <a:gd name="connsiteY19" fmla="*/ 5401233 h 6663713"/>
              <a:gd name="connsiteX20" fmla="*/ 6422938 w 8026415"/>
              <a:gd name="connsiteY20" fmla="*/ 5401488 h 6663713"/>
              <a:gd name="connsiteX21" fmla="*/ 6793539 w 8026415"/>
              <a:gd name="connsiteY21" fmla="*/ 5298429 h 6663713"/>
              <a:gd name="connsiteX22" fmla="*/ 6775499 w 8026415"/>
              <a:gd name="connsiteY22" fmla="*/ 5307963 h 6663713"/>
              <a:gd name="connsiteX23" fmla="*/ 6721892 w 8026415"/>
              <a:gd name="connsiteY23" fmla="*/ 5312085 h 6663713"/>
              <a:gd name="connsiteX24" fmla="*/ 6573446 w 8026415"/>
              <a:gd name="connsiteY24" fmla="*/ 5336818 h 6663713"/>
              <a:gd name="connsiteX25" fmla="*/ 6544581 w 8026415"/>
              <a:gd name="connsiteY25" fmla="*/ 5398654 h 6663713"/>
              <a:gd name="connsiteX26" fmla="*/ 6531154 w 8026415"/>
              <a:gd name="connsiteY26" fmla="*/ 5418962 h 6663713"/>
              <a:gd name="connsiteX27" fmla="*/ 6548818 w 8026415"/>
              <a:gd name="connsiteY27" fmla="*/ 5419577 h 6663713"/>
              <a:gd name="connsiteX28" fmla="*/ 6585772 w 8026415"/>
              <a:gd name="connsiteY28" fmla="*/ 5425010 h 6663713"/>
              <a:gd name="connsiteX29" fmla="*/ 6598785 w 8026415"/>
              <a:gd name="connsiteY29" fmla="*/ 5424229 h 6663713"/>
              <a:gd name="connsiteX30" fmla="*/ 6613378 w 8026415"/>
              <a:gd name="connsiteY30" fmla="*/ 5408138 h 6663713"/>
              <a:gd name="connsiteX31" fmla="*/ 6614681 w 8026415"/>
              <a:gd name="connsiteY31" fmla="*/ 5402776 h 6663713"/>
              <a:gd name="connsiteX32" fmla="*/ 6626536 w 8026415"/>
              <a:gd name="connsiteY32" fmla="*/ 5398138 h 6663713"/>
              <a:gd name="connsiteX33" fmla="*/ 6628400 w 8026415"/>
              <a:gd name="connsiteY33" fmla="*/ 5399125 h 6663713"/>
              <a:gd name="connsiteX34" fmla="*/ 6632274 w 8026415"/>
              <a:gd name="connsiteY34" fmla="*/ 5397050 h 6663713"/>
              <a:gd name="connsiteX35" fmla="*/ 6668493 w 8026415"/>
              <a:gd name="connsiteY35" fmla="*/ 5397016 h 6663713"/>
              <a:gd name="connsiteX36" fmla="*/ 6688870 w 8026415"/>
              <a:gd name="connsiteY36" fmla="*/ 5403280 h 6663713"/>
              <a:gd name="connsiteX37" fmla="*/ 6693028 w 8026415"/>
              <a:gd name="connsiteY37" fmla="*/ 5398654 h 6663713"/>
              <a:gd name="connsiteX38" fmla="*/ 6742510 w 8026415"/>
              <a:gd name="connsiteY38" fmla="*/ 5390410 h 6663713"/>
              <a:gd name="connsiteX39" fmla="*/ 6816732 w 8026415"/>
              <a:gd name="connsiteY39" fmla="*/ 5328573 h 6663713"/>
              <a:gd name="connsiteX40" fmla="*/ 6793539 w 8026415"/>
              <a:gd name="connsiteY40" fmla="*/ 5298429 h 6663713"/>
              <a:gd name="connsiteX41" fmla="*/ 8026414 w 8026415"/>
              <a:gd name="connsiteY41" fmla="*/ 4939298 h 6663713"/>
              <a:gd name="connsiteX42" fmla="*/ 8026414 w 8026415"/>
              <a:gd name="connsiteY42" fmla="*/ 5146935 h 6663713"/>
              <a:gd name="connsiteX43" fmla="*/ 7975442 w 8026415"/>
              <a:gd name="connsiteY43" fmla="*/ 5167799 h 6663713"/>
              <a:gd name="connsiteX44" fmla="*/ 7777516 w 8026415"/>
              <a:gd name="connsiteY44" fmla="*/ 5233759 h 6663713"/>
              <a:gd name="connsiteX45" fmla="*/ 7633190 w 8026415"/>
              <a:gd name="connsiteY45" fmla="*/ 5250247 h 6663713"/>
              <a:gd name="connsiteX46" fmla="*/ 7682675 w 8026415"/>
              <a:gd name="connsiteY46" fmla="*/ 5192534 h 6663713"/>
              <a:gd name="connsiteX47" fmla="*/ 7942455 w 8026415"/>
              <a:gd name="connsiteY47" fmla="*/ 5052374 h 6663713"/>
              <a:gd name="connsiteX48" fmla="*/ 7996059 w 8026415"/>
              <a:gd name="connsiteY48" fmla="*/ 5002906 h 6663713"/>
              <a:gd name="connsiteX49" fmla="*/ 8003406 w 8026415"/>
              <a:gd name="connsiteY49" fmla="*/ 4956078 h 6663713"/>
              <a:gd name="connsiteX50" fmla="*/ 1335630 w 8026415"/>
              <a:gd name="connsiteY50" fmla="*/ 3756737 h 6663713"/>
              <a:gd name="connsiteX51" fmla="*/ 1324955 w 8026415"/>
              <a:gd name="connsiteY51" fmla="*/ 3767821 h 6663713"/>
              <a:gd name="connsiteX52" fmla="*/ 1291184 w 8026415"/>
              <a:gd name="connsiteY52" fmla="*/ 3784826 h 6663713"/>
              <a:gd name="connsiteX53" fmla="*/ 1281176 w 8026415"/>
              <a:gd name="connsiteY53" fmla="*/ 3790114 h 6663713"/>
              <a:gd name="connsiteX54" fmla="*/ 1250484 w 8026415"/>
              <a:gd name="connsiteY54" fmla="*/ 3811773 h 6663713"/>
              <a:gd name="connsiteX55" fmla="*/ 1205504 w 8026415"/>
              <a:gd name="connsiteY55" fmla="*/ 3845071 h 6663713"/>
              <a:gd name="connsiteX56" fmla="*/ 1218814 w 8026415"/>
              <a:gd name="connsiteY56" fmla="*/ 3826047 h 6663713"/>
              <a:gd name="connsiteX57" fmla="*/ 1288102 w 8026415"/>
              <a:gd name="connsiteY57" fmla="*/ 3780172 h 6663713"/>
              <a:gd name="connsiteX58" fmla="*/ 1335630 w 8026415"/>
              <a:gd name="connsiteY58" fmla="*/ 3756737 h 6663713"/>
              <a:gd name="connsiteX59" fmla="*/ 1447902 w 8026415"/>
              <a:gd name="connsiteY59" fmla="*/ 3305999 h 6663713"/>
              <a:gd name="connsiteX60" fmla="*/ 1433018 w 8026415"/>
              <a:gd name="connsiteY60" fmla="*/ 3316913 h 6663713"/>
              <a:gd name="connsiteX61" fmla="*/ 1428857 w 8026415"/>
              <a:gd name="connsiteY61" fmla="*/ 3319691 h 6663713"/>
              <a:gd name="connsiteX62" fmla="*/ 1430800 w 8026415"/>
              <a:gd name="connsiteY62" fmla="*/ 3317673 h 6663713"/>
              <a:gd name="connsiteX63" fmla="*/ 1339393 w 8026415"/>
              <a:gd name="connsiteY63" fmla="*/ 2806931 h 6663713"/>
              <a:gd name="connsiteX64" fmla="*/ 1336223 w 8026415"/>
              <a:gd name="connsiteY64" fmla="*/ 2809445 h 6663713"/>
              <a:gd name="connsiteX65" fmla="*/ 1332705 w 8026415"/>
              <a:gd name="connsiteY65" fmla="*/ 2811909 h 6663713"/>
              <a:gd name="connsiteX66" fmla="*/ 1332566 w 8026415"/>
              <a:gd name="connsiteY66" fmla="*/ 2811134 h 6663713"/>
              <a:gd name="connsiteX67" fmla="*/ 1333628 w 8026415"/>
              <a:gd name="connsiteY67" fmla="*/ 2810446 h 6663713"/>
              <a:gd name="connsiteX68" fmla="*/ 1576339 w 8026415"/>
              <a:gd name="connsiteY68" fmla="*/ 2639907 h 6663713"/>
              <a:gd name="connsiteX69" fmla="*/ 1575394 w 8026415"/>
              <a:gd name="connsiteY69" fmla="*/ 2641051 h 6663713"/>
              <a:gd name="connsiteX70" fmla="*/ 1575093 w 8026415"/>
              <a:gd name="connsiteY70" fmla="*/ 2641582 h 6663713"/>
              <a:gd name="connsiteX71" fmla="*/ 1572214 w 8026415"/>
              <a:gd name="connsiteY71" fmla="*/ 2643050 h 6663713"/>
              <a:gd name="connsiteX72" fmla="*/ 1575034 w 8026415"/>
              <a:gd name="connsiteY72" fmla="*/ 2640478 h 6663713"/>
              <a:gd name="connsiteX73" fmla="*/ 1576339 w 8026415"/>
              <a:gd name="connsiteY73" fmla="*/ 2639907 h 6663713"/>
              <a:gd name="connsiteX74" fmla="*/ 1675711 w 8026415"/>
              <a:gd name="connsiteY74" fmla="*/ 2594244 h 6663713"/>
              <a:gd name="connsiteX75" fmla="*/ 1675322 w 8026415"/>
              <a:gd name="connsiteY75" fmla="*/ 2594642 h 6663713"/>
              <a:gd name="connsiteX76" fmla="*/ 1671901 w 8026415"/>
              <a:gd name="connsiteY76" fmla="*/ 2596689 h 6663713"/>
              <a:gd name="connsiteX77" fmla="*/ 384100 w 8026415"/>
              <a:gd name="connsiteY77" fmla="*/ 1289449 h 6663713"/>
              <a:gd name="connsiteX78" fmla="*/ 345813 w 8026415"/>
              <a:gd name="connsiteY78" fmla="*/ 1326083 h 6663713"/>
              <a:gd name="connsiteX79" fmla="*/ 179754 w 8026415"/>
              <a:gd name="connsiteY79" fmla="*/ 1448845 h 6663713"/>
              <a:gd name="connsiteX80" fmla="*/ 129753 w 8026415"/>
              <a:gd name="connsiteY80" fmla="*/ 1488586 h 6663713"/>
              <a:gd name="connsiteX81" fmla="*/ 122023 w 8026415"/>
              <a:gd name="connsiteY81" fmla="*/ 1497078 h 6663713"/>
              <a:gd name="connsiteX82" fmla="*/ 120331 w 8026415"/>
              <a:gd name="connsiteY82" fmla="*/ 1501105 h 6663713"/>
              <a:gd name="connsiteX83" fmla="*/ 124014 w 8026415"/>
              <a:gd name="connsiteY83" fmla="*/ 1499771 h 6663713"/>
              <a:gd name="connsiteX84" fmla="*/ 136754 w 8026415"/>
              <a:gd name="connsiteY84" fmla="*/ 1491740 h 6663713"/>
              <a:gd name="connsiteX85" fmla="*/ 134398 w 8026415"/>
              <a:gd name="connsiteY85" fmla="*/ 1494869 h 6663713"/>
              <a:gd name="connsiteX86" fmla="*/ 105861 w 8026415"/>
              <a:gd name="connsiteY86" fmla="*/ 1515818 h 6663713"/>
              <a:gd name="connsiteX87" fmla="*/ 90445 w 8026415"/>
              <a:gd name="connsiteY87" fmla="*/ 1505009 h 6663713"/>
              <a:gd name="connsiteX88" fmla="*/ 87593 w 8026415"/>
              <a:gd name="connsiteY88" fmla="*/ 1500660 h 6663713"/>
              <a:gd name="connsiteX89" fmla="*/ 88172 w 8026415"/>
              <a:gd name="connsiteY89" fmla="*/ 1500238 h 6663713"/>
              <a:gd name="connsiteX90" fmla="*/ 117743 w 8026415"/>
              <a:gd name="connsiteY90" fmla="*/ 1484972 h 6663713"/>
              <a:gd name="connsiteX91" fmla="*/ 142560 w 8026415"/>
              <a:gd name="connsiteY91" fmla="*/ 1468013 h 6663713"/>
              <a:gd name="connsiteX92" fmla="*/ 175773 w 8026415"/>
              <a:gd name="connsiteY92" fmla="*/ 1443460 h 6663713"/>
              <a:gd name="connsiteX93" fmla="*/ 193887 w 8026415"/>
              <a:gd name="connsiteY93" fmla="*/ 1430068 h 6663713"/>
              <a:gd name="connsiteX94" fmla="*/ 228128 w 8026415"/>
              <a:gd name="connsiteY94" fmla="*/ 1400591 h 6663713"/>
              <a:gd name="connsiteX95" fmla="*/ 249925 w 8026415"/>
              <a:gd name="connsiteY95" fmla="*/ 1385864 h 6663713"/>
              <a:gd name="connsiteX96" fmla="*/ 303244 w 8026415"/>
              <a:gd name="connsiteY96" fmla="*/ 1350611 h 6663713"/>
              <a:gd name="connsiteX97" fmla="*/ 334100 w 8026415"/>
              <a:gd name="connsiteY97" fmla="*/ 1329188 h 6663713"/>
              <a:gd name="connsiteX98" fmla="*/ 342494 w 8026415"/>
              <a:gd name="connsiteY98" fmla="*/ 1321594 h 6663713"/>
              <a:gd name="connsiteX99" fmla="*/ 370032 w 8026415"/>
              <a:gd name="connsiteY99" fmla="*/ 1295683 h 6663713"/>
              <a:gd name="connsiteX100" fmla="*/ 384100 w 8026415"/>
              <a:gd name="connsiteY100" fmla="*/ 1289449 h 6663713"/>
              <a:gd name="connsiteX101" fmla="*/ 620567 w 8026415"/>
              <a:gd name="connsiteY101" fmla="*/ 1249292 h 6663713"/>
              <a:gd name="connsiteX102" fmla="*/ 619539 w 8026415"/>
              <a:gd name="connsiteY102" fmla="*/ 1254217 h 6663713"/>
              <a:gd name="connsiteX103" fmla="*/ 599068 w 8026415"/>
              <a:gd name="connsiteY103" fmla="*/ 1270739 h 6663713"/>
              <a:gd name="connsiteX104" fmla="*/ 583672 w 8026415"/>
              <a:gd name="connsiteY104" fmla="*/ 1275179 h 6663713"/>
              <a:gd name="connsiteX105" fmla="*/ 552816 w 8026415"/>
              <a:gd name="connsiteY105" fmla="*/ 1296601 h 6663713"/>
              <a:gd name="connsiteX106" fmla="*/ 516585 w 8026415"/>
              <a:gd name="connsiteY106" fmla="*/ 1323386 h 6663713"/>
              <a:gd name="connsiteX107" fmla="*/ 501489 w 8026415"/>
              <a:gd name="connsiteY107" fmla="*/ 1334547 h 6663713"/>
              <a:gd name="connsiteX108" fmla="*/ 481018 w 8026415"/>
              <a:gd name="connsiteY108" fmla="*/ 1351069 h 6663713"/>
              <a:gd name="connsiteX109" fmla="*/ 459219 w 8026415"/>
              <a:gd name="connsiteY109" fmla="*/ 1365796 h 6663713"/>
              <a:gd name="connsiteX110" fmla="*/ 447807 w 8026415"/>
              <a:gd name="connsiteY110" fmla="*/ 1375622 h 6663713"/>
              <a:gd name="connsiteX111" fmla="*/ 439777 w 8026415"/>
              <a:gd name="connsiteY111" fmla="*/ 1377393 h 6663713"/>
              <a:gd name="connsiteX112" fmla="*/ 424680 w 8026415"/>
              <a:gd name="connsiteY112" fmla="*/ 1388553 h 6663713"/>
              <a:gd name="connsiteX113" fmla="*/ 419969 w 8026415"/>
              <a:gd name="connsiteY113" fmla="*/ 1394812 h 6663713"/>
              <a:gd name="connsiteX114" fmla="*/ 414295 w 8026415"/>
              <a:gd name="connsiteY114" fmla="*/ 1393454 h 6663713"/>
              <a:gd name="connsiteX115" fmla="*/ 396180 w 8026415"/>
              <a:gd name="connsiteY115" fmla="*/ 1406846 h 6663713"/>
              <a:gd name="connsiteX116" fmla="*/ 391469 w 8026415"/>
              <a:gd name="connsiteY116" fmla="*/ 1413106 h 6663713"/>
              <a:gd name="connsiteX117" fmla="*/ 385795 w 8026415"/>
              <a:gd name="connsiteY117" fmla="*/ 1411748 h 6663713"/>
              <a:gd name="connsiteX118" fmla="*/ 383141 w 8026415"/>
              <a:gd name="connsiteY118" fmla="*/ 1413807 h 6663713"/>
              <a:gd name="connsiteX119" fmla="*/ 383417 w 8026415"/>
              <a:gd name="connsiteY119" fmla="*/ 1412485 h 6663713"/>
              <a:gd name="connsiteX120" fmla="*/ 384488 w 8026415"/>
              <a:gd name="connsiteY120" fmla="*/ 1401607 h 6663713"/>
              <a:gd name="connsiteX121" fmla="*/ 413697 w 8026415"/>
              <a:gd name="connsiteY121" fmla="*/ 1380013 h 6663713"/>
              <a:gd name="connsiteX122" fmla="*/ 465025 w 8026415"/>
              <a:gd name="connsiteY122" fmla="*/ 1342068 h 6663713"/>
              <a:gd name="connsiteX123" fmla="*/ 465689 w 8026415"/>
              <a:gd name="connsiteY123" fmla="*/ 1342967 h 6663713"/>
              <a:gd name="connsiteX124" fmla="*/ 415025 w 8026415"/>
              <a:gd name="connsiteY124" fmla="*/ 1381810 h 6663713"/>
              <a:gd name="connsiteX125" fmla="*/ 429093 w 8026415"/>
              <a:gd name="connsiteY125" fmla="*/ 1375574 h 6663713"/>
              <a:gd name="connsiteX126" fmla="*/ 521661 w 8026415"/>
              <a:gd name="connsiteY126" fmla="*/ 1311305 h 6663713"/>
              <a:gd name="connsiteX127" fmla="*/ 539777 w 8026415"/>
              <a:gd name="connsiteY127" fmla="*/ 1297913 h 6663713"/>
              <a:gd name="connsiteX128" fmla="*/ 583008 w 8026415"/>
              <a:gd name="connsiteY128" fmla="*/ 1274280 h 6663713"/>
              <a:gd name="connsiteX129" fmla="*/ 610181 w 8026415"/>
              <a:gd name="connsiteY129" fmla="*/ 1254193 h 6663713"/>
              <a:gd name="connsiteX130" fmla="*/ 620567 w 8026415"/>
              <a:gd name="connsiteY130" fmla="*/ 1249292 h 6663713"/>
              <a:gd name="connsiteX131" fmla="*/ 275195 w 8026415"/>
              <a:gd name="connsiteY131" fmla="*/ 0 h 6663713"/>
              <a:gd name="connsiteX132" fmla="*/ 8026415 w 8026415"/>
              <a:gd name="connsiteY132" fmla="*/ 0 h 6663713"/>
              <a:gd name="connsiteX133" fmla="*/ 8026414 w 8026415"/>
              <a:gd name="connsiteY133" fmla="*/ 4807317 h 6663713"/>
              <a:gd name="connsiteX134" fmla="*/ 8012554 w 8026415"/>
              <a:gd name="connsiteY134" fmla="*/ 4825642 h 6663713"/>
              <a:gd name="connsiteX135" fmla="*/ 7942455 w 8026415"/>
              <a:gd name="connsiteY135" fmla="*/ 4924580 h 6663713"/>
              <a:gd name="connsiteX136" fmla="*/ 7826993 w 8026415"/>
              <a:gd name="connsiteY136" fmla="*/ 5023517 h 6663713"/>
              <a:gd name="connsiteX137" fmla="*/ 7464128 w 8026415"/>
              <a:gd name="connsiteY137" fmla="*/ 5274980 h 6663713"/>
              <a:gd name="connsiteX138" fmla="*/ 7336298 w 8026415"/>
              <a:gd name="connsiteY138" fmla="*/ 5258491 h 6663713"/>
              <a:gd name="connsiteX139" fmla="*/ 7245580 w 8026415"/>
              <a:gd name="connsiteY139" fmla="*/ 5209023 h 6663713"/>
              <a:gd name="connsiteX140" fmla="*/ 7171358 w 8026415"/>
              <a:gd name="connsiteY140" fmla="*/ 5242004 h 6663713"/>
              <a:gd name="connsiteX141" fmla="*/ 7138370 w 8026415"/>
              <a:gd name="connsiteY141" fmla="*/ 5258491 h 6663713"/>
              <a:gd name="connsiteX142" fmla="*/ 7018785 w 8026415"/>
              <a:gd name="connsiteY142" fmla="*/ 5340943 h 6663713"/>
              <a:gd name="connsiteX143" fmla="*/ 6977550 w 8026415"/>
              <a:gd name="connsiteY143" fmla="*/ 5369796 h 6663713"/>
              <a:gd name="connsiteX144" fmla="*/ 6877556 w 8026415"/>
              <a:gd name="connsiteY144" fmla="*/ 5409476 h 6663713"/>
              <a:gd name="connsiteX145" fmla="*/ 6860844 w 8026415"/>
              <a:gd name="connsiteY145" fmla="*/ 5415176 h 6663713"/>
              <a:gd name="connsiteX146" fmla="*/ 7228950 w 8026415"/>
              <a:gd name="connsiteY146" fmla="*/ 5413784 h 6663713"/>
              <a:gd name="connsiteX147" fmla="*/ 7300912 w 8026415"/>
              <a:gd name="connsiteY147" fmla="*/ 5415990 h 6663713"/>
              <a:gd name="connsiteX148" fmla="*/ 7344426 w 8026415"/>
              <a:gd name="connsiteY148" fmla="*/ 5444725 h 6663713"/>
              <a:gd name="connsiteX149" fmla="*/ 7304032 w 8026415"/>
              <a:gd name="connsiteY149" fmla="*/ 5468053 h 6663713"/>
              <a:gd name="connsiteX150" fmla="*/ 6973370 w 8026415"/>
              <a:gd name="connsiteY150" fmla="*/ 5507523 h 6663713"/>
              <a:gd name="connsiteX151" fmla="*/ 6503058 w 8026415"/>
              <a:gd name="connsiteY151" fmla="*/ 5526648 h 6663713"/>
              <a:gd name="connsiteX152" fmla="*/ 6465084 w 8026415"/>
              <a:gd name="connsiteY152" fmla="*/ 5525010 h 6663713"/>
              <a:gd name="connsiteX153" fmla="*/ 6447804 w 8026415"/>
              <a:gd name="connsiteY153" fmla="*/ 5541725 h 6663713"/>
              <a:gd name="connsiteX154" fmla="*/ 6464510 w 8026415"/>
              <a:gd name="connsiteY154" fmla="*/ 5559008 h 6663713"/>
              <a:gd name="connsiteX155" fmla="*/ 6766929 w 8026415"/>
              <a:gd name="connsiteY155" fmla="*/ 5593083 h 6663713"/>
              <a:gd name="connsiteX156" fmla="*/ 6789755 w 8026415"/>
              <a:gd name="connsiteY156" fmla="*/ 5603469 h 6663713"/>
              <a:gd name="connsiteX157" fmla="*/ 6782284 w 8026415"/>
              <a:gd name="connsiteY157" fmla="*/ 5631350 h 6663713"/>
              <a:gd name="connsiteX158" fmla="*/ 6678673 w 8026415"/>
              <a:gd name="connsiteY158" fmla="*/ 5667622 h 6663713"/>
              <a:gd name="connsiteX159" fmla="*/ 6604004 w 8026415"/>
              <a:gd name="connsiteY159" fmla="*/ 5707378 h 6663713"/>
              <a:gd name="connsiteX160" fmla="*/ 6532534 w 8026415"/>
              <a:gd name="connsiteY160" fmla="*/ 5735187 h 6663713"/>
              <a:gd name="connsiteX161" fmla="*/ 6346659 w 8026415"/>
              <a:gd name="connsiteY161" fmla="*/ 5728074 h 6663713"/>
              <a:gd name="connsiteX162" fmla="*/ 6020839 w 8026415"/>
              <a:gd name="connsiteY162" fmla="*/ 5717611 h 6663713"/>
              <a:gd name="connsiteX163" fmla="*/ 6200519 w 8026415"/>
              <a:gd name="connsiteY163" fmla="*/ 5795639 h 6663713"/>
              <a:gd name="connsiteX164" fmla="*/ 6384549 w 8026415"/>
              <a:gd name="connsiteY164" fmla="*/ 5793722 h 6663713"/>
              <a:gd name="connsiteX165" fmla="*/ 6426215 w 8026415"/>
              <a:gd name="connsiteY165" fmla="*/ 5813426 h 6663713"/>
              <a:gd name="connsiteX166" fmla="*/ 6241900 w 8026415"/>
              <a:gd name="connsiteY166" fmla="*/ 5832340 h 6663713"/>
              <a:gd name="connsiteX167" fmla="*/ 6310372 w 8026415"/>
              <a:gd name="connsiteY167" fmla="*/ 5863496 h 6663713"/>
              <a:gd name="connsiteX168" fmla="*/ 6363491 w 8026415"/>
              <a:gd name="connsiteY168" fmla="*/ 5856383 h 6663713"/>
              <a:gd name="connsiteX169" fmla="*/ 6398260 w 8026415"/>
              <a:gd name="connsiteY169" fmla="*/ 5869970 h 6663713"/>
              <a:gd name="connsiteX170" fmla="*/ 6377776 w 8026415"/>
              <a:gd name="connsiteY170" fmla="*/ 5898633 h 6663713"/>
              <a:gd name="connsiteX171" fmla="*/ 6589886 w 8026415"/>
              <a:gd name="connsiteY171" fmla="*/ 5951199 h 6663713"/>
              <a:gd name="connsiteX172" fmla="*/ 6820836 w 8026415"/>
              <a:gd name="connsiteY172" fmla="*/ 6013081 h 6663713"/>
              <a:gd name="connsiteX173" fmla="*/ 6240096 w 8026415"/>
              <a:gd name="connsiteY173" fmla="*/ 5998348 h 6663713"/>
              <a:gd name="connsiteX174" fmla="*/ 6274578 w 8026415"/>
              <a:gd name="connsiteY174" fmla="*/ 6028932 h 6663713"/>
              <a:gd name="connsiteX175" fmla="*/ 6224374 w 8026415"/>
              <a:gd name="connsiteY175" fmla="*/ 6041094 h 6663713"/>
              <a:gd name="connsiteX176" fmla="*/ 5967315 w 8026415"/>
              <a:gd name="connsiteY176" fmla="*/ 6044789 h 6663713"/>
              <a:gd name="connsiteX177" fmla="*/ 5766088 w 8026415"/>
              <a:gd name="connsiteY177" fmla="*/ 5999408 h 6663713"/>
              <a:gd name="connsiteX178" fmla="*/ 5628279 w 8026415"/>
              <a:gd name="connsiteY178" fmla="*/ 5988094 h 6663713"/>
              <a:gd name="connsiteX179" fmla="*/ 5494166 w 8026415"/>
              <a:gd name="connsiteY179" fmla="*/ 5994850 h 6663713"/>
              <a:gd name="connsiteX180" fmla="*/ 5453774 w 8026415"/>
              <a:gd name="connsiteY180" fmla="*/ 6018179 h 6663713"/>
              <a:gd name="connsiteX181" fmla="*/ 5492446 w 8026415"/>
              <a:gd name="connsiteY181" fmla="*/ 6096843 h 6663713"/>
              <a:gd name="connsiteX182" fmla="*/ 5545276 w 8026415"/>
              <a:gd name="connsiteY182" fmla="*/ 6106732 h 6663713"/>
              <a:gd name="connsiteX183" fmla="*/ 5660958 w 8026415"/>
              <a:gd name="connsiteY183" fmla="*/ 6184688 h 6663713"/>
              <a:gd name="connsiteX184" fmla="*/ 5788666 w 8026415"/>
              <a:gd name="connsiteY184" fmla="*/ 6201831 h 6663713"/>
              <a:gd name="connsiteX185" fmla="*/ 5766335 w 8026415"/>
              <a:gd name="connsiteY185" fmla="*/ 6221460 h 6663713"/>
              <a:gd name="connsiteX186" fmla="*/ 5519090 w 8026415"/>
              <a:gd name="connsiteY186" fmla="*/ 6236321 h 6663713"/>
              <a:gd name="connsiteX187" fmla="*/ 5462850 w 8026415"/>
              <a:gd name="connsiteY187" fmla="*/ 6191370 h 6663713"/>
              <a:gd name="connsiteX188" fmla="*/ 5404761 w 8026415"/>
              <a:gd name="connsiteY188" fmla="*/ 6137383 h 6663713"/>
              <a:gd name="connsiteX189" fmla="*/ 5362808 w 8026415"/>
              <a:gd name="connsiteY189" fmla="*/ 6134680 h 6663713"/>
              <a:gd name="connsiteX190" fmla="*/ 5324342 w 8026415"/>
              <a:gd name="connsiteY190" fmla="*/ 6103029 h 6663713"/>
              <a:gd name="connsiteX191" fmla="*/ 5350943 w 8026415"/>
              <a:gd name="connsiteY191" fmla="*/ 6067467 h 6663713"/>
              <a:gd name="connsiteX192" fmla="*/ 5378323 w 8026415"/>
              <a:gd name="connsiteY192" fmla="*/ 6044921 h 6663713"/>
              <a:gd name="connsiteX193" fmla="*/ 5362682 w 8026415"/>
              <a:gd name="connsiteY193" fmla="*/ 6023654 h 6663713"/>
              <a:gd name="connsiteX194" fmla="*/ 5336370 w 8026415"/>
              <a:gd name="connsiteY194" fmla="*/ 6042216 h 6663713"/>
              <a:gd name="connsiteX195" fmla="*/ 5303940 w 8026415"/>
              <a:gd name="connsiteY195" fmla="*/ 6067679 h 6663713"/>
              <a:gd name="connsiteX196" fmla="*/ 5222168 w 8026415"/>
              <a:gd name="connsiteY196" fmla="*/ 6054307 h 6663713"/>
              <a:gd name="connsiteX197" fmla="*/ 5135346 w 8026415"/>
              <a:gd name="connsiteY197" fmla="*/ 6043851 h 6663713"/>
              <a:gd name="connsiteX198" fmla="*/ 5134279 w 8026415"/>
              <a:gd name="connsiteY198" fmla="*/ 6047832 h 6663713"/>
              <a:gd name="connsiteX199" fmla="*/ 4823570 w 8026415"/>
              <a:gd name="connsiteY199" fmla="*/ 6267677 h 6663713"/>
              <a:gd name="connsiteX200" fmla="*/ 4683548 w 8026415"/>
              <a:gd name="connsiteY200" fmla="*/ 6328342 h 6663713"/>
              <a:gd name="connsiteX201" fmla="*/ 4651120 w 8026415"/>
              <a:gd name="connsiteY201" fmla="*/ 6353806 h 6663713"/>
              <a:gd name="connsiteX202" fmla="*/ 4526162 w 8026415"/>
              <a:gd name="connsiteY202" fmla="*/ 6469739 h 6663713"/>
              <a:gd name="connsiteX203" fmla="*/ 4351166 w 8026415"/>
              <a:gd name="connsiteY203" fmla="*/ 6469807 h 6663713"/>
              <a:gd name="connsiteX204" fmla="*/ 4321524 w 8026415"/>
              <a:gd name="connsiteY204" fmla="*/ 6389294 h 6663713"/>
              <a:gd name="connsiteX205" fmla="*/ 4327723 w 8026415"/>
              <a:gd name="connsiteY205" fmla="*/ 6373583 h 6663713"/>
              <a:gd name="connsiteX206" fmla="*/ 4331753 w 8026415"/>
              <a:gd name="connsiteY206" fmla="*/ 6371487 h 6663713"/>
              <a:gd name="connsiteX207" fmla="*/ 4385348 w 8026415"/>
              <a:gd name="connsiteY207" fmla="*/ 6329772 h 6663713"/>
              <a:gd name="connsiteX208" fmla="*/ 4426222 w 8026415"/>
              <a:gd name="connsiteY208" fmla="*/ 6280125 h 6663713"/>
              <a:gd name="connsiteX209" fmla="*/ 4452664 w 8026415"/>
              <a:gd name="connsiteY209" fmla="*/ 6253445 h 6663713"/>
              <a:gd name="connsiteX210" fmla="*/ 4493067 w 8026415"/>
              <a:gd name="connsiteY210" fmla="*/ 6219651 h 6663713"/>
              <a:gd name="connsiteX211" fmla="*/ 4514835 w 8026415"/>
              <a:gd name="connsiteY211" fmla="*/ 6198953 h 6663713"/>
              <a:gd name="connsiteX212" fmla="*/ 4524951 w 8026415"/>
              <a:gd name="connsiteY212" fmla="*/ 6187795 h 6663713"/>
              <a:gd name="connsiteX213" fmla="*/ 4553344 w 8026415"/>
              <a:gd name="connsiteY213" fmla="*/ 6157718 h 6663713"/>
              <a:gd name="connsiteX214" fmla="*/ 4563459 w 8026415"/>
              <a:gd name="connsiteY214" fmla="*/ 6146561 h 6663713"/>
              <a:gd name="connsiteX215" fmla="*/ 4580316 w 8026415"/>
              <a:gd name="connsiteY215" fmla="*/ 6104348 h 6663713"/>
              <a:gd name="connsiteX216" fmla="*/ 4595574 w 8026415"/>
              <a:gd name="connsiteY216" fmla="*/ 6071355 h 6663713"/>
              <a:gd name="connsiteX217" fmla="*/ 4607285 w 8026415"/>
              <a:gd name="connsiteY217" fmla="*/ 6050978 h 6663713"/>
              <a:gd name="connsiteX218" fmla="*/ 4612017 w 8026415"/>
              <a:gd name="connsiteY218" fmla="*/ 6034158 h 6663713"/>
              <a:gd name="connsiteX219" fmla="*/ 4610478 w 8026415"/>
              <a:gd name="connsiteY219" fmla="*/ 6032540 h 6663713"/>
              <a:gd name="connsiteX220" fmla="*/ 4561970 w 8026415"/>
              <a:gd name="connsiteY220" fmla="*/ 6063258 h 6663713"/>
              <a:gd name="connsiteX221" fmla="*/ 4420473 w 8026415"/>
              <a:gd name="connsiteY221" fmla="*/ 6197792 h 6663713"/>
              <a:gd name="connsiteX222" fmla="*/ 4414395 w 8026415"/>
              <a:gd name="connsiteY222" fmla="*/ 6204341 h 6663713"/>
              <a:gd name="connsiteX223" fmla="*/ 4408198 w 8026415"/>
              <a:gd name="connsiteY223" fmla="*/ 6206473 h 6663713"/>
              <a:gd name="connsiteX224" fmla="*/ 4409151 w 8026415"/>
              <a:gd name="connsiteY224" fmla="*/ 6204866 h 6663713"/>
              <a:gd name="connsiteX225" fmla="*/ 4411512 w 8026415"/>
              <a:gd name="connsiteY225" fmla="*/ 6201308 h 6663713"/>
              <a:gd name="connsiteX226" fmla="*/ 4418167 w 8026415"/>
              <a:gd name="connsiteY226" fmla="*/ 6195366 h 6663713"/>
              <a:gd name="connsiteX227" fmla="*/ 4448511 w 8026415"/>
              <a:gd name="connsiteY227" fmla="*/ 6161893 h 6663713"/>
              <a:gd name="connsiteX228" fmla="*/ 4531029 w 8026415"/>
              <a:gd name="connsiteY228" fmla="*/ 6063411 h 6663713"/>
              <a:gd name="connsiteX229" fmla="*/ 4584682 w 8026415"/>
              <a:gd name="connsiteY229" fmla="*/ 6010856 h 6663713"/>
              <a:gd name="connsiteX230" fmla="*/ 4620056 w 8026415"/>
              <a:gd name="connsiteY230" fmla="*/ 5977223 h 6663713"/>
              <a:gd name="connsiteX231" fmla="*/ 4651171 w 8026415"/>
              <a:gd name="connsiteY231" fmla="*/ 5944559 h 6663713"/>
              <a:gd name="connsiteX232" fmla="*/ 4663237 w 8026415"/>
              <a:gd name="connsiteY232" fmla="*/ 5930005 h 6663713"/>
              <a:gd name="connsiteX233" fmla="*/ 4648094 w 8026415"/>
              <a:gd name="connsiteY233" fmla="*/ 5941324 h 6663713"/>
              <a:gd name="connsiteX234" fmla="*/ 4554394 w 8026415"/>
              <a:gd name="connsiteY234" fmla="*/ 6033493 h 6663713"/>
              <a:gd name="connsiteX235" fmla="*/ 4508962 w 8026415"/>
              <a:gd name="connsiteY235" fmla="*/ 6067447 h 6663713"/>
              <a:gd name="connsiteX236" fmla="*/ 4507424 w 8026415"/>
              <a:gd name="connsiteY236" fmla="*/ 6065830 h 6663713"/>
              <a:gd name="connsiteX237" fmla="*/ 4507069 w 8026415"/>
              <a:gd name="connsiteY237" fmla="*/ 6060006 h 6663713"/>
              <a:gd name="connsiteX238" fmla="*/ 4531559 w 8026415"/>
              <a:gd name="connsiteY238" fmla="*/ 6036722 h 6663713"/>
              <a:gd name="connsiteX239" fmla="*/ 4546346 w 8026415"/>
              <a:gd name="connsiteY239" fmla="*/ 6019580 h 6663713"/>
              <a:gd name="connsiteX240" fmla="*/ 4547530 w 8026415"/>
              <a:gd name="connsiteY240" fmla="*/ 6015375 h 6663713"/>
              <a:gd name="connsiteX241" fmla="*/ 4541318 w 8026415"/>
              <a:gd name="connsiteY241" fmla="*/ 6019741 h 6663713"/>
              <a:gd name="connsiteX242" fmla="*/ 4516828 w 8026415"/>
              <a:gd name="connsiteY242" fmla="*/ 6043025 h 6663713"/>
              <a:gd name="connsiteX243" fmla="*/ 4507127 w 8026415"/>
              <a:gd name="connsiteY243" fmla="*/ 6049169 h 6663713"/>
              <a:gd name="connsiteX244" fmla="*/ 4511030 w 8026415"/>
              <a:gd name="connsiteY244" fmla="*/ 6042376 h 6663713"/>
              <a:gd name="connsiteX245" fmla="*/ 4539838 w 8026415"/>
              <a:gd name="connsiteY245" fmla="*/ 6007285 h 6663713"/>
              <a:gd name="connsiteX246" fmla="*/ 4588461 w 8026415"/>
              <a:gd name="connsiteY246" fmla="*/ 5954892 h 6663713"/>
              <a:gd name="connsiteX247" fmla="*/ 4587692 w 8026415"/>
              <a:gd name="connsiteY247" fmla="*/ 5954083 h 6663713"/>
              <a:gd name="connsiteX248" fmla="*/ 4586153 w 8026415"/>
              <a:gd name="connsiteY248" fmla="*/ 5952465 h 6663713"/>
              <a:gd name="connsiteX249" fmla="*/ 4575269 w 8026415"/>
              <a:gd name="connsiteY249" fmla="*/ 5962813 h 6663713"/>
              <a:gd name="connsiteX250" fmla="*/ 4562491 w 8026415"/>
              <a:gd name="connsiteY250" fmla="*/ 5965722 h 6663713"/>
              <a:gd name="connsiteX251" fmla="*/ 4557462 w 8026415"/>
              <a:gd name="connsiteY251" fmla="*/ 5965882 h 6663713"/>
              <a:gd name="connsiteX252" fmla="*/ 4530665 w 8026415"/>
              <a:gd name="connsiteY252" fmla="*/ 5986740 h 6663713"/>
              <a:gd name="connsiteX253" fmla="*/ 4549713 w 8026415"/>
              <a:gd name="connsiteY253" fmla="*/ 5968629 h 6663713"/>
              <a:gd name="connsiteX254" fmla="*/ 4550126 w 8026415"/>
              <a:gd name="connsiteY254" fmla="*/ 5963615 h 6663713"/>
              <a:gd name="connsiteX255" fmla="*/ 4548588 w 8026415"/>
              <a:gd name="connsiteY255" fmla="*/ 5961997 h 6663713"/>
              <a:gd name="connsiteX256" fmla="*/ 4551309 w 8026415"/>
              <a:gd name="connsiteY256" fmla="*/ 5959409 h 6663713"/>
              <a:gd name="connsiteX257" fmla="*/ 4579289 w 8026415"/>
              <a:gd name="connsiteY257" fmla="*/ 5934347 h 6663713"/>
              <a:gd name="connsiteX258" fmla="*/ 4583961 w 8026415"/>
              <a:gd name="connsiteY258" fmla="*/ 5928363 h 6663713"/>
              <a:gd name="connsiteX259" fmla="*/ 4579703 w 8026415"/>
              <a:gd name="connsiteY259" fmla="*/ 5929333 h 6663713"/>
              <a:gd name="connsiteX260" fmla="*/ 4560299 w 8026415"/>
              <a:gd name="connsiteY260" fmla="*/ 5941620 h 6663713"/>
              <a:gd name="connsiteX261" fmla="*/ 4553732 w 8026415"/>
              <a:gd name="connsiteY261" fmla="*/ 5940162 h 6663713"/>
              <a:gd name="connsiteX262" fmla="*/ 4556867 w 8026415"/>
              <a:gd name="connsiteY262" fmla="*/ 5932561 h 6663713"/>
              <a:gd name="connsiteX263" fmla="*/ 4570472 w 8026415"/>
              <a:gd name="connsiteY263" fmla="*/ 5919624 h 6663713"/>
              <a:gd name="connsiteX264" fmla="*/ 4606201 w 8026415"/>
              <a:gd name="connsiteY264" fmla="*/ 5891814 h 6663713"/>
              <a:gd name="connsiteX265" fmla="*/ 4618269 w 8026415"/>
              <a:gd name="connsiteY265" fmla="*/ 5877260 h 6663713"/>
              <a:gd name="connsiteX266" fmla="*/ 4621817 w 8026415"/>
              <a:gd name="connsiteY266" fmla="*/ 5864645 h 6663713"/>
              <a:gd name="connsiteX267" fmla="*/ 4644769 w 8026415"/>
              <a:gd name="connsiteY267" fmla="*/ 5839742 h 6663713"/>
              <a:gd name="connsiteX268" fmla="*/ 4667306 w 8026415"/>
              <a:gd name="connsiteY268" fmla="*/ 5819854 h 6663713"/>
              <a:gd name="connsiteX269" fmla="*/ 4670441 w 8026415"/>
              <a:gd name="connsiteY269" fmla="*/ 5812252 h 6663713"/>
              <a:gd name="connsiteX270" fmla="*/ 4662691 w 8026415"/>
              <a:gd name="connsiteY270" fmla="*/ 5815000 h 6663713"/>
              <a:gd name="connsiteX271" fmla="*/ 4655297 w 8026415"/>
              <a:gd name="connsiteY271" fmla="*/ 5823570 h 6663713"/>
              <a:gd name="connsiteX272" fmla="*/ 4620337 w 8026415"/>
              <a:gd name="connsiteY272" fmla="*/ 5852189 h 6663713"/>
              <a:gd name="connsiteX273" fmla="*/ 4613000 w 8026415"/>
              <a:gd name="connsiteY273" fmla="*/ 5849922 h 6663713"/>
              <a:gd name="connsiteX274" fmla="*/ 4588510 w 8026415"/>
              <a:gd name="connsiteY274" fmla="*/ 5873207 h 6663713"/>
              <a:gd name="connsiteX275" fmla="*/ 4565973 w 8026415"/>
              <a:gd name="connsiteY275" fmla="*/ 5893096 h 6663713"/>
              <a:gd name="connsiteX276" fmla="*/ 4547694 w 8026415"/>
              <a:gd name="connsiteY276" fmla="*/ 5912015 h 6663713"/>
              <a:gd name="connsiteX277" fmla="*/ 4480436 w 8026415"/>
              <a:gd name="connsiteY277" fmla="*/ 5977505 h 6663713"/>
              <a:gd name="connsiteX278" fmla="*/ 4450504 w 8026415"/>
              <a:gd name="connsiteY278" fmla="*/ 6005964 h 6663713"/>
              <a:gd name="connsiteX279" fmla="*/ 4408091 w 8026415"/>
              <a:gd name="connsiteY279" fmla="*/ 6053991 h 6663713"/>
              <a:gd name="connsiteX280" fmla="*/ 4400342 w 8026415"/>
              <a:gd name="connsiteY280" fmla="*/ 6056739 h 6663713"/>
              <a:gd name="connsiteX281" fmla="*/ 4369641 w 8026415"/>
              <a:gd name="connsiteY281" fmla="*/ 6084389 h 6663713"/>
              <a:gd name="connsiteX282" fmla="*/ 4350949 w 8026415"/>
              <a:gd name="connsiteY282" fmla="*/ 6108322 h 6663713"/>
              <a:gd name="connsiteX283" fmla="*/ 4333440 w 8026415"/>
              <a:gd name="connsiteY283" fmla="*/ 6128051 h 6663713"/>
              <a:gd name="connsiteX284" fmla="*/ 4289191 w 8026415"/>
              <a:gd name="connsiteY284" fmla="*/ 6157799 h 6663713"/>
              <a:gd name="connsiteX285" fmla="*/ 4264345 w 8026415"/>
              <a:gd name="connsiteY285" fmla="*/ 6175261 h 6663713"/>
              <a:gd name="connsiteX286" fmla="*/ 4249557 w 8026415"/>
              <a:gd name="connsiteY286" fmla="*/ 6192402 h 6663713"/>
              <a:gd name="connsiteX287" fmla="*/ 4238259 w 8026415"/>
              <a:gd name="connsiteY287" fmla="*/ 6207766 h 6663713"/>
              <a:gd name="connsiteX288" fmla="*/ 4236662 w 8026415"/>
              <a:gd name="connsiteY288" fmla="*/ 6216985 h 6663713"/>
              <a:gd name="connsiteX289" fmla="*/ 4214895 w 8026415"/>
              <a:gd name="connsiteY289" fmla="*/ 6237683 h 6663713"/>
              <a:gd name="connsiteX290" fmla="*/ 4200164 w 8026415"/>
              <a:gd name="connsiteY290" fmla="*/ 6243986 h 6663713"/>
              <a:gd name="connsiteX291" fmla="*/ 4181886 w 8026415"/>
              <a:gd name="connsiteY291" fmla="*/ 6262906 h 6663713"/>
              <a:gd name="connsiteX292" fmla="*/ 4154262 w 8026415"/>
              <a:gd name="connsiteY292" fmla="*/ 6293792 h 6663713"/>
              <a:gd name="connsiteX293" fmla="*/ 4145329 w 8026415"/>
              <a:gd name="connsiteY293" fmla="*/ 6300744 h 6663713"/>
              <a:gd name="connsiteX294" fmla="*/ 4129060 w 8026415"/>
              <a:gd name="connsiteY294" fmla="*/ 6305430 h 6663713"/>
              <a:gd name="connsiteX295" fmla="*/ 4119359 w 8026415"/>
              <a:gd name="connsiteY295" fmla="*/ 6311574 h 6663713"/>
              <a:gd name="connsiteX296" fmla="*/ 4087416 w 8026415"/>
              <a:gd name="connsiteY296" fmla="*/ 6354267 h 6663713"/>
              <a:gd name="connsiteX297" fmla="*/ 4083513 w 8026415"/>
              <a:gd name="connsiteY297" fmla="*/ 6361059 h 6663713"/>
              <a:gd name="connsiteX298" fmla="*/ 4090493 w 8026415"/>
              <a:gd name="connsiteY298" fmla="*/ 6357503 h 6663713"/>
              <a:gd name="connsiteX299" fmla="*/ 4129358 w 8026415"/>
              <a:gd name="connsiteY299" fmla="*/ 6322091 h 6663713"/>
              <a:gd name="connsiteX300" fmla="*/ 4138291 w 8026415"/>
              <a:gd name="connsiteY300" fmla="*/ 6315138 h 6663713"/>
              <a:gd name="connsiteX301" fmla="*/ 4154204 w 8026415"/>
              <a:gd name="connsiteY301" fmla="*/ 6304629 h 6663713"/>
              <a:gd name="connsiteX302" fmla="*/ 4162722 w 8026415"/>
              <a:gd name="connsiteY302" fmla="*/ 6302691 h 6663713"/>
              <a:gd name="connsiteX303" fmla="*/ 4157636 w 8026415"/>
              <a:gd name="connsiteY303" fmla="*/ 6313688 h 6663713"/>
              <a:gd name="connsiteX304" fmla="*/ 4168520 w 8026415"/>
              <a:gd name="connsiteY304" fmla="*/ 6303340 h 6663713"/>
              <a:gd name="connsiteX305" fmla="*/ 4186799 w 8026415"/>
              <a:gd name="connsiteY305" fmla="*/ 6284420 h 6663713"/>
              <a:gd name="connsiteX306" fmla="*/ 4209337 w 8026415"/>
              <a:gd name="connsiteY306" fmla="*/ 6264531 h 6663713"/>
              <a:gd name="connsiteX307" fmla="*/ 4226788 w 8026415"/>
              <a:gd name="connsiteY307" fmla="*/ 6255641 h 6663713"/>
              <a:gd name="connsiteX308" fmla="*/ 4238441 w 8026415"/>
              <a:gd name="connsiteY308" fmla="*/ 6246101 h 6663713"/>
              <a:gd name="connsiteX309" fmla="*/ 4281978 w 8026415"/>
              <a:gd name="connsiteY309" fmla="*/ 6204706 h 6663713"/>
              <a:gd name="connsiteX310" fmla="*/ 4328237 w 8026415"/>
              <a:gd name="connsiteY310" fmla="*/ 6160723 h 6663713"/>
              <a:gd name="connsiteX311" fmla="*/ 4329007 w 8026415"/>
              <a:gd name="connsiteY311" fmla="*/ 6161532 h 6663713"/>
              <a:gd name="connsiteX312" fmla="*/ 4283517 w 8026415"/>
              <a:gd name="connsiteY312" fmla="*/ 6206324 h 6663713"/>
              <a:gd name="connsiteX313" fmla="*/ 4296709 w 8026415"/>
              <a:gd name="connsiteY313" fmla="*/ 6198403 h 6663713"/>
              <a:gd name="connsiteX314" fmla="*/ 4380650 w 8026415"/>
              <a:gd name="connsiteY314" fmla="*/ 6123213 h 6663713"/>
              <a:gd name="connsiteX315" fmla="*/ 4396976 w 8026415"/>
              <a:gd name="connsiteY315" fmla="*/ 6107690 h 6663713"/>
              <a:gd name="connsiteX316" fmla="*/ 4436965 w 8026415"/>
              <a:gd name="connsiteY316" fmla="*/ 6078909 h 6663713"/>
              <a:gd name="connsiteX317" fmla="*/ 4461454 w 8026415"/>
              <a:gd name="connsiteY317" fmla="*/ 6055625 h 6663713"/>
              <a:gd name="connsiteX318" fmla="*/ 4471157 w 8026415"/>
              <a:gd name="connsiteY318" fmla="*/ 6049481 h 6663713"/>
              <a:gd name="connsiteX319" fmla="*/ 4470743 w 8026415"/>
              <a:gd name="connsiteY319" fmla="*/ 6054495 h 6663713"/>
              <a:gd name="connsiteX320" fmla="*/ 4452465 w 8026415"/>
              <a:gd name="connsiteY320" fmla="*/ 6073415 h 6663713"/>
              <a:gd name="connsiteX321" fmla="*/ 4437735 w 8026415"/>
              <a:gd name="connsiteY321" fmla="*/ 6079719 h 6663713"/>
              <a:gd name="connsiteX322" fmla="*/ 4409754 w 8026415"/>
              <a:gd name="connsiteY322" fmla="*/ 6104781 h 6663713"/>
              <a:gd name="connsiteX323" fmla="*/ 4377101 w 8026415"/>
              <a:gd name="connsiteY323" fmla="*/ 6135828 h 6663713"/>
              <a:gd name="connsiteX324" fmla="*/ 4363495 w 8026415"/>
              <a:gd name="connsiteY324" fmla="*/ 6148764 h 6663713"/>
              <a:gd name="connsiteX325" fmla="*/ 4345217 w 8026415"/>
              <a:gd name="connsiteY325" fmla="*/ 6167684 h 6663713"/>
              <a:gd name="connsiteX326" fmla="*/ 4325400 w 8026415"/>
              <a:gd name="connsiteY326" fmla="*/ 6184985 h 6663713"/>
              <a:gd name="connsiteX327" fmla="*/ 4315285 w 8026415"/>
              <a:gd name="connsiteY327" fmla="*/ 6196143 h 6663713"/>
              <a:gd name="connsiteX328" fmla="*/ 4307536 w 8026415"/>
              <a:gd name="connsiteY328" fmla="*/ 6198891 h 6663713"/>
              <a:gd name="connsiteX329" fmla="*/ 4293930 w 8026415"/>
              <a:gd name="connsiteY329" fmla="*/ 6211827 h 6663713"/>
              <a:gd name="connsiteX330" fmla="*/ 4291017 w 8026415"/>
              <a:gd name="connsiteY330" fmla="*/ 6216894 h 6663713"/>
              <a:gd name="connsiteX331" fmla="*/ 4288284 w 8026415"/>
              <a:gd name="connsiteY331" fmla="*/ 6219188 h 6663713"/>
              <a:gd name="connsiteX332" fmla="*/ 4285087 w 8026415"/>
              <a:gd name="connsiteY332" fmla="*/ 6220235 h 6663713"/>
              <a:gd name="connsiteX333" fmla="*/ 4284228 w 8026415"/>
              <a:gd name="connsiteY333" fmla="*/ 6217970 h 6663713"/>
              <a:gd name="connsiteX334" fmla="*/ 4267902 w 8026415"/>
              <a:gd name="connsiteY334" fmla="*/ 6233493 h 6663713"/>
              <a:gd name="connsiteX335" fmla="*/ 4263998 w 8026415"/>
              <a:gd name="connsiteY335" fmla="*/ 6240286 h 6663713"/>
              <a:gd name="connsiteX336" fmla="*/ 4258200 w 8026415"/>
              <a:gd name="connsiteY336" fmla="*/ 6239637 h 6663713"/>
              <a:gd name="connsiteX337" fmla="*/ 4213894 w 8026415"/>
              <a:gd name="connsiteY337" fmla="*/ 6280223 h 6663713"/>
              <a:gd name="connsiteX338" fmla="*/ 4205731 w 8026415"/>
              <a:gd name="connsiteY338" fmla="*/ 6287984 h 6663713"/>
              <a:gd name="connsiteX339" fmla="*/ 4195616 w 8026415"/>
              <a:gd name="connsiteY339" fmla="*/ 6299143 h 6663713"/>
              <a:gd name="connsiteX340" fmla="*/ 4185931 w 8026415"/>
              <a:gd name="connsiteY340" fmla="*/ 6309081 h 6663713"/>
              <a:gd name="connsiteX341" fmla="*/ 4086691 w 8026415"/>
              <a:gd name="connsiteY341" fmla="*/ 6379730 h 6663713"/>
              <a:gd name="connsiteX342" fmla="*/ 3989859 w 8026415"/>
              <a:gd name="connsiteY342" fmla="*/ 6443151 h 6663713"/>
              <a:gd name="connsiteX343" fmla="*/ 3999217 w 8026415"/>
              <a:gd name="connsiteY343" fmla="*/ 6430425 h 6663713"/>
              <a:gd name="connsiteX344" fmla="*/ 3976411 w 8026415"/>
              <a:gd name="connsiteY344" fmla="*/ 6452109 h 6663713"/>
              <a:gd name="connsiteX345" fmla="*/ 3876295 w 8026415"/>
              <a:gd name="connsiteY345" fmla="*/ 6521863 h 6663713"/>
              <a:gd name="connsiteX346" fmla="*/ 3838596 w 8026415"/>
              <a:gd name="connsiteY346" fmla="*/ 6541111 h 6663713"/>
              <a:gd name="connsiteX347" fmla="*/ 3830960 w 8026415"/>
              <a:gd name="connsiteY347" fmla="*/ 6544071 h 6663713"/>
              <a:gd name="connsiteX348" fmla="*/ 3882854 w 8026415"/>
              <a:gd name="connsiteY348" fmla="*/ 6493311 h 6663713"/>
              <a:gd name="connsiteX349" fmla="*/ 3953603 w 8026415"/>
              <a:gd name="connsiteY349" fmla="*/ 6426044 h 6663713"/>
              <a:gd name="connsiteX350" fmla="*/ 4019679 w 8026415"/>
              <a:gd name="connsiteY350" fmla="*/ 6364761 h 6663713"/>
              <a:gd name="connsiteX351" fmla="*/ 4027842 w 8026415"/>
              <a:gd name="connsiteY351" fmla="*/ 6356998 h 6663713"/>
              <a:gd name="connsiteX352" fmla="*/ 4091610 w 8026415"/>
              <a:gd name="connsiteY352" fmla="*/ 6293288 h 6663713"/>
              <a:gd name="connsiteX353" fmla="*/ 4134734 w 8026415"/>
              <a:gd name="connsiteY353" fmla="*/ 6256906 h 6663713"/>
              <a:gd name="connsiteX354" fmla="*/ 4173598 w 8026415"/>
              <a:gd name="connsiteY354" fmla="*/ 6221494 h 6663713"/>
              <a:gd name="connsiteX355" fmla="*/ 4206664 w 8026415"/>
              <a:gd name="connsiteY355" fmla="*/ 6185435 h 6663713"/>
              <a:gd name="connsiteX356" fmla="*/ 4294981 w 8026415"/>
              <a:gd name="connsiteY356" fmla="*/ 6087602 h 6663713"/>
              <a:gd name="connsiteX357" fmla="*/ 4349402 w 8026415"/>
              <a:gd name="connsiteY357" fmla="*/ 6035857 h 6663713"/>
              <a:gd name="connsiteX358" fmla="*/ 4359516 w 8026415"/>
              <a:gd name="connsiteY358" fmla="*/ 6024699 h 6663713"/>
              <a:gd name="connsiteX359" fmla="*/ 4350998 w 8026415"/>
              <a:gd name="connsiteY359" fmla="*/ 6026637 h 6663713"/>
              <a:gd name="connsiteX360" fmla="*/ 4317989 w 8026415"/>
              <a:gd name="connsiteY360" fmla="*/ 6051861 h 6663713"/>
              <a:gd name="connsiteX361" fmla="*/ 4274096 w 8026415"/>
              <a:gd name="connsiteY361" fmla="*/ 6087433 h 6663713"/>
              <a:gd name="connsiteX362" fmla="*/ 4282674 w 8026415"/>
              <a:gd name="connsiteY362" fmla="*/ 6074658 h 6663713"/>
              <a:gd name="connsiteX363" fmla="*/ 4306807 w 8026415"/>
              <a:gd name="connsiteY363" fmla="*/ 6045549 h 6663713"/>
              <a:gd name="connsiteX364" fmla="*/ 4309941 w 8026415"/>
              <a:gd name="connsiteY364" fmla="*/ 6037948 h 6663713"/>
              <a:gd name="connsiteX365" fmla="*/ 4301009 w 8026415"/>
              <a:gd name="connsiteY365" fmla="*/ 6044901 h 6663713"/>
              <a:gd name="connsiteX366" fmla="*/ 4290125 w 8026415"/>
              <a:gd name="connsiteY366" fmla="*/ 6055250 h 6663713"/>
              <a:gd name="connsiteX367" fmla="*/ 4247357 w 8026415"/>
              <a:gd name="connsiteY367" fmla="*/ 6097453 h 6663713"/>
              <a:gd name="connsiteX368" fmla="*/ 4220146 w 8026415"/>
              <a:gd name="connsiteY368" fmla="*/ 6123325 h 6663713"/>
              <a:gd name="connsiteX369" fmla="*/ 4194117 w 8026415"/>
              <a:gd name="connsiteY369" fmla="*/ 6144992 h 6663713"/>
              <a:gd name="connsiteX370" fmla="*/ 4111716 w 8026415"/>
              <a:gd name="connsiteY370" fmla="*/ 6221800 h 6663713"/>
              <a:gd name="connsiteX371" fmla="*/ 4102783 w 8026415"/>
              <a:gd name="connsiteY371" fmla="*/ 6228752 h 6663713"/>
              <a:gd name="connsiteX372" fmla="*/ 4096572 w 8026415"/>
              <a:gd name="connsiteY372" fmla="*/ 6233117 h 6663713"/>
              <a:gd name="connsiteX373" fmla="*/ 4066996 w 8026415"/>
              <a:gd name="connsiteY373" fmla="*/ 6267400 h 6663713"/>
              <a:gd name="connsiteX374" fmla="*/ 4027362 w 8026415"/>
              <a:gd name="connsiteY374" fmla="*/ 6302003 h 6663713"/>
              <a:gd name="connsiteX375" fmla="*/ 4021920 w 8026415"/>
              <a:gd name="connsiteY375" fmla="*/ 6307177 h 6663713"/>
              <a:gd name="connsiteX376" fmla="*/ 3991988 w 8026415"/>
              <a:gd name="connsiteY376" fmla="*/ 6335637 h 6663713"/>
              <a:gd name="connsiteX377" fmla="*/ 3957796 w 8026415"/>
              <a:gd name="connsiteY377" fmla="*/ 6365064 h 6663713"/>
              <a:gd name="connsiteX378" fmla="*/ 3914259 w 8026415"/>
              <a:gd name="connsiteY378" fmla="*/ 6406460 h 6663713"/>
              <a:gd name="connsiteX379" fmla="*/ 3875750 w 8026415"/>
              <a:gd name="connsiteY379" fmla="*/ 6447695 h 6663713"/>
              <a:gd name="connsiteX380" fmla="*/ 3816242 w 8026415"/>
              <a:gd name="connsiteY380" fmla="*/ 6510436 h 6663713"/>
              <a:gd name="connsiteX381" fmla="*/ 3768801 w 8026415"/>
              <a:gd name="connsiteY381" fmla="*/ 6558624 h 6663713"/>
              <a:gd name="connsiteX382" fmla="*/ 3784713 w 8026415"/>
              <a:gd name="connsiteY382" fmla="*/ 6548116 h 6663713"/>
              <a:gd name="connsiteX383" fmla="*/ 3798319 w 8026415"/>
              <a:gd name="connsiteY383" fmla="*/ 6535179 h 6663713"/>
              <a:gd name="connsiteX384" fmla="*/ 3853097 w 8026415"/>
              <a:gd name="connsiteY384" fmla="*/ 6489258 h 6663713"/>
              <a:gd name="connsiteX385" fmla="*/ 3896634 w 8026415"/>
              <a:gd name="connsiteY385" fmla="*/ 6447863 h 6663713"/>
              <a:gd name="connsiteX386" fmla="*/ 3933605 w 8026415"/>
              <a:gd name="connsiteY386" fmla="*/ 6405010 h 6663713"/>
              <a:gd name="connsiteX387" fmla="*/ 3945672 w 8026415"/>
              <a:gd name="connsiteY387" fmla="*/ 6390456 h 6663713"/>
              <a:gd name="connsiteX388" fmla="*/ 4001218 w 8026415"/>
              <a:gd name="connsiteY388" fmla="*/ 6345345 h 6663713"/>
              <a:gd name="connsiteX389" fmla="*/ 4023756 w 8026415"/>
              <a:gd name="connsiteY389" fmla="*/ 6325456 h 6663713"/>
              <a:gd name="connsiteX390" fmla="*/ 4053689 w 8026415"/>
              <a:gd name="connsiteY390" fmla="*/ 6296996 h 6663713"/>
              <a:gd name="connsiteX391" fmla="*/ 4070015 w 8026415"/>
              <a:gd name="connsiteY391" fmla="*/ 6281473 h 6663713"/>
              <a:gd name="connsiteX392" fmla="*/ 4100361 w 8026415"/>
              <a:gd name="connsiteY392" fmla="*/ 6247999 h 6663713"/>
              <a:gd name="connsiteX393" fmla="*/ 4120176 w 8026415"/>
              <a:gd name="connsiteY393" fmla="*/ 6230698 h 6663713"/>
              <a:gd name="connsiteX394" fmla="*/ 4168743 w 8026415"/>
              <a:gd name="connsiteY394" fmla="*/ 6189142 h 6663713"/>
              <a:gd name="connsiteX395" fmla="*/ 4196723 w 8026415"/>
              <a:gd name="connsiteY395" fmla="*/ 6164080 h 6663713"/>
              <a:gd name="connsiteX396" fmla="*/ 4204117 w 8026415"/>
              <a:gd name="connsiteY396" fmla="*/ 6155509 h 6663713"/>
              <a:gd name="connsiteX397" fmla="*/ 4228251 w 8026415"/>
              <a:gd name="connsiteY397" fmla="*/ 6126401 h 6663713"/>
              <a:gd name="connsiteX398" fmla="*/ 4241444 w 8026415"/>
              <a:gd name="connsiteY398" fmla="*/ 6118480 h 6663713"/>
              <a:gd name="connsiteX399" fmla="*/ 4207963 w 8026415"/>
              <a:gd name="connsiteY399" fmla="*/ 6159554 h 6663713"/>
              <a:gd name="connsiteX400" fmla="*/ 4058304 w 8026415"/>
              <a:gd name="connsiteY400" fmla="*/ 6301850 h 6663713"/>
              <a:gd name="connsiteX401" fmla="*/ 4013583 w 8026415"/>
              <a:gd name="connsiteY401" fmla="*/ 6347451 h 6663713"/>
              <a:gd name="connsiteX402" fmla="*/ 4006958 w 8026415"/>
              <a:gd name="connsiteY402" fmla="*/ 6356830 h 6663713"/>
              <a:gd name="connsiteX403" fmla="*/ 4005775 w 8026415"/>
              <a:gd name="connsiteY403" fmla="*/ 6361035 h 6663713"/>
              <a:gd name="connsiteX404" fmla="*/ 4009266 w 8026415"/>
              <a:gd name="connsiteY404" fmla="*/ 6359257 h 6663713"/>
              <a:gd name="connsiteX405" fmla="*/ 4020919 w 8026415"/>
              <a:gd name="connsiteY405" fmla="*/ 6349717 h 6663713"/>
              <a:gd name="connsiteX406" fmla="*/ 4018967 w 8026415"/>
              <a:gd name="connsiteY406" fmla="*/ 6353113 h 6663713"/>
              <a:gd name="connsiteX407" fmla="*/ 3897701 w 8026415"/>
              <a:gd name="connsiteY407" fmla="*/ 6465333 h 6663713"/>
              <a:gd name="connsiteX408" fmla="*/ 3856885 w 8026415"/>
              <a:gd name="connsiteY408" fmla="*/ 6504141 h 6663713"/>
              <a:gd name="connsiteX409" fmla="*/ 3816068 w 8026415"/>
              <a:gd name="connsiteY409" fmla="*/ 6542949 h 6663713"/>
              <a:gd name="connsiteX410" fmla="*/ 3810626 w 8026415"/>
              <a:gd name="connsiteY410" fmla="*/ 6548123 h 6663713"/>
              <a:gd name="connsiteX411" fmla="*/ 3799778 w 8026415"/>
              <a:gd name="connsiteY411" fmla="*/ 6556158 h 6663713"/>
              <a:gd name="connsiteX412" fmla="*/ 3798710 w 8026415"/>
              <a:gd name="connsiteY412" fmla="*/ 6556572 h 6663713"/>
              <a:gd name="connsiteX413" fmla="*/ 3754909 w 8026415"/>
              <a:gd name="connsiteY413" fmla="*/ 6544836 h 6663713"/>
              <a:gd name="connsiteX414" fmla="*/ 3727034 w 8026415"/>
              <a:gd name="connsiteY414" fmla="*/ 6537366 h 6663713"/>
              <a:gd name="connsiteX415" fmla="*/ 3653021 w 8026415"/>
              <a:gd name="connsiteY415" fmla="*/ 6479113 h 6663713"/>
              <a:gd name="connsiteX416" fmla="*/ 3648257 w 8026415"/>
              <a:gd name="connsiteY416" fmla="*/ 6465030 h 6663713"/>
              <a:gd name="connsiteX417" fmla="*/ 3659587 w 8026415"/>
              <a:gd name="connsiteY417" fmla="*/ 6327188 h 6663713"/>
              <a:gd name="connsiteX418" fmla="*/ 3677933 w 8026415"/>
              <a:gd name="connsiteY418" fmla="*/ 6306491 h 6663713"/>
              <a:gd name="connsiteX419" fmla="*/ 3645667 w 8026415"/>
              <a:gd name="connsiteY419" fmla="*/ 6203927 h 6663713"/>
              <a:gd name="connsiteX420" fmla="*/ 3636635 w 8026415"/>
              <a:gd name="connsiteY420" fmla="*/ 6205777 h 6663713"/>
              <a:gd name="connsiteX421" fmla="*/ 3505359 w 8026415"/>
              <a:gd name="connsiteY421" fmla="*/ 6281596 h 6663713"/>
              <a:gd name="connsiteX422" fmla="*/ 3410491 w 8026415"/>
              <a:gd name="connsiteY422" fmla="*/ 6333016 h 6663713"/>
              <a:gd name="connsiteX423" fmla="*/ 3415378 w 8026415"/>
              <a:gd name="connsiteY423" fmla="*/ 6458126 h 6663713"/>
              <a:gd name="connsiteX424" fmla="*/ 3391201 w 8026415"/>
              <a:gd name="connsiteY424" fmla="*/ 6468724 h 6663713"/>
              <a:gd name="connsiteX425" fmla="*/ 3393622 w 8026415"/>
              <a:gd name="connsiteY425" fmla="*/ 6443759 h 6663713"/>
              <a:gd name="connsiteX426" fmla="*/ 3404296 w 8026415"/>
              <a:gd name="connsiteY426" fmla="*/ 6403928 h 6663713"/>
              <a:gd name="connsiteX427" fmla="*/ 3372932 w 8026415"/>
              <a:gd name="connsiteY427" fmla="*/ 6425406 h 6663713"/>
              <a:gd name="connsiteX428" fmla="*/ 3313822 w 8026415"/>
              <a:gd name="connsiteY428" fmla="*/ 6550446 h 6663713"/>
              <a:gd name="connsiteX429" fmla="*/ 3196625 w 8026415"/>
              <a:gd name="connsiteY429" fmla="*/ 6621497 h 6663713"/>
              <a:gd name="connsiteX430" fmla="*/ 3163414 w 8026415"/>
              <a:gd name="connsiteY430" fmla="*/ 6633945 h 6663713"/>
              <a:gd name="connsiteX431" fmla="*/ 3074950 w 8026415"/>
              <a:gd name="connsiteY431" fmla="*/ 6661469 h 6663713"/>
              <a:gd name="connsiteX432" fmla="*/ 3028111 w 8026415"/>
              <a:gd name="connsiteY432" fmla="*/ 6533655 h 6663713"/>
              <a:gd name="connsiteX433" fmla="*/ 3176626 w 8026415"/>
              <a:gd name="connsiteY433" fmla="*/ 6266084 h 6663713"/>
              <a:gd name="connsiteX434" fmla="*/ 3232947 w 8026415"/>
              <a:gd name="connsiteY434" fmla="*/ 6247022 h 6663713"/>
              <a:gd name="connsiteX435" fmla="*/ 3231020 w 8026415"/>
              <a:gd name="connsiteY435" fmla="*/ 6302003 h 6663713"/>
              <a:gd name="connsiteX436" fmla="*/ 3208112 w 8026415"/>
              <a:gd name="connsiteY436" fmla="*/ 6355631 h 6663713"/>
              <a:gd name="connsiteX437" fmla="*/ 3371121 w 8026415"/>
              <a:gd name="connsiteY437" fmla="*/ 6177323 h 6663713"/>
              <a:gd name="connsiteX438" fmla="*/ 3296165 w 8026415"/>
              <a:gd name="connsiteY438" fmla="*/ 6234079 h 6663713"/>
              <a:gd name="connsiteX439" fmla="*/ 3264021 w 8026415"/>
              <a:gd name="connsiteY439" fmla="*/ 6242542 h 6663713"/>
              <a:gd name="connsiteX440" fmla="*/ 3239636 w 8026415"/>
              <a:gd name="connsiteY440" fmla="*/ 6206127 h 6663713"/>
              <a:gd name="connsiteX441" fmla="*/ 3264883 w 8026415"/>
              <a:gd name="connsiteY441" fmla="*/ 6191545 h 6663713"/>
              <a:gd name="connsiteX442" fmla="*/ 3290416 w 8026415"/>
              <a:gd name="connsiteY442" fmla="*/ 6159968 h 6663713"/>
              <a:gd name="connsiteX443" fmla="*/ 3310981 w 8026415"/>
              <a:gd name="connsiteY443" fmla="*/ 6067291 h 6663713"/>
              <a:gd name="connsiteX444" fmla="*/ 3347105 w 8026415"/>
              <a:gd name="connsiteY444" fmla="*/ 6059893 h 6663713"/>
              <a:gd name="connsiteX445" fmla="*/ 3372351 w 8026415"/>
              <a:gd name="connsiteY445" fmla="*/ 6045313 h 6663713"/>
              <a:gd name="connsiteX446" fmla="*/ 3354162 w 8026415"/>
              <a:gd name="connsiteY446" fmla="*/ 5937985 h 6663713"/>
              <a:gd name="connsiteX447" fmla="*/ 3347268 w 8026415"/>
              <a:gd name="connsiteY447" fmla="*/ 5931868 h 6663713"/>
              <a:gd name="connsiteX448" fmla="*/ 3331543 w 8026415"/>
              <a:gd name="connsiteY448" fmla="*/ 5974614 h 6663713"/>
              <a:gd name="connsiteX449" fmla="*/ 3305232 w 8026415"/>
              <a:gd name="connsiteY449" fmla="*/ 5993176 h 6663713"/>
              <a:gd name="connsiteX450" fmla="*/ 3294640 w 8026415"/>
              <a:gd name="connsiteY450" fmla="*/ 5968994 h 6663713"/>
              <a:gd name="connsiteX451" fmla="*/ 3351123 w 8026415"/>
              <a:gd name="connsiteY451" fmla="*/ 5821908 h 6663713"/>
              <a:gd name="connsiteX452" fmla="*/ 3224115 w 8026415"/>
              <a:gd name="connsiteY452" fmla="*/ 5881793 h 6663713"/>
              <a:gd name="connsiteX453" fmla="*/ 3209747 w 8026415"/>
              <a:gd name="connsiteY453" fmla="*/ 5903557 h 6663713"/>
              <a:gd name="connsiteX454" fmla="*/ 3138197 w 8026415"/>
              <a:gd name="connsiteY454" fmla="*/ 5995377 h 6663713"/>
              <a:gd name="connsiteX455" fmla="*/ 2934672 w 8026415"/>
              <a:gd name="connsiteY455" fmla="*/ 6085989 h 6663713"/>
              <a:gd name="connsiteX456" fmla="*/ 2879212 w 8026415"/>
              <a:gd name="connsiteY456" fmla="*/ 6054053 h 6663713"/>
              <a:gd name="connsiteX457" fmla="*/ 2875964 w 8026415"/>
              <a:gd name="connsiteY457" fmla="*/ 5890963 h 6663713"/>
              <a:gd name="connsiteX458" fmla="*/ 2858273 w 8026415"/>
              <a:gd name="connsiteY458" fmla="*/ 5813647 h 6663713"/>
              <a:gd name="connsiteX459" fmla="*/ 2875921 w 8026415"/>
              <a:gd name="connsiteY459" fmla="*/ 5715921 h 6663713"/>
              <a:gd name="connsiteX460" fmla="*/ 2904163 w 8026415"/>
              <a:gd name="connsiteY460" fmla="*/ 5642380 h 6663713"/>
              <a:gd name="connsiteX461" fmla="*/ 2815206 w 8026415"/>
              <a:gd name="connsiteY461" fmla="*/ 5639887 h 6663713"/>
              <a:gd name="connsiteX462" fmla="*/ 2590704 w 8026415"/>
              <a:gd name="connsiteY462" fmla="*/ 5729147 h 6663713"/>
              <a:gd name="connsiteX463" fmla="*/ 2547190 w 8026415"/>
              <a:gd name="connsiteY463" fmla="*/ 5700411 h 6663713"/>
              <a:gd name="connsiteX464" fmla="*/ 2537666 w 8026415"/>
              <a:gd name="connsiteY464" fmla="*/ 5672247 h 6663713"/>
              <a:gd name="connsiteX465" fmla="*/ 2518989 w 8026415"/>
              <a:gd name="connsiteY465" fmla="*/ 5648886 h 6663713"/>
              <a:gd name="connsiteX466" fmla="*/ 2652347 w 8026415"/>
              <a:gd name="connsiteY466" fmla="*/ 5560978 h 6663713"/>
              <a:gd name="connsiteX467" fmla="*/ 2698026 w 8026415"/>
              <a:gd name="connsiteY467" fmla="*/ 5527912 h 6663713"/>
              <a:gd name="connsiteX468" fmla="*/ 2730638 w 8026415"/>
              <a:gd name="connsiteY468" fmla="*/ 5506414 h 6663713"/>
              <a:gd name="connsiteX469" fmla="*/ 2762536 w 8026415"/>
              <a:gd name="connsiteY469" fmla="*/ 5501975 h 6663713"/>
              <a:gd name="connsiteX470" fmla="*/ 2796034 w 8026415"/>
              <a:gd name="connsiteY470" fmla="*/ 5472529 h 6663713"/>
              <a:gd name="connsiteX471" fmla="*/ 2871197 w 8026415"/>
              <a:gd name="connsiteY471" fmla="*/ 5462786 h 6663713"/>
              <a:gd name="connsiteX472" fmla="*/ 2903052 w 8026415"/>
              <a:gd name="connsiteY472" fmla="*/ 5471322 h 6663713"/>
              <a:gd name="connsiteX473" fmla="*/ 2906541 w 8026415"/>
              <a:gd name="connsiteY473" fmla="*/ 5442374 h 6663713"/>
              <a:gd name="connsiteX474" fmla="*/ 2920128 w 8026415"/>
              <a:gd name="connsiteY474" fmla="*/ 5407592 h 6663713"/>
              <a:gd name="connsiteX475" fmla="*/ 2930583 w 8026415"/>
              <a:gd name="connsiteY475" fmla="*/ 5379779 h 6663713"/>
              <a:gd name="connsiteX476" fmla="*/ 2925565 w 8026415"/>
              <a:gd name="connsiteY476" fmla="*/ 5373990 h 6663713"/>
              <a:gd name="connsiteX477" fmla="*/ 2947334 w 8026415"/>
              <a:gd name="connsiteY477" fmla="*/ 5359284 h 6663713"/>
              <a:gd name="connsiteX478" fmla="*/ 2965443 w 8026415"/>
              <a:gd name="connsiteY478" fmla="*/ 5351966 h 6663713"/>
              <a:gd name="connsiteX479" fmla="*/ 3002556 w 8026415"/>
              <a:gd name="connsiteY479" fmla="*/ 5322956 h 6663713"/>
              <a:gd name="connsiteX480" fmla="*/ 3002563 w 8026415"/>
              <a:gd name="connsiteY480" fmla="*/ 5322732 h 6663713"/>
              <a:gd name="connsiteX481" fmla="*/ 3018981 w 8026415"/>
              <a:gd name="connsiteY481" fmla="*/ 5311909 h 6663713"/>
              <a:gd name="connsiteX482" fmla="*/ 3081019 w 8026415"/>
              <a:gd name="connsiteY482" fmla="*/ 5269537 h 6663713"/>
              <a:gd name="connsiteX483" fmla="*/ 3146192 w 8026415"/>
              <a:gd name="connsiteY483" fmla="*/ 5225097 h 6663713"/>
              <a:gd name="connsiteX484" fmla="*/ 3152464 w 8026415"/>
              <a:gd name="connsiteY484" fmla="*/ 5220963 h 6663713"/>
              <a:gd name="connsiteX485" fmla="*/ 3170600 w 8026415"/>
              <a:gd name="connsiteY485" fmla="*/ 5207530 h 6663713"/>
              <a:gd name="connsiteX486" fmla="*/ 3206872 w 8026415"/>
              <a:gd name="connsiteY486" fmla="*/ 5180665 h 6663713"/>
              <a:gd name="connsiteX487" fmla="*/ 3221872 w 8026415"/>
              <a:gd name="connsiteY487" fmla="*/ 5169298 h 6663713"/>
              <a:gd name="connsiteX488" fmla="*/ 3243823 w 8026415"/>
              <a:gd name="connsiteY488" fmla="*/ 5154830 h 6663713"/>
              <a:gd name="connsiteX489" fmla="*/ 3264416 w 8026415"/>
              <a:gd name="connsiteY489" fmla="*/ 5138299 h 6663713"/>
              <a:gd name="connsiteX490" fmla="*/ 3278317 w 8026415"/>
              <a:gd name="connsiteY490" fmla="*/ 5132090 h 6663713"/>
              <a:gd name="connsiteX491" fmla="*/ 3282552 w 8026415"/>
              <a:gd name="connsiteY491" fmla="*/ 5124865 h 6663713"/>
              <a:gd name="connsiteX492" fmla="*/ 3288823 w 8026415"/>
              <a:gd name="connsiteY492" fmla="*/ 5120731 h 6663713"/>
              <a:gd name="connsiteX493" fmla="*/ 3337639 w 8026415"/>
              <a:gd name="connsiteY493" fmla="*/ 5085596 h 6663713"/>
              <a:gd name="connsiteX494" fmla="*/ 3373910 w 8026415"/>
              <a:gd name="connsiteY494" fmla="*/ 5058731 h 6663713"/>
              <a:gd name="connsiteX495" fmla="*/ 3411540 w 8026415"/>
              <a:gd name="connsiteY495" fmla="*/ 5033926 h 6663713"/>
              <a:gd name="connsiteX496" fmla="*/ 3422726 w 8026415"/>
              <a:gd name="connsiteY496" fmla="*/ 5023597 h 6663713"/>
              <a:gd name="connsiteX497" fmla="*/ 3437047 w 8026415"/>
              <a:gd name="connsiteY497" fmla="*/ 5011200 h 6663713"/>
              <a:gd name="connsiteX498" fmla="*/ 3472220 w 8026415"/>
              <a:gd name="connsiteY498" fmla="*/ 4989493 h 6663713"/>
              <a:gd name="connsiteX499" fmla="*/ 3484504 w 8026415"/>
              <a:gd name="connsiteY499" fmla="*/ 4974006 h 6663713"/>
              <a:gd name="connsiteX500" fmla="*/ 3491613 w 8026415"/>
              <a:gd name="connsiteY500" fmla="*/ 4957495 h 6663713"/>
              <a:gd name="connsiteX501" fmla="*/ 3524750 w 8026415"/>
              <a:gd name="connsiteY501" fmla="*/ 4932696 h 6663713"/>
              <a:gd name="connsiteX502" fmla="*/ 3565516 w 8026415"/>
              <a:gd name="connsiteY502" fmla="*/ 4905824 h 6663713"/>
              <a:gd name="connsiteX503" fmla="*/ 3603145 w 8026415"/>
              <a:gd name="connsiteY503" fmla="*/ 4881019 h 6663713"/>
              <a:gd name="connsiteX504" fmla="*/ 3616109 w 8026415"/>
              <a:gd name="connsiteY504" fmla="*/ 4866562 h 6663713"/>
              <a:gd name="connsiteX505" fmla="*/ 3618742 w 8026415"/>
              <a:gd name="connsiteY505" fmla="*/ 4859468 h 6663713"/>
              <a:gd name="connsiteX506" fmla="*/ 3606441 w 8026415"/>
              <a:gd name="connsiteY506" fmla="*/ 4865545 h 6663713"/>
              <a:gd name="connsiteX507" fmla="*/ 3590762 w 8026415"/>
              <a:gd name="connsiteY507" fmla="*/ 4875880 h 6663713"/>
              <a:gd name="connsiteX508" fmla="*/ 3573045 w 8026415"/>
              <a:gd name="connsiteY508" fmla="*/ 4883125 h 6663713"/>
              <a:gd name="connsiteX509" fmla="*/ 3550834 w 8026415"/>
              <a:gd name="connsiteY509" fmla="*/ 4890376 h 6663713"/>
              <a:gd name="connsiteX510" fmla="*/ 3520574 w 8026415"/>
              <a:gd name="connsiteY510" fmla="*/ 4905889 h 6663713"/>
              <a:gd name="connsiteX511" fmla="*/ 3492351 w 8026415"/>
              <a:gd name="connsiteY511" fmla="*/ 4924494 h 6663713"/>
              <a:gd name="connsiteX512" fmla="*/ 3449128 w 8026415"/>
              <a:gd name="connsiteY512" fmla="*/ 4954462 h 6663713"/>
              <a:gd name="connsiteX513" fmla="*/ 3442178 w 8026415"/>
              <a:gd name="connsiteY513" fmla="*/ 4957566 h 6663713"/>
              <a:gd name="connsiteX514" fmla="*/ 3443276 w 8026415"/>
              <a:gd name="connsiteY514" fmla="*/ 4952409 h 6663713"/>
              <a:gd name="connsiteX515" fmla="*/ 3460733 w 8026415"/>
              <a:gd name="connsiteY515" fmla="*/ 4937945 h 6663713"/>
              <a:gd name="connsiteX516" fmla="*/ 3462250 w 8026415"/>
              <a:gd name="connsiteY516" fmla="*/ 4926599 h 6663713"/>
              <a:gd name="connsiteX517" fmla="*/ 3430212 w 8026415"/>
              <a:gd name="connsiteY517" fmla="*/ 4946240 h 6663713"/>
              <a:gd name="connsiteX518" fmla="*/ 3442077 w 8026415"/>
              <a:gd name="connsiteY518" fmla="*/ 4936941 h 6663713"/>
              <a:gd name="connsiteX519" fmla="*/ 3470300 w 8026415"/>
              <a:gd name="connsiteY519" fmla="*/ 4918336 h 6663713"/>
              <a:gd name="connsiteX520" fmla="*/ 3496485 w 8026415"/>
              <a:gd name="connsiteY520" fmla="*/ 4896643 h 6663713"/>
              <a:gd name="connsiteX521" fmla="*/ 3498682 w 8026415"/>
              <a:gd name="connsiteY521" fmla="*/ 4886325 h 6663713"/>
              <a:gd name="connsiteX522" fmla="*/ 3480965 w 8026415"/>
              <a:gd name="connsiteY522" fmla="*/ 4893570 h 6663713"/>
              <a:gd name="connsiteX523" fmla="*/ 3456557 w 8026415"/>
              <a:gd name="connsiteY523" fmla="*/ 4911138 h 6663713"/>
              <a:gd name="connsiteX524" fmla="*/ 3404606 w 8026415"/>
              <a:gd name="connsiteY524" fmla="*/ 4948339 h 6663713"/>
              <a:gd name="connsiteX525" fmla="*/ 3397655 w 8026415"/>
              <a:gd name="connsiteY525" fmla="*/ 4951443 h 6663713"/>
              <a:gd name="connsiteX526" fmla="*/ 3352395 w 8026415"/>
              <a:gd name="connsiteY526" fmla="*/ 4978322 h 6663713"/>
              <a:gd name="connsiteX527" fmla="*/ 3285184 w 8026415"/>
              <a:gd name="connsiteY527" fmla="*/ 5019671 h 6663713"/>
              <a:gd name="connsiteX528" fmla="*/ 3282048 w 8026415"/>
              <a:gd name="connsiteY528" fmla="*/ 5021738 h 6663713"/>
              <a:gd name="connsiteX529" fmla="*/ 3281369 w 8026415"/>
              <a:gd name="connsiteY529" fmla="*/ 5020707 h 6663713"/>
              <a:gd name="connsiteX530" fmla="*/ 3283147 w 8026415"/>
              <a:gd name="connsiteY530" fmla="*/ 5016580 h 6663713"/>
              <a:gd name="connsiteX531" fmla="*/ 3292554 w 8026415"/>
              <a:gd name="connsiteY531" fmla="*/ 5010379 h 6663713"/>
              <a:gd name="connsiteX532" fmla="*/ 3348999 w 8026415"/>
              <a:gd name="connsiteY532" fmla="*/ 4973170 h 6663713"/>
              <a:gd name="connsiteX533" fmla="*/ 3357049 w 8026415"/>
              <a:gd name="connsiteY533" fmla="*/ 4964909 h 6663713"/>
              <a:gd name="connsiteX534" fmla="*/ 3370011 w 8026415"/>
              <a:gd name="connsiteY534" fmla="*/ 4950451 h 6663713"/>
              <a:gd name="connsiteX535" fmla="*/ 3407641 w 8026415"/>
              <a:gd name="connsiteY535" fmla="*/ 4925647 h 6663713"/>
              <a:gd name="connsiteX536" fmla="*/ 3434505 w 8026415"/>
              <a:gd name="connsiteY536" fmla="*/ 4904982 h 6663713"/>
              <a:gd name="connsiteX537" fmla="*/ 3416789 w 8026415"/>
              <a:gd name="connsiteY537" fmla="*/ 4912227 h 6663713"/>
              <a:gd name="connsiteX538" fmla="*/ 3340849 w 8026415"/>
              <a:gd name="connsiteY538" fmla="*/ 4960807 h 6663713"/>
              <a:gd name="connsiteX539" fmla="*/ 3221687 w 8026415"/>
              <a:gd name="connsiteY539" fmla="*/ 5039357 h 6663713"/>
              <a:gd name="connsiteX540" fmla="*/ 3206687 w 8026415"/>
              <a:gd name="connsiteY540" fmla="*/ 5050722 h 6663713"/>
              <a:gd name="connsiteX541" fmla="*/ 3174649 w 8026415"/>
              <a:gd name="connsiteY541" fmla="*/ 5070363 h 6663713"/>
              <a:gd name="connsiteX542" fmla="*/ 3143970 w 8026415"/>
              <a:gd name="connsiteY542" fmla="*/ 5092065 h 6663713"/>
              <a:gd name="connsiteX543" fmla="*/ 3122019 w 8026415"/>
              <a:gd name="connsiteY543" fmla="*/ 5106534 h 6663713"/>
              <a:gd name="connsiteX544" fmla="*/ 3066672 w 8026415"/>
              <a:gd name="connsiteY544" fmla="*/ 5138585 h 6663713"/>
              <a:gd name="connsiteX545" fmla="*/ 3055487 w 8026415"/>
              <a:gd name="connsiteY545" fmla="*/ 5148914 h 6663713"/>
              <a:gd name="connsiteX546" fmla="*/ 3035313 w 8026415"/>
              <a:gd name="connsiteY546" fmla="*/ 5159255 h 6663713"/>
              <a:gd name="connsiteX547" fmla="*/ 2925559 w 8026415"/>
              <a:gd name="connsiteY547" fmla="*/ 5231604 h 6663713"/>
              <a:gd name="connsiteX548" fmla="*/ 2831020 w 8026415"/>
              <a:gd name="connsiteY548" fmla="*/ 5292621 h 6663713"/>
              <a:gd name="connsiteX549" fmla="*/ 2825967 w 8026415"/>
              <a:gd name="connsiteY549" fmla="*/ 5295116 h 6663713"/>
              <a:gd name="connsiteX550" fmla="*/ 2687824 w 8026415"/>
              <a:gd name="connsiteY550" fmla="*/ 5366693 h 6663713"/>
              <a:gd name="connsiteX551" fmla="*/ 2486143 w 8026415"/>
              <a:gd name="connsiteY551" fmla="*/ 5466334 h 6663713"/>
              <a:gd name="connsiteX552" fmla="*/ 2448170 w 8026415"/>
              <a:gd name="connsiteY552" fmla="*/ 5464700 h 6663713"/>
              <a:gd name="connsiteX553" fmla="*/ 2406710 w 8026415"/>
              <a:gd name="connsiteY553" fmla="*/ 5492012 h 6663713"/>
              <a:gd name="connsiteX554" fmla="*/ 2384380 w 8026415"/>
              <a:gd name="connsiteY554" fmla="*/ 5511641 h 6663713"/>
              <a:gd name="connsiteX555" fmla="*/ 2176871 w 8026415"/>
              <a:gd name="connsiteY555" fmla="*/ 5601185 h 6663713"/>
              <a:gd name="connsiteX556" fmla="*/ 1883527 w 8026415"/>
              <a:gd name="connsiteY556" fmla="*/ 5740302 h 6663713"/>
              <a:gd name="connsiteX557" fmla="*/ 1832256 w 8026415"/>
              <a:gd name="connsiteY557" fmla="*/ 5756447 h 6663713"/>
              <a:gd name="connsiteX558" fmla="*/ 1810292 w 8026415"/>
              <a:gd name="connsiteY558" fmla="*/ 5695064 h 6663713"/>
              <a:gd name="connsiteX559" fmla="*/ 1827450 w 8026415"/>
              <a:gd name="connsiteY559" fmla="*/ 5567323 h 6663713"/>
              <a:gd name="connsiteX560" fmla="*/ 1911725 w 8026415"/>
              <a:gd name="connsiteY560" fmla="*/ 5491718 h 6663713"/>
              <a:gd name="connsiteX561" fmla="*/ 1948916 w 8026415"/>
              <a:gd name="connsiteY561" fmla="*/ 5480340 h 6663713"/>
              <a:gd name="connsiteX562" fmla="*/ 2046409 w 8026415"/>
              <a:gd name="connsiteY562" fmla="*/ 5450965 h 6663713"/>
              <a:gd name="connsiteX563" fmla="*/ 2064266 w 8026415"/>
              <a:gd name="connsiteY563" fmla="*/ 5400254 h 6663713"/>
              <a:gd name="connsiteX564" fmla="*/ 2067755 w 8026415"/>
              <a:gd name="connsiteY564" fmla="*/ 5371304 h 6663713"/>
              <a:gd name="connsiteX565" fmla="*/ 2098544 w 8026415"/>
              <a:gd name="connsiteY565" fmla="*/ 5383823 h 6663713"/>
              <a:gd name="connsiteX566" fmla="*/ 2163609 w 8026415"/>
              <a:gd name="connsiteY566" fmla="*/ 5379911 h 6663713"/>
              <a:gd name="connsiteX567" fmla="*/ 2347305 w 8026415"/>
              <a:gd name="connsiteY567" fmla="*/ 5219956 h 6663713"/>
              <a:gd name="connsiteX568" fmla="*/ 2419635 w 8026415"/>
              <a:gd name="connsiteY568" fmla="*/ 5141150 h 6663713"/>
              <a:gd name="connsiteX569" fmla="*/ 2417009 w 8026415"/>
              <a:gd name="connsiteY569" fmla="*/ 5119100 h 6663713"/>
              <a:gd name="connsiteX570" fmla="*/ 2371360 w 8026415"/>
              <a:gd name="connsiteY570" fmla="*/ 5098329 h 6663713"/>
              <a:gd name="connsiteX571" fmla="*/ 2343978 w 8026415"/>
              <a:gd name="connsiteY571" fmla="*/ 5120877 h 6663713"/>
              <a:gd name="connsiteX572" fmla="*/ 2306213 w 8026415"/>
              <a:gd name="connsiteY572" fmla="*/ 5166254 h 6663713"/>
              <a:gd name="connsiteX573" fmla="*/ 2106667 w 8026415"/>
              <a:gd name="connsiteY573" fmla="*/ 5257931 h 6663713"/>
              <a:gd name="connsiteX574" fmla="*/ 2060733 w 8026415"/>
              <a:gd name="connsiteY574" fmla="*/ 5254162 h 6663713"/>
              <a:gd name="connsiteX575" fmla="*/ 1982654 w 8026415"/>
              <a:gd name="connsiteY575" fmla="*/ 5258854 h 6663713"/>
              <a:gd name="connsiteX576" fmla="*/ 1892138 w 8026415"/>
              <a:gd name="connsiteY576" fmla="*/ 5230331 h 6663713"/>
              <a:gd name="connsiteX577" fmla="*/ 1864264 w 8026415"/>
              <a:gd name="connsiteY577" fmla="*/ 5222862 h 6663713"/>
              <a:gd name="connsiteX578" fmla="*/ 1722108 w 8026415"/>
              <a:gd name="connsiteY578" fmla="*/ 5291497 h 6663713"/>
              <a:gd name="connsiteX579" fmla="*/ 1437508 w 8026415"/>
              <a:gd name="connsiteY579" fmla="*/ 5445762 h 6663713"/>
              <a:gd name="connsiteX580" fmla="*/ 1232914 w 8026415"/>
              <a:gd name="connsiteY580" fmla="*/ 5540357 h 6663713"/>
              <a:gd name="connsiteX581" fmla="*/ 1188252 w 8026415"/>
              <a:gd name="connsiteY581" fmla="*/ 5579618 h 6663713"/>
              <a:gd name="connsiteX582" fmla="*/ 1117850 w 8026415"/>
              <a:gd name="connsiteY582" fmla="*/ 5603442 h 6663713"/>
              <a:gd name="connsiteX583" fmla="*/ 1089691 w 8026415"/>
              <a:gd name="connsiteY583" fmla="*/ 5612973 h 6663713"/>
              <a:gd name="connsiteX584" fmla="*/ 1012310 w 8026415"/>
              <a:gd name="connsiteY584" fmla="*/ 5694695 h 6663713"/>
              <a:gd name="connsiteX585" fmla="*/ 938706 w 8026415"/>
              <a:gd name="connsiteY585" fmla="*/ 5730469 h 6663713"/>
              <a:gd name="connsiteX586" fmla="*/ 909951 w 8026415"/>
              <a:gd name="connsiteY586" fmla="*/ 5735505 h 6663713"/>
              <a:gd name="connsiteX587" fmla="*/ 900129 w 8026415"/>
              <a:gd name="connsiteY587" fmla="*/ 5732613 h 6663713"/>
              <a:gd name="connsiteX588" fmla="*/ 905311 w 8026415"/>
              <a:gd name="connsiteY588" fmla="*/ 5727186 h 6663713"/>
              <a:gd name="connsiteX589" fmla="*/ 897357 w 8026415"/>
              <a:gd name="connsiteY589" fmla="*/ 5730719 h 6663713"/>
              <a:gd name="connsiteX590" fmla="*/ 895587 w 8026415"/>
              <a:gd name="connsiteY590" fmla="*/ 5731276 h 6663713"/>
              <a:gd name="connsiteX591" fmla="*/ 893229 w 8026415"/>
              <a:gd name="connsiteY591" fmla="*/ 5730582 h 6663713"/>
              <a:gd name="connsiteX592" fmla="*/ 895301 w 8026415"/>
              <a:gd name="connsiteY592" fmla="*/ 5728075 h 6663713"/>
              <a:gd name="connsiteX593" fmla="*/ 898489 w 8026415"/>
              <a:gd name="connsiteY593" fmla="*/ 5719940 h 6663713"/>
              <a:gd name="connsiteX594" fmla="*/ 889543 w 8026415"/>
              <a:gd name="connsiteY594" fmla="*/ 5724325 h 6663713"/>
              <a:gd name="connsiteX595" fmla="*/ 884843 w 8026415"/>
              <a:gd name="connsiteY595" fmla="*/ 5714236 h 6663713"/>
              <a:gd name="connsiteX596" fmla="*/ 884861 w 8026415"/>
              <a:gd name="connsiteY596" fmla="*/ 5713914 h 6663713"/>
              <a:gd name="connsiteX597" fmla="*/ 912610 w 8026415"/>
              <a:gd name="connsiteY597" fmla="*/ 5689165 h 6663713"/>
              <a:gd name="connsiteX598" fmla="*/ 927432 w 8026415"/>
              <a:gd name="connsiteY598" fmla="*/ 5677642 h 6663713"/>
              <a:gd name="connsiteX599" fmla="*/ 952517 w 8026415"/>
              <a:gd name="connsiteY599" fmla="*/ 5660968 h 6663713"/>
              <a:gd name="connsiteX600" fmla="*/ 965283 w 8026415"/>
              <a:gd name="connsiteY600" fmla="*/ 5646802 h 6663713"/>
              <a:gd name="connsiteX601" fmla="*/ 953977 w 8026415"/>
              <a:gd name="connsiteY601" fmla="*/ 5650094 h 6663713"/>
              <a:gd name="connsiteX602" fmla="*/ 975150 w 8026415"/>
              <a:gd name="connsiteY602" fmla="*/ 5630803 h 6663713"/>
              <a:gd name="connsiteX603" fmla="*/ 982672 w 8026415"/>
              <a:gd name="connsiteY603" fmla="*/ 5622127 h 6663713"/>
              <a:gd name="connsiteX604" fmla="*/ 1019152 w 8026415"/>
              <a:gd name="connsiteY604" fmla="*/ 5589525 h 6663713"/>
              <a:gd name="connsiteX605" fmla="*/ 1056555 w 8026415"/>
              <a:gd name="connsiteY605" fmla="*/ 5570343 h 6663713"/>
              <a:gd name="connsiteX606" fmla="*/ 1076397 w 8026415"/>
              <a:gd name="connsiteY606" fmla="*/ 5559158 h 6663713"/>
              <a:gd name="connsiteX607" fmla="*/ 1080955 w 8026415"/>
              <a:gd name="connsiteY607" fmla="*/ 5552787 h 6663713"/>
              <a:gd name="connsiteX608" fmla="*/ 1154377 w 8026415"/>
              <a:gd name="connsiteY608" fmla="*/ 5494292 h 6663713"/>
              <a:gd name="connsiteX609" fmla="*/ 1250379 w 8026415"/>
              <a:gd name="connsiteY609" fmla="*/ 5428136 h 6663713"/>
              <a:gd name="connsiteX610" fmla="*/ 1268850 w 8026415"/>
              <a:gd name="connsiteY610" fmla="*/ 5415191 h 6663713"/>
              <a:gd name="connsiteX611" fmla="*/ 1280245 w 8026415"/>
              <a:gd name="connsiteY611" fmla="*/ 5399261 h 6663713"/>
              <a:gd name="connsiteX612" fmla="*/ 1269983 w 8026415"/>
              <a:gd name="connsiteY612" fmla="*/ 5404413 h 6663713"/>
              <a:gd name="connsiteX613" fmla="*/ 1264962 w 8026415"/>
              <a:gd name="connsiteY613" fmla="*/ 5404073 h 6663713"/>
              <a:gd name="connsiteX614" fmla="*/ 1273170 w 8026415"/>
              <a:gd name="connsiteY614" fmla="*/ 5396278 h 6663713"/>
              <a:gd name="connsiteX615" fmla="*/ 1320151 w 8026415"/>
              <a:gd name="connsiteY615" fmla="*/ 5371064 h 6663713"/>
              <a:gd name="connsiteX616" fmla="*/ 1352534 w 8026415"/>
              <a:gd name="connsiteY616" fmla="*/ 5351544 h 6663713"/>
              <a:gd name="connsiteX617" fmla="*/ 1374192 w 8026415"/>
              <a:gd name="connsiteY617" fmla="*/ 5330463 h 6663713"/>
              <a:gd name="connsiteX618" fmla="*/ 1391517 w 8026415"/>
              <a:gd name="connsiteY618" fmla="*/ 5309925 h 6663713"/>
              <a:gd name="connsiteX619" fmla="*/ 1410672 w 8026415"/>
              <a:gd name="connsiteY619" fmla="*/ 5297860 h 6663713"/>
              <a:gd name="connsiteX620" fmla="*/ 1412043 w 8026415"/>
              <a:gd name="connsiteY620" fmla="*/ 5299623 h 6663713"/>
              <a:gd name="connsiteX621" fmla="*/ 1399278 w 8026415"/>
              <a:gd name="connsiteY621" fmla="*/ 5313790 h 6663713"/>
              <a:gd name="connsiteX622" fmla="*/ 1394719 w 8026415"/>
              <a:gd name="connsiteY622" fmla="*/ 5320161 h 6663713"/>
              <a:gd name="connsiteX623" fmla="*/ 1404296 w 8026415"/>
              <a:gd name="connsiteY623" fmla="*/ 5314129 h 6663713"/>
              <a:gd name="connsiteX624" fmla="*/ 1505082 w 8026415"/>
              <a:gd name="connsiteY624" fmla="*/ 5235773 h 6663713"/>
              <a:gd name="connsiteX625" fmla="*/ 1610425 w 8026415"/>
              <a:gd name="connsiteY625" fmla="*/ 5151044 h 6663713"/>
              <a:gd name="connsiteX626" fmla="*/ 1621596 w 8026415"/>
              <a:gd name="connsiteY626" fmla="*/ 5140945 h 6663713"/>
              <a:gd name="connsiteX627" fmla="*/ 1609963 w 8026415"/>
              <a:gd name="connsiteY627" fmla="*/ 5144333 h 6663713"/>
              <a:gd name="connsiteX628" fmla="*/ 1583971 w 8026415"/>
              <a:gd name="connsiteY628" fmla="*/ 5165957 h 6663713"/>
              <a:gd name="connsiteX629" fmla="*/ 1537227 w 8026415"/>
              <a:gd name="connsiteY629" fmla="*/ 5203711 h 6663713"/>
              <a:gd name="connsiteX630" fmla="*/ 1512143 w 8026415"/>
              <a:gd name="connsiteY630" fmla="*/ 5220384 h 6663713"/>
              <a:gd name="connsiteX631" fmla="*/ 1485688 w 8026415"/>
              <a:gd name="connsiteY631" fmla="*/ 5235296 h 6663713"/>
              <a:gd name="connsiteX632" fmla="*/ 1474055 w 8026415"/>
              <a:gd name="connsiteY632" fmla="*/ 5238685 h 6663713"/>
              <a:gd name="connsiteX633" fmla="*/ 1488191 w 8026415"/>
              <a:gd name="connsiteY633" fmla="*/ 5226281 h 6663713"/>
              <a:gd name="connsiteX634" fmla="*/ 1571190 w 8026415"/>
              <a:gd name="connsiteY634" fmla="*/ 5161753 h 6663713"/>
              <a:gd name="connsiteX635" fmla="*/ 1620897 w 8026415"/>
              <a:gd name="connsiteY635" fmla="*/ 5121694 h 6663713"/>
              <a:gd name="connsiteX636" fmla="*/ 1658063 w 8026415"/>
              <a:gd name="connsiteY636" fmla="*/ 5089971 h 6663713"/>
              <a:gd name="connsiteX637" fmla="*/ 1668549 w 8026415"/>
              <a:gd name="connsiteY637" fmla="*/ 5078989 h 6663713"/>
              <a:gd name="connsiteX638" fmla="*/ 1666494 w 8026415"/>
              <a:gd name="connsiteY638" fmla="*/ 5076346 h 6663713"/>
              <a:gd name="connsiteX639" fmla="*/ 1643002 w 8026415"/>
              <a:gd name="connsiteY639" fmla="*/ 5088954 h 6663713"/>
              <a:gd name="connsiteX640" fmla="*/ 1610396 w 8026415"/>
              <a:gd name="connsiteY640" fmla="*/ 5114304 h 6663713"/>
              <a:gd name="connsiteX641" fmla="*/ 1636390 w 8026415"/>
              <a:gd name="connsiteY641" fmla="*/ 5092681 h 6663713"/>
              <a:gd name="connsiteX642" fmla="*/ 1698639 w 8026415"/>
              <a:gd name="connsiteY642" fmla="*/ 5044286 h 6663713"/>
              <a:gd name="connsiteX643" fmla="*/ 1705476 w 8026415"/>
              <a:gd name="connsiteY643" fmla="*/ 5034728 h 6663713"/>
              <a:gd name="connsiteX644" fmla="*/ 1694528 w 8026415"/>
              <a:gd name="connsiteY644" fmla="*/ 5038997 h 6663713"/>
              <a:gd name="connsiteX645" fmla="*/ 1667849 w 8026415"/>
              <a:gd name="connsiteY645" fmla="*/ 5059738 h 6663713"/>
              <a:gd name="connsiteX646" fmla="*/ 1639115 w 8026415"/>
              <a:gd name="connsiteY646" fmla="*/ 5077835 h 6663713"/>
              <a:gd name="connsiteX647" fmla="*/ 1618366 w 8026415"/>
              <a:gd name="connsiteY647" fmla="*/ 5093968 h 6663713"/>
              <a:gd name="connsiteX648" fmla="*/ 1628853 w 8026415"/>
              <a:gd name="connsiteY648" fmla="*/ 5082987 h 6663713"/>
              <a:gd name="connsiteX649" fmla="*/ 1702959 w 8026415"/>
              <a:gd name="connsiteY649" fmla="*/ 5025373 h 6663713"/>
              <a:gd name="connsiteX650" fmla="*/ 1714131 w 8026415"/>
              <a:gd name="connsiteY650" fmla="*/ 5015273 h 6663713"/>
              <a:gd name="connsiteX651" fmla="*/ 1703868 w 8026415"/>
              <a:gd name="connsiteY651" fmla="*/ 5020423 h 6663713"/>
              <a:gd name="connsiteX652" fmla="*/ 1653700 w 8026415"/>
              <a:gd name="connsiteY652" fmla="*/ 5053773 h 6663713"/>
              <a:gd name="connsiteX653" fmla="*/ 1698163 w 8026415"/>
              <a:gd name="connsiteY653" fmla="*/ 5019204 h 6663713"/>
              <a:gd name="connsiteX654" fmla="*/ 1702722 w 8026415"/>
              <a:gd name="connsiteY654" fmla="*/ 5012831 h 6663713"/>
              <a:gd name="connsiteX655" fmla="*/ 1697701 w 8026415"/>
              <a:gd name="connsiteY655" fmla="*/ 5012492 h 6663713"/>
              <a:gd name="connsiteX656" fmla="*/ 1681509 w 8026415"/>
              <a:gd name="connsiteY656" fmla="*/ 5022252 h 6663713"/>
              <a:gd name="connsiteX657" fmla="*/ 1669652 w 8026415"/>
              <a:gd name="connsiteY657" fmla="*/ 5031472 h 6663713"/>
              <a:gd name="connsiteX658" fmla="*/ 1591212 w 8026415"/>
              <a:gd name="connsiteY658" fmla="*/ 5089628 h 6663713"/>
              <a:gd name="connsiteX659" fmla="*/ 1602383 w 8026415"/>
              <a:gd name="connsiteY659" fmla="*/ 5079529 h 6663713"/>
              <a:gd name="connsiteX660" fmla="*/ 1640234 w 8026415"/>
              <a:gd name="connsiteY660" fmla="*/ 5048686 h 6663713"/>
              <a:gd name="connsiteX661" fmla="*/ 1679454 w 8026415"/>
              <a:gd name="connsiteY661" fmla="*/ 5019609 h 6663713"/>
              <a:gd name="connsiteX662" fmla="*/ 1694275 w 8026415"/>
              <a:gd name="connsiteY662" fmla="*/ 5008087 h 6663713"/>
              <a:gd name="connsiteX663" fmla="*/ 1695184 w 8026415"/>
              <a:gd name="connsiteY663" fmla="*/ 5003137 h 6663713"/>
              <a:gd name="connsiteX664" fmla="*/ 1681272 w 8026415"/>
              <a:gd name="connsiteY664" fmla="*/ 5009712 h 6663713"/>
              <a:gd name="connsiteX665" fmla="*/ 1655278 w 8026415"/>
              <a:gd name="connsiteY665" fmla="*/ 5031334 h 6663713"/>
              <a:gd name="connsiteX666" fmla="*/ 1619707 w 8026415"/>
              <a:gd name="connsiteY666" fmla="*/ 5058990 h 6663713"/>
              <a:gd name="connsiteX667" fmla="*/ 1584360 w 8026415"/>
              <a:gd name="connsiteY667" fmla="*/ 5080815 h 6663713"/>
              <a:gd name="connsiteX668" fmla="*/ 1550383 w 8026415"/>
              <a:gd name="connsiteY668" fmla="*/ 5104402 h 6663713"/>
              <a:gd name="connsiteX669" fmla="*/ 1534191 w 8026415"/>
              <a:gd name="connsiteY669" fmla="*/ 5114163 h 6663713"/>
              <a:gd name="connsiteX670" fmla="*/ 1537378 w 8026415"/>
              <a:gd name="connsiteY670" fmla="*/ 5106028 h 6663713"/>
              <a:gd name="connsiteX671" fmla="*/ 1545587 w 8026415"/>
              <a:gd name="connsiteY671" fmla="*/ 5098233 h 6663713"/>
              <a:gd name="connsiteX672" fmla="*/ 1616729 w 8026415"/>
              <a:gd name="connsiteY672" fmla="*/ 5042923 h 6663713"/>
              <a:gd name="connsiteX673" fmla="*/ 1621972 w 8026415"/>
              <a:gd name="connsiteY673" fmla="*/ 5037434 h 6663713"/>
              <a:gd name="connsiteX674" fmla="*/ 1614673 w 8026415"/>
              <a:gd name="connsiteY674" fmla="*/ 5040280 h 6663713"/>
              <a:gd name="connsiteX675" fmla="*/ 1580697 w 8026415"/>
              <a:gd name="connsiteY675" fmla="*/ 5063868 h 6663713"/>
              <a:gd name="connsiteX676" fmla="*/ 1566784 w 8026415"/>
              <a:gd name="connsiteY676" fmla="*/ 5070442 h 6663713"/>
              <a:gd name="connsiteX677" fmla="*/ 1539643 w 8026415"/>
              <a:gd name="connsiteY677" fmla="*/ 5084472 h 6663713"/>
              <a:gd name="connsiteX678" fmla="*/ 1524138 w 8026415"/>
              <a:gd name="connsiteY678" fmla="*/ 5095114 h 6663713"/>
              <a:gd name="connsiteX679" fmla="*/ 1526416 w 8026415"/>
              <a:gd name="connsiteY679" fmla="*/ 5091928 h 6663713"/>
              <a:gd name="connsiteX680" fmla="*/ 1644987 w 8026415"/>
              <a:gd name="connsiteY680" fmla="*/ 4999745 h 6663713"/>
              <a:gd name="connsiteX681" fmla="*/ 1647266 w 8026415"/>
              <a:gd name="connsiteY681" fmla="*/ 4996558 h 6663713"/>
              <a:gd name="connsiteX682" fmla="*/ 1615568 w 8026415"/>
              <a:gd name="connsiteY682" fmla="*/ 5016961 h 6663713"/>
              <a:gd name="connsiteX683" fmla="*/ 1634486 w 8026415"/>
              <a:gd name="connsiteY683" fmla="*/ 4992354 h 6663713"/>
              <a:gd name="connsiteX684" fmla="*/ 1629689 w 8026415"/>
              <a:gd name="connsiteY684" fmla="*/ 4986185 h 6663713"/>
              <a:gd name="connsiteX685" fmla="*/ 1626725 w 8026415"/>
              <a:gd name="connsiteY685" fmla="*/ 4988491 h 6663713"/>
              <a:gd name="connsiteX686" fmla="*/ 1624670 w 8026415"/>
              <a:gd name="connsiteY686" fmla="*/ 4985846 h 6663713"/>
              <a:gd name="connsiteX687" fmla="*/ 1624894 w 8026415"/>
              <a:gd name="connsiteY687" fmla="*/ 4980016 h 6663713"/>
              <a:gd name="connsiteX688" fmla="*/ 1625802 w 8026415"/>
              <a:gd name="connsiteY688" fmla="*/ 4975068 h 6663713"/>
              <a:gd name="connsiteX689" fmla="*/ 1633324 w 8026415"/>
              <a:gd name="connsiteY689" fmla="*/ 4966393 h 6663713"/>
              <a:gd name="connsiteX690" fmla="*/ 1622376 w 8026415"/>
              <a:gd name="connsiteY690" fmla="*/ 4970662 h 6663713"/>
              <a:gd name="connsiteX691" fmla="*/ 1584065 w 8026415"/>
              <a:gd name="connsiteY691" fmla="*/ 4994792 h 6663713"/>
              <a:gd name="connsiteX692" fmla="*/ 1556925 w 8026415"/>
              <a:gd name="connsiteY692" fmla="*/ 5008821 h 6663713"/>
              <a:gd name="connsiteX693" fmla="*/ 1542103 w 8026415"/>
              <a:gd name="connsiteY693" fmla="*/ 5020345 h 6663713"/>
              <a:gd name="connsiteX694" fmla="*/ 1512461 w 8026415"/>
              <a:gd name="connsiteY694" fmla="*/ 5043391 h 6663713"/>
              <a:gd name="connsiteX695" fmla="*/ 1482818 w 8026415"/>
              <a:gd name="connsiteY695" fmla="*/ 5066437 h 6663713"/>
              <a:gd name="connsiteX696" fmla="*/ 1479168 w 8026415"/>
              <a:gd name="connsiteY696" fmla="*/ 5067860 h 6663713"/>
              <a:gd name="connsiteX697" fmla="*/ 1480763 w 8026415"/>
              <a:gd name="connsiteY697" fmla="*/ 5063792 h 6663713"/>
              <a:gd name="connsiteX698" fmla="*/ 1510405 w 8026415"/>
              <a:gd name="connsiteY698" fmla="*/ 5040747 h 6663713"/>
              <a:gd name="connsiteX699" fmla="*/ 1518612 w 8026415"/>
              <a:gd name="connsiteY699" fmla="*/ 5032953 h 6663713"/>
              <a:gd name="connsiteX700" fmla="*/ 1517242 w 8026415"/>
              <a:gd name="connsiteY700" fmla="*/ 5031189 h 6663713"/>
              <a:gd name="connsiteX701" fmla="*/ 1502868 w 8026415"/>
              <a:gd name="connsiteY701" fmla="*/ 5031053 h 6663713"/>
              <a:gd name="connsiteX702" fmla="*/ 1493976 w 8026415"/>
              <a:gd name="connsiteY702" fmla="*/ 5037966 h 6663713"/>
              <a:gd name="connsiteX703" fmla="*/ 1460904 w 8026415"/>
              <a:gd name="connsiteY703" fmla="*/ 5061761 h 6663713"/>
              <a:gd name="connsiteX704" fmla="*/ 1461949 w 8026415"/>
              <a:gd name="connsiteY704" fmla="*/ 5052968 h 6663713"/>
              <a:gd name="connsiteX705" fmla="*/ 1480287 w 8026415"/>
              <a:gd name="connsiteY705" fmla="*/ 5038711 h 6663713"/>
              <a:gd name="connsiteX706" fmla="*/ 1517228 w 8026415"/>
              <a:gd name="connsiteY706" fmla="*/ 5012819 h 6663713"/>
              <a:gd name="connsiteX707" fmla="*/ 1524751 w 8026415"/>
              <a:gd name="connsiteY707" fmla="*/ 5004143 h 6663713"/>
              <a:gd name="connsiteX708" fmla="*/ 1517451 w 8026415"/>
              <a:gd name="connsiteY708" fmla="*/ 5006989 h 6663713"/>
              <a:gd name="connsiteX709" fmla="*/ 1491681 w 8026415"/>
              <a:gd name="connsiteY709" fmla="*/ 5022782 h 6663713"/>
              <a:gd name="connsiteX710" fmla="*/ 1545038 w 8026415"/>
              <a:gd name="connsiteY710" fmla="*/ 4981299 h 6663713"/>
              <a:gd name="connsiteX711" fmla="*/ 1576275 w 8026415"/>
              <a:gd name="connsiteY711" fmla="*/ 4954186 h 6663713"/>
              <a:gd name="connsiteX712" fmla="*/ 1582427 w 8026415"/>
              <a:gd name="connsiteY712" fmla="*/ 4943748 h 6663713"/>
              <a:gd name="connsiteX713" fmla="*/ 1565551 w 8026415"/>
              <a:gd name="connsiteY713" fmla="*/ 4952626 h 6663713"/>
              <a:gd name="connsiteX714" fmla="*/ 1543207 w 8026415"/>
              <a:gd name="connsiteY714" fmla="*/ 4972825 h 6663713"/>
              <a:gd name="connsiteX715" fmla="*/ 1528385 w 8026415"/>
              <a:gd name="connsiteY715" fmla="*/ 4984348 h 6663713"/>
              <a:gd name="connsiteX716" fmla="*/ 1511199 w 8026415"/>
              <a:gd name="connsiteY716" fmla="*/ 4994871 h 6663713"/>
              <a:gd name="connsiteX717" fmla="*/ 1510324 w 8026415"/>
              <a:gd name="connsiteY717" fmla="*/ 4982879 h 6663713"/>
              <a:gd name="connsiteX718" fmla="*/ 1490414 w 8026415"/>
              <a:gd name="connsiteY718" fmla="*/ 4977544 h 6663713"/>
              <a:gd name="connsiteX719" fmla="*/ 1418706 w 8026415"/>
              <a:gd name="connsiteY719" fmla="*/ 5021819 h 6663713"/>
              <a:gd name="connsiteX720" fmla="*/ 1437820 w 8026415"/>
              <a:gd name="connsiteY720" fmla="*/ 5002442 h 6663713"/>
              <a:gd name="connsiteX721" fmla="*/ 1391302 w 8026415"/>
              <a:gd name="connsiteY721" fmla="*/ 5034367 h 6663713"/>
              <a:gd name="connsiteX722" fmla="*/ 1392895 w 8026415"/>
              <a:gd name="connsiteY722" fmla="*/ 5030300 h 6663713"/>
              <a:gd name="connsiteX723" fmla="*/ 1382171 w 8026415"/>
              <a:gd name="connsiteY723" fmla="*/ 5028740 h 6663713"/>
              <a:gd name="connsiteX724" fmla="*/ 1342887 w 8026415"/>
              <a:gd name="connsiteY724" fmla="*/ 5057005 h 6663713"/>
              <a:gd name="connsiteX725" fmla="*/ 1312913 w 8026415"/>
              <a:gd name="connsiteY725" fmla="*/ 5066590 h 6663713"/>
              <a:gd name="connsiteX726" fmla="*/ 1282214 w 8026415"/>
              <a:gd name="connsiteY726" fmla="*/ 5103676 h 6663713"/>
              <a:gd name="connsiteX727" fmla="*/ 1257357 w 8026415"/>
              <a:gd name="connsiteY727" fmla="*/ 5124363 h 6663713"/>
              <a:gd name="connsiteX728" fmla="*/ 1236543 w 8026415"/>
              <a:gd name="connsiteY728" fmla="*/ 5143654 h 6663713"/>
              <a:gd name="connsiteX729" fmla="*/ 1204244 w 8026415"/>
              <a:gd name="connsiteY729" fmla="*/ 5165542 h 6663713"/>
              <a:gd name="connsiteX730" fmla="*/ 1148463 w 8026415"/>
              <a:gd name="connsiteY730" fmla="*/ 5197575 h 6663713"/>
              <a:gd name="connsiteX731" fmla="*/ 1150035 w 8026415"/>
              <a:gd name="connsiteY731" fmla="*/ 5195075 h 6663713"/>
              <a:gd name="connsiteX732" fmla="*/ 1139087 w 8026415"/>
              <a:gd name="connsiteY732" fmla="*/ 5199346 h 6663713"/>
              <a:gd name="connsiteX733" fmla="*/ 1126545 w 8026415"/>
              <a:gd name="connsiteY733" fmla="*/ 5207683 h 6663713"/>
              <a:gd name="connsiteX734" fmla="*/ 1061331 w 8026415"/>
              <a:gd name="connsiteY734" fmla="*/ 5258383 h 6663713"/>
              <a:gd name="connsiteX735" fmla="*/ 1044445 w 8026415"/>
              <a:gd name="connsiteY735" fmla="*/ 5270794 h 6663713"/>
              <a:gd name="connsiteX736" fmla="*/ 1035379 w 8026415"/>
              <a:gd name="connsiteY736" fmla="*/ 5276113 h 6663713"/>
              <a:gd name="connsiteX737" fmla="*/ 998511 w 8026415"/>
              <a:gd name="connsiteY737" fmla="*/ 5268368 h 6663713"/>
              <a:gd name="connsiteX738" fmla="*/ 1013738 w 8026415"/>
              <a:gd name="connsiteY738" fmla="*/ 5195608 h 6663713"/>
              <a:gd name="connsiteX739" fmla="*/ 1094032 w 8026415"/>
              <a:gd name="connsiteY739" fmla="*/ 5118935 h 6663713"/>
              <a:gd name="connsiteX740" fmla="*/ 1288897 w 8026415"/>
              <a:gd name="connsiteY740" fmla="*/ 4949163 h 6663713"/>
              <a:gd name="connsiteX741" fmla="*/ 1313156 w 8026415"/>
              <a:gd name="connsiteY741" fmla="*/ 4874551 h 6663713"/>
              <a:gd name="connsiteX742" fmla="*/ 1294395 w 8026415"/>
              <a:gd name="connsiteY742" fmla="*/ 4801221 h 6663713"/>
              <a:gd name="connsiteX743" fmla="*/ 1300304 w 8026415"/>
              <a:gd name="connsiteY743" fmla="*/ 4747306 h 6663713"/>
              <a:gd name="connsiteX744" fmla="*/ 1339345 w 8026415"/>
              <a:gd name="connsiteY744" fmla="*/ 4744961 h 6663713"/>
              <a:gd name="connsiteX745" fmla="*/ 1374114 w 8026415"/>
              <a:gd name="connsiteY745" fmla="*/ 4758546 h 6663713"/>
              <a:gd name="connsiteX746" fmla="*/ 1368284 w 8026415"/>
              <a:gd name="connsiteY746" fmla="*/ 4748447 h 6663713"/>
              <a:gd name="connsiteX747" fmla="*/ 1406131 w 8026415"/>
              <a:gd name="connsiteY747" fmla="*/ 4639056 h 6663713"/>
              <a:gd name="connsiteX748" fmla="*/ 1473331 w 8026415"/>
              <a:gd name="connsiteY748" fmla="*/ 4627180 h 6663713"/>
              <a:gd name="connsiteX749" fmla="*/ 1535642 w 8026415"/>
              <a:gd name="connsiteY749" fmla="*/ 4490192 h 6663713"/>
              <a:gd name="connsiteX750" fmla="*/ 1553500 w 8026415"/>
              <a:gd name="connsiteY750" fmla="*/ 4439481 h 6663713"/>
              <a:gd name="connsiteX751" fmla="*/ 1544262 w 8026415"/>
              <a:gd name="connsiteY751" fmla="*/ 4394317 h 6663713"/>
              <a:gd name="connsiteX752" fmla="*/ 1465323 w 8026415"/>
              <a:gd name="connsiteY752" fmla="*/ 4450005 h 6663713"/>
              <a:gd name="connsiteX753" fmla="*/ 1444552 w 8026415"/>
              <a:gd name="connsiteY753" fmla="*/ 4495668 h 6663713"/>
              <a:gd name="connsiteX754" fmla="*/ 1425630 w 8026415"/>
              <a:gd name="connsiteY754" fmla="*/ 4550363 h 6663713"/>
              <a:gd name="connsiteX755" fmla="*/ 1420294 w 8026415"/>
              <a:gd name="connsiteY755" fmla="*/ 4570279 h 6663713"/>
              <a:gd name="connsiteX756" fmla="*/ 1340941 w 8026415"/>
              <a:gd name="connsiteY756" fmla="*/ 4531941 h 6663713"/>
              <a:gd name="connsiteX757" fmla="*/ 1350546 w 8026415"/>
              <a:gd name="connsiteY757" fmla="*/ 4496092 h 6663713"/>
              <a:gd name="connsiteX758" fmla="*/ 1396072 w 8026415"/>
              <a:gd name="connsiteY758" fmla="*/ 4405835 h 6663713"/>
              <a:gd name="connsiteX759" fmla="*/ 1404322 w 8026415"/>
              <a:gd name="connsiteY759" fmla="*/ 4390971 h 6663713"/>
              <a:gd name="connsiteX760" fmla="*/ 1546066 w 8026415"/>
              <a:gd name="connsiteY760" fmla="*/ 4228309 h 6663713"/>
              <a:gd name="connsiteX761" fmla="*/ 1584610 w 8026415"/>
              <a:gd name="connsiteY761" fmla="*/ 4195948 h 6663713"/>
              <a:gd name="connsiteX762" fmla="*/ 1695201 w 8026415"/>
              <a:gd name="connsiteY762" fmla="*/ 4101778 h 6663713"/>
              <a:gd name="connsiteX763" fmla="*/ 1719667 w 8026415"/>
              <a:gd name="connsiteY763" fmla="*/ 4074181 h 6663713"/>
              <a:gd name="connsiteX764" fmla="*/ 1770732 w 8026415"/>
              <a:gd name="connsiteY764" fmla="*/ 4011023 h 6663713"/>
              <a:gd name="connsiteX765" fmla="*/ 1764666 w 8026415"/>
              <a:gd name="connsiteY765" fmla="*/ 3988120 h 6663713"/>
              <a:gd name="connsiteX766" fmla="*/ 1763642 w 8026415"/>
              <a:gd name="connsiteY766" fmla="*/ 3975547 h 6663713"/>
              <a:gd name="connsiteX767" fmla="*/ 1722206 w 8026415"/>
              <a:gd name="connsiteY767" fmla="*/ 4005024 h 6663713"/>
              <a:gd name="connsiteX768" fmla="*/ 1559842 w 8026415"/>
              <a:gd name="connsiteY768" fmla="*/ 4112272 h 6663713"/>
              <a:gd name="connsiteX769" fmla="*/ 1465001 w 8026415"/>
              <a:gd name="connsiteY769" fmla="*/ 4169987 h 6663713"/>
              <a:gd name="connsiteX770" fmla="*/ 1390779 w 8026415"/>
              <a:gd name="connsiteY770" fmla="*/ 4165864 h 6663713"/>
              <a:gd name="connsiteX771" fmla="*/ 1419642 w 8026415"/>
              <a:gd name="connsiteY771" fmla="*/ 4099904 h 6663713"/>
              <a:gd name="connsiteX772" fmla="*/ 1432012 w 8026415"/>
              <a:gd name="connsiteY772" fmla="*/ 4091661 h 6663713"/>
              <a:gd name="connsiteX773" fmla="*/ 1667054 w 8026415"/>
              <a:gd name="connsiteY773" fmla="*/ 3914398 h 6663713"/>
              <a:gd name="connsiteX774" fmla="*/ 1726844 w 8026415"/>
              <a:gd name="connsiteY774" fmla="*/ 3834010 h 6663713"/>
              <a:gd name="connsiteX775" fmla="*/ 1736221 w 8026415"/>
              <a:gd name="connsiteY775" fmla="*/ 3825172 h 6663713"/>
              <a:gd name="connsiteX776" fmla="*/ 1740354 w 8026415"/>
              <a:gd name="connsiteY776" fmla="*/ 3812313 h 6663713"/>
              <a:gd name="connsiteX777" fmla="*/ 1763586 w 8026415"/>
              <a:gd name="connsiteY777" fmla="*/ 3782853 h 6663713"/>
              <a:gd name="connsiteX778" fmla="*/ 1799007 w 8026415"/>
              <a:gd name="connsiteY778" fmla="*/ 3750261 h 6663713"/>
              <a:gd name="connsiteX779" fmla="*/ 1799009 w 8026415"/>
              <a:gd name="connsiteY779" fmla="*/ 3745381 h 6663713"/>
              <a:gd name="connsiteX780" fmla="*/ 1778390 w 8026415"/>
              <a:gd name="connsiteY780" fmla="*/ 3749503 h 6663713"/>
              <a:gd name="connsiteX781" fmla="*/ 1720660 w 8026415"/>
              <a:gd name="connsiteY781" fmla="*/ 3774237 h 6663713"/>
              <a:gd name="connsiteX782" fmla="*/ 1687622 w 8026415"/>
              <a:gd name="connsiteY782" fmla="*/ 3769462 h 6663713"/>
              <a:gd name="connsiteX783" fmla="*/ 1641307 w 8026415"/>
              <a:gd name="connsiteY783" fmla="*/ 3807746 h 6663713"/>
              <a:gd name="connsiteX784" fmla="*/ 1605066 w 8026415"/>
              <a:gd name="connsiteY784" fmla="*/ 3820077 h 6663713"/>
              <a:gd name="connsiteX785" fmla="*/ 1593946 w 8026415"/>
              <a:gd name="connsiteY785" fmla="*/ 3811426 h 6663713"/>
              <a:gd name="connsiteX786" fmla="*/ 1580461 w 8026415"/>
              <a:gd name="connsiteY786" fmla="*/ 3823705 h 6663713"/>
              <a:gd name="connsiteX787" fmla="*/ 1333051 w 8026415"/>
              <a:gd name="connsiteY787" fmla="*/ 4000968 h 6663713"/>
              <a:gd name="connsiteX788" fmla="*/ 1287691 w 8026415"/>
              <a:gd name="connsiteY788" fmla="*/ 4050436 h 6663713"/>
              <a:gd name="connsiteX789" fmla="*/ 1089760 w 8026415"/>
              <a:gd name="connsiteY789" fmla="*/ 4215330 h 6663713"/>
              <a:gd name="connsiteX790" fmla="*/ 986674 w 8026415"/>
              <a:gd name="connsiteY790" fmla="*/ 4178230 h 6663713"/>
              <a:gd name="connsiteX791" fmla="*/ 957809 w 8026415"/>
              <a:gd name="connsiteY791" fmla="*/ 4165863 h 6663713"/>
              <a:gd name="connsiteX792" fmla="*/ 928945 w 8026415"/>
              <a:gd name="connsiteY792" fmla="*/ 4104028 h 6663713"/>
              <a:gd name="connsiteX793" fmla="*/ 982549 w 8026415"/>
              <a:gd name="connsiteY793" fmla="*/ 4042193 h 6663713"/>
              <a:gd name="connsiteX794" fmla="*/ 1081516 w 8026415"/>
              <a:gd name="connsiteY794" fmla="*/ 3988600 h 6663713"/>
              <a:gd name="connsiteX795" fmla="*/ 1098010 w 8026415"/>
              <a:gd name="connsiteY795" fmla="*/ 3963867 h 6663713"/>
              <a:gd name="connsiteX796" fmla="*/ 1088759 w 8026415"/>
              <a:gd name="connsiteY796" fmla="*/ 3937593 h 6663713"/>
              <a:gd name="connsiteX797" fmla="*/ 1102576 w 8026415"/>
              <a:gd name="connsiteY797" fmla="*/ 3928445 h 6663713"/>
              <a:gd name="connsiteX798" fmla="*/ 1108838 w 8026415"/>
              <a:gd name="connsiteY798" fmla="*/ 3924299 h 6663713"/>
              <a:gd name="connsiteX799" fmla="*/ 1127345 w 8026415"/>
              <a:gd name="connsiteY799" fmla="*/ 3907193 h 6663713"/>
              <a:gd name="connsiteX800" fmla="*/ 1133970 w 8026415"/>
              <a:gd name="connsiteY800" fmla="*/ 3903404 h 6663713"/>
              <a:gd name="connsiteX801" fmla="*/ 1139243 w 8026415"/>
              <a:gd name="connsiteY801" fmla="*/ 3902031 h 6663713"/>
              <a:gd name="connsiteX802" fmla="*/ 1167078 w 8026415"/>
              <a:gd name="connsiteY802" fmla="*/ 3891724 h 6663713"/>
              <a:gd name="connsiteX803" fmla="*/ 1179738 w 8026415"/>
              <a:gd name="connsiteY803" fmla="*/ 3878465 h 6663713"/>
              <a:gd name="connsiteX804" fmla="*/ 1191469 w 8026415"/>
              <a:gd name="connsiteY804" fmla="*/ 3872268 h 6663713"/>
              <a:gd name="connsiteX805" fmla="*/ 1197114 w 8026415"/>
              <a:gd name="connsiteY805" fmla="*/ 3867191 h 6663713"/>
              <a:gd name="connsiteX806" fmla="*/ 1205890 w 8026415"/>
              <a:gd name="connsiteY806" fmla="*/ 3860042 h 6663713"/>
              <a:gd name="connsiteX807" fmla="*/ 1299195 w 8026415"/>
              <a:gd name="connsiteY807" fmla="*/ 3796926 h 6663713"/>
              <a:gd name="connsiteX808" fmla="*/ 1326139 w 8026415"/>
              <a:gd name="connsiteY808" fmla="*/ 3776409 h 6663713"/>
              <a:gd name="connsiteX809" fmla="*/ 1357446 w 8026415"/>
              <a:gd name="connsiteY809" fmla="*/ 3755681 h 6663713"/>
              <a:gd name="connsiteX810" fmla="*/ 1408153 w 8026415"/>
              <a:gd name="connsiteY810" fmla="*/ 3723446 h 6663713"/>
              <a:gd name="connsiteX811" fmla="*/ 1420676 w 8026415"/>
              <a:gd name="connsiteY811" fmla="*/ 3715155 h 6663713"/>
              <a:gd name="connsiteX812" fmla="*/ 1429453 w 8026415"/>
              <a:gd name="connsiteY812" fmla="*/ 3708006 h 6663713"/>
              <a:gd name="connsiteX813" fmla="*/ 1421342 w 8026415"/>
              <a:gd name="connsiteY813" fmla="*/ 3709359 h 6663713"/>
              <a:gd name="connsiteX814" fmla="*/ 1387570 w 8026415"/>
              <a:gd name="connsiteY814" fmla="*/ 3726364 h 6663713"/>
              <a:gd name="connsiteX815" fmla="*/ 1373199 w 8026415"/>
              <a:gd name="connsiteY815" fmla="*/ 3731864 h 6663713"/>
              <a:gd name="connsiteX816" fmla="*/ 1417694 w 8026415"/>
              <a:gd name="connsiteY816" fmla="*/ 3697047 h 6663713"/>
              <a:gd name="connsiteX817" fmla="*/ 1449668 w 8026415"/>
              <a:gd name="connsiteY817" fmla="*/ 3670524 h 6663713"/>
              <a:gd name="connsiteX818" fmla="*/ 1453464 w 8026415"/>
              <a:gd name="connsiteY818" fmla="*/ 3662656 h 6663713"/>
              <a:gd name="connsiteX819" fmla="*/ 1440324 w 8026415"/>
              <a:gd name="connsiteY819" fmla="*/ 3670016 h 6663713"/>
              <a:gd name="connsiteX820" fmla="*/ 1377710 w 8026415"/>
              <a:gd name="connsiteY820" fmla="*/ 3711471 h 6663713"/>
              <a:gd name="connsiteX821" fmla="*/ 1262588 w 8026415"/>
              <a:gd name="connsiteY821" fmla="*/ 3775645 h 6663713"/>
              <a:gd name="connsiteX822" fmla="*/ 1248470 w 8026415"/>
              <a:gd name="connsiteY822" fmla="*/ 3783659 h 6663713"/>
              <a:gd name="connsiteX823" fmla="*/ 1254703 w 8026415"/>
              <a:gd name="connsiteY823" fmla="*/ 3774752 h 6663713"/>
              <a:gd name="connsiteX824" fmla="*/ 1333051 w 8026415"/>
              <a:gd name="connsiteY824" fmla="*/ 3695911 h 6663713"/>
              <a:gd name="connsiteX825" fmla="*/ 1389501 w 8026415"/>
              <a:gd name="connsiteY825" fmla="*/ 3644602 h 6663713"/>
              <a:gd name="connsiteX826" fmla="*/ 1391425 w 8026415"/>
              <a:gd name="connsiteY826" fmla="*/ 3642291 h 6663713"/>
              <a:gd name="connsiteX827" fmla="*/ 1397556 w 8026415"/>
              <a:gd name="connsiteY827" fmla="*/ 3639425 h 6663713"/>
              <a:gd name="connsiteX828" fmla="*/ 1431378 w 8026415"/>
              <a:gd name="connsiteY828" fmla="*/ 3615694 h 6663713"/>
              <a:gd name="connsiteX829" fmla="*/ 1435790 w 8026415"/>
              <a:gd name="connsiteY829" fmla="*/ 3608756 h 6663713"/>
              <a:gd name="connsiteX830" fmla="*/ 1492093 w 8026415"/>
              <a:gd name="connsiteY830" fmla="*/ 3578172 h 6663713"/>
              <a:gd name="connsiteX831" fmla="*/ 1526530 w 8026415"/>
              <a:gd name="connsiteY831" fmla="*/ 3555371 h 6663713"/>
              <a:gd name="connsiteX832" fmla="*/ 1605415 w 8026415"/>
              <a:gd name="connsiteY832" fmla="*/ 3504482 h 6663713"/>
              <a:gd name="connsiteX833" fmla="*/ 1627947 w 8026415"/>
              <a:gd name="connsiteY833" fmla="*/ 3490902 h 6663713"/>
              <a:gd name="connsiteX834" fmla="*/ 1652375 w 8026415"/>
              <a:gd name="connsiteY834" fmla="*/ 3473389 h 6663713"/>
              <a:gd name="connsiteX835" fmla="*/ 1680553 w 8026415"/>
              <a:gd name="connsiteY835" fmla="*/ 3454734 h 6663713"/>
              <a:gd name="connsiteX836" fmla="*/ 1679985 w 8026415"/>
              <a:gd name="connsiteY836" fmla="*/ 3447076 h 6663713"/>
              <a:gd name="connsiteX837" fmla="*/ 1715705 w 8026415"/>
              <a:gd name="connsiteY837" fmla="*/ 3419409 h 6663713"/>
              <a:gd name="connsiteX838" fmla="*/ 1725713 w 8026415"/>
              <a:gd name="connsiteY838" fmla="*/ 3414122 h 6663713"/>
              <a:gd name="connsiteX839" fmla="*/ 1730126 w 8026415"/>
              <a:gd name="connsiteY839" fmla="*/ 3407184 h 6663713"/>
              <a:gd name="connsiteX840" fmla="*/ 1722016 w 8026415"/>
              <a:gd name="connsiteY840" fmla="*/ 3408538 h 6663713"/>
              <a:gd name="connsiteX841" fmla="*/ 1697587 w 8026415"/>
              <a:gd name="connsiteY841" fmla="*/ 3426051 h 6663713"/>
              <a:gd name="connsiteX842" fmla="*/ 1668177 w 8026415"/>
              <a:gd name="connsiteY842" fmla="*/ 3442844 h 6663713"/>
              <a:gd name="connsiteX843" fmla="*/ 1655088 w 8026415"/>
              <a:gd name="connsiteY843" fmla="*/ 3443478 h 6663713"/>
              <a:gd name="connsiteX844" fmla="*/ 1638201 w 8026415"/>
              <a:gd name="connsiteY844" fmla="*/ 3451982 h 6663713"/>
              <a:gd name="connsiteX845" fmla="*/ 1603097 w 8026415"/>
              <a:gd name="connsiteY845" fmla="*/ 3480578 h 6663713"/>
              <a:gd name="connsiteX846" fmla="*/ 1587444 w 8026415"/>
              <a:gd name="connsiteY846" fmla="*/ 3490942 h 6663713"/>
              <a:gd name="connsiteX847" fmla="*/ 1579335 w 8026415"/>
              <a:gd name="connsiteY847" fmla="*/ 3492296 h 6663713"/>
              <a:gd name="connsiteX848" fmla="*/ 1579384 w 8026415"/>
              <a:gd name="connsiteY848" fmla="*/ 3485569 h 6663713"/>
              <a:gd name="connsiteX849" fmla="*/ 1583008 w 8026415"/>
              <a:gd name="connsiteY849" fmla="*/ 3481980 h 6663713"/>
              <a:gd name="connsiteX850" fmla="*/ 1593519 w 8026415"/>
              <a:gd name="connsiteY850" fmla="*/ 3475021 h 6663713"/>
              <a:gd name="connsiteX851" fmla="*/ 1614201 w 8026415"/>
              <a:gd name="connsiteY851" fmla="*/ 3458650 h 6663713"/>
              <a:gd name="connsiteX852" fmla="*/ 1658031 w 8026415"/>
              <a:gd name="connsiteY852" fmla="*/ 3429629 h 6663713"/>
              <a:gd name="connsiteX853" fmla="*/ 1694934 w 8026415"/>
              <a:gd name="connsiteY853" fmla="*/ 3410552 h 6663713"/>
              <a:gd name="connsiteX854" fmla="*/ 1734402 w 8026415"/>
              <a:gd name="connsiteY854" fmla="*/ 3381744 h 6663713"/>
              <a:gd name="connsiteX855" fmla="*/ 1736300 w 8026415"/>
              <a:gd name="connsiteY855" fmla="*/ 3377809 h 6663713"/>
              <a:gd name="connsiteX856" fmla="*/ 1746974 w 8026415"/>
              <a:gd name="connsiteY856" fmla="*/ 3366726 h 6663713"/>
              <a:gd name="connsiteX857" fmla="*/ 1787057 w 8026415"/>
              <a:gd name="connsiteY857" fmla="*/ 3338848 h 6663713"/>
              <a:gd name="connsiteX858" fmla="*/ 1798298 w 8026415"/>
              <a:gd name="connsiteY858" fmla="*/ 3335422 h 6663713"/>
              <a:gd name="connsiteX859" fmla="*/ 1833919 w 8026415"/>
              <a:gd name="connsiteY859" fmla="*/ 3321209 h 6663713"/>
              <a:gd name="connsiteX860" fmla="*/ 1856451 w 8026415"/>
              <a:gd name="connsiteY860" fmla="*/ 3307631 h 6663713"/>
              <a:gd name="connsiteX861" fmla="*/ 1900329 w 8026415"/>
              <a:gd name="connsiteY861" fmla="*/ 3271885 h 6663713"/>
              <a:gd name="connsiteX862" fmla="*/ 1902227 w 8026415"/>
              <a:gd name="connsiteY862" fmla="*/ 3267950 h 6663713"/>
              <a:gd name="connsiteX863" fmla="*/ 1927939 w 8026415"/>
              <a:gd name="connsiteY863" fmla="*/ 3245571 h 6663713"/>
              <a:gd name="connsiteX864" fmla="*/ 1959197 w 8026415"/>
              <a:gd name="connsiteY864" fmla="*/ 3231570 h 6663713"/>
              <a:gd name="connsiteX865" fmla="*/ 2019247 w 8026415"/>
              <a:gd name="connsiteY865" fmla="*/ 3199844 h 6663713"/>
              <a:gd name="connsiteX866" fmla="*/ 2068155 w 8026415"/>
              <a:gd name="connsiteY866" fmla="*/ 3158090 h 6663713"/>
              <a:gd name="connsiteX867" fmla="*/ 2098846 w 8026415"/>
              <a:gd name="connsiteY867" fmla="*/ 3136432 h 6663713"/>
              <a:gd name="connsiteX868" fmla="*/ 2144525 w 8026415"/>
              <a:gd name="connsiteY868" fmla="*/ 3110204 h 6663713"/>
              <a:gd name="connsiteX869" fmla="*/ 2169571 w 8026415"/>
              <a:gd name="connsiteY869" fmla="*/ 3093622 h 6663713"/>
              <a:gd name="connsiteX870" fmla="*/ 2181478 w 8026415"/>
              <a:gd name="connsiteY870" fmla="*/ 3084400 h 6663713"/>
              <a:gd name="connsiteX871" fmla="*/ 2214683 w 8026415"/>
              <a:gd name="connsiteY871" fmla="*/ 3059737 h 6663713"/>
              <a:gd name="connsiteX872" fmla="*/ 2226591 w 8026415"/>
              <a:gd name="connsiteY872" fmla="*/ 3050515 h 6663713"/>
              <a:gd name="connsiteX873" fmla="*/ 2250552 w 8026415"/>
              <a:gd name="connsiteY873" fmla="*/ 3011891 h 6663713"/>
              <a:gd name="connsiteX874" fmla="*/ 2271332 w 8026415"/>
              <a:gd name="connsiteY874" fmla="*/ 2982067 h 6663713"/>
              <a:gd name="connsiteX875" fmla="*/ 2286419 w 8026415"/>
              <a:gd name="connsiteY875" fmla="*/ 2964045 h 6663713"/>
              <a:gd name="connsiteX876" fmla="*/ 2294012 w 8026415"/>
              <a:gd name="connsiteY876" fmla="*/ 2948308 h 6663713"/>
              <a:gd name="connsiteX877" fmla="*/ 2292778 w 8026415"/>
              <a:gd name="connsiteY877" fmla="*/ 2946446 h 6663713"/>
              <a:gd name="connsiteX878" fmla="*/ 2239655 w 8026415"/>
              <a:gd name="connsiteY878" fmla="*/ 2968229 h 6663713"/>
              <a:gd name="connsiteX879" fmla="*/ 2076859 w 8026415"/>
              <a:gd name="connsiteY879" fmla="*/ 3076016 h 6663713"/>
              <a:gd name="connsiteX880" fmla="*/ 2063103 w 8026415"/>
              <a:gd name="connsiteY880" fmla="*/ 3082447 h 6663713"/>
              <a:gd name="connsiteX881" fmla="*/ 2075010 w 8026415"/>
              <a:gd name="connsiteY881" fmla="*/ 3073224 h 6663713"/>
              <a:gd name="connsiteX882" fmla="*/ 2110729 w 8026415"/>
              <a:gd name="connsiteY882" fmla="*/ 3045559 h 6663713"/>
              <a:gd name="connsiteX883" fmla="*/ 2209162 w 8026415"/>
              <a:gd name="connsiteY883" fmla="*/ 2962982 h 6663713"/>
              <a:gd name="connsiteX884" fmla="*/ 2271160 w 8026415"/>
              <a:gd name="connsiteY884" fmla="*/ 2920595 h 6663713"/>
              <a:gd name="connsiteX885" fmla="*/ 2311860 w 8026415"/>
              <a:gd name="connsiteY885" fmla="*/ 2893648 h 6663713"/>
              <a:gd name="connsiteX886" fmla="*/ 2348196 w 8026415"/>
              <a:gd name="connsiteY886" fmla="*/ 2866912 h 6663713"/>
              <a:gd name="connsiteX887" fmla="*/ 2362617 w 8026415"/>
              <a:gd name="connsiteY887" fmla="*/ 2854688 h 6663713"/>
              <a:gd name="connsiteX888" fmla="*/ 2345731 w 8026415"/>
              <a:gd name="connsiteY888" fmla="*/ 2863190 h 6663713"/>
              <a:gd name="connsiteX889" fmla="*/ 2237388 w 8026415"/>
              <a:gd name="connsiteY889" fmla="*/ 2937601 h 6663713"/>
              <a:gd name="connsiteX890" fmla="*/ 2186729 w 8026415"/>
              <a:gd name="connsiteY890" fmla="*/ 2963108 h 6663713"/>
              <a:gd name="connsiteX891" fmla="*/ 2185498 w 8026415"/>
              <a:gd name="connsiteY891" fmla="*/ 2961247 h 6663713"/>
              <a:gd name="connsiteX892" fmla="*/ 2186164 w 8026415"/>
              <a:gd name="connsiteY892" fmla="*/ 2955451 h 6663713"/>
              <a:gd name="connsiteX893" fmla="*/ 2214340 w 8026415"/>
              <a:gd name="connsiteY893" fmla="*/ 2936795 h 6663713"/>
              <a:gd name="connsiteX894" fmla="*/ 2231892 w 8026415"/>
              <a:gd name="connsiteY894" fmla="*/ 2922497 h 6663713"/>
              <a:gd name="connsiteX895" fmla="*/ 2233791 w 8026415"/>
              <a:gd name="connsiteY895" fmla="*/ 2918563 h 6663713"/>
              <a:gd name="connsiteX896" fmla="*/ 2226911 w 8026415"/>
              <a:gd name="connsiteY896" fmla="*/ 2921777 h 6663713"/>
              <a:gd name="connsiteX897" fmla="*/ 2198735 w 8026415"/>
              <a:gd name="connsiteY897" fmla="*/ 2940432 h 6663713"/>
              <a:gd name="connsiteX898" fmla="*/ 2188112 w 8026415"/>
              <a:gd name="connsiteY898" fmla="*/ 2944790 h 6663713"/>
              <a:gd name="connsiteX899" fmla="*/ 2193140 w 8026415"/>
              <a:gd name="connsiteY899" fmla="*/ 2938783 h 6663713"/>
              <a:gd name="connsiteX900" fmla="*/ 2227628 w 8026415"/>
              <a:gd name="connsiteY900" fmla="*/ 2909255 h 6663713"/>
              <a:gd name="connsiteX901" fmla="*/ 2284646 w 8026415"/>
              <a:gd name="connsiteY901" fmla="*/ 2866148 h 6663713"/>
              <a:gd name="connsiteX902" fmla="*/ 2284030 w 8026415"/>
              <a:gd name="connsiteY902" fmla="*/ 2865217 h 6663713"/>
              <a:gd name="connsiteX903" fmla="*/ 2282797 w 8026415"/>
              <a:gd name="connsiteY903" fmla="*/ 2863354 h 6663713"/>
              <a:gd name="connsiteX904" fmla="*/ 2270274 w 8026415"/>
              <a:gd name="connsiteY904" fmla="*/ 2871646 h 6663713"/>
              <a:gd name="connsiteX905" fmla="*/ 2257184 w 8026415"/>
              <a:gd name="connsiteY905" fmla="*/ 2872281 h 6663713"/>
              <a:gd name="connsiteX906" fmla="*/ 2252205 w 8026415"/>
              <a:gd name="connsiteY906" fmla="*/ 2871561 h 6663713"/>
              <a:gd name="connsiteX907" fmla="*/ 2222180 w 8026415"/>
              <a:gd name="connsiteY907" fmla="*/ 2887424 h 6663713"/>
              <a:gd name="connsiteX908" fmla="*/ 2244094 w 8026415"/>
              <a:gd name="connsiteY908" fmla="*/ 2872915 h 6663713"/>
              <a:gd name="connsiteX909" fmla="*/ 2245377 w 8026415"/>
              <a:gd name="connsiteY909" fmla="*/ 2868049 h 6663713"/>
              <a:gd name="connsiteX910" fmla="*/ 2244144 w 8026415"/>
              <a:gd name="connsiteY910" fmla="*/ 2866187 h 6663713"/>
              <a:gd name="connsiteX911" fmla="*/ 2247275 w 8026415"/>
              <a:gd name="connsiteY911" fmla="*/ 2864114 h 6663713"/>
              <a:gd name="connsiteX912" fmla="*/ 2279199 w 8026415"/>
              <a:gd name="connsiteY912" fmla="*/ 2844317 h 6663713"/>
              <a:gd name="connsiteX913" fmla="*/ 2284843 w 8026415"/>
              <a:gd name="connsiteY913" fmla="*/ 2839241 h 6663713"/>
              <a:gd name="connsiteX914" fmla="*/ 2280481 w 8026415"/>
              <a:gd name="connsiteY914" fmla="*/ 2839453 h 6663713"/>
              <a:gd name="connsiteX915" fmla="*/ 2259231 w 8026415"/>
              <a:gd name="connsiteY915" fmla="*/ 2848167 h 6663713"/>
              <a:gd name="connsiteX916" fmla="*/ 2253020 w 8026415"/>
              <a:gd name="connsiteY916" fmla="*/ 2845585 h 6663713"/>
              <a:gd name="connsiteX917" fmla="*/ 2257432 w 8026415"/>
              <a:gd name="connsiteY917" fmla="*/ 2838647 h 6663713"/>
              <a:gd name="connsiteX918" fmla="*/ 2273085 w 8026415"/>
              <a:gd name="connsiteY918" fmla="*/ 2828283 h 6663713"/>
              <a:gd name="connsiteX919" fmla="*/ 2313117 w 8026415"/>
              <a:gd name="connsiteY919" fmla="*/ 2807132 h 6663713"/>
              <a:gd name="connsiteX920" fmla="*/ 2327541 w 8026415"/>
              <a:gd name="connsiteY920" fmla="*/ 2794907 h 6663713"/>
              <a:gd name="connsiteX921" fmla="*/ 2333234 w 8026415"/>
              <a:gd name="connsiteY921" fmla="*/ 2783104 h 6663713"/>
              <a:gd name="connsiteX922" fmla="*/ 2360178 w 8026415"/>
              <a:gd name="connsiteY922" fmla="*/ 2762587 h 6663713"/>
              <a:gd name="connsiteX923" fmla="*/ 2385840 w 8026415"/>
              <a:gd name="connsiteY923" fmla="*/ 2746936 h 6663713"/>
              <a:gd name="connsiteX924" fmla="*/ 2390253 w 8026415"/>
              <a:gd name="connsiteY924" fmla="*/ 2739996 h 6663713"/>
              <a:gd name="connsiteX925" fmla="*/ 2382142 w 8026415"/>
              <a:gd name="connsiteY925" fmla="*/ 2741350 h 6663713"/>
              <a:gd name="connsiteX926" fmla="*/ 2373367 w 8026415"/>
              <a:gd name="connsiteY926" fmla="*/ 2748499 h 6663713"/>
              <a:gd name="connsiteX927" fmla="*/ 2333949 w 8026415"/>
              <a:gd name="connsiteY927" fmla="*/ 2770580 h 6663713"/>
              <a:gd name="connsiteX928" fmla="*/ 2327121 w 8026415"/>
              <a:gd name="connsiteY928" fmla="*/ 2767069 h 6663713"/>
              <a:gd name="connsiteX929" fmla="*/ 2298944 w 8026415"/>
              <a:gd name="connsiteY929" fmla="*/ 2785725 h 6663713"/>
              <a:gd name="connsiteX930" fmla="*/ 2273283 w 8026415"/>
              <a:gd name="connsiteY930" fmla="*/ 2801376 h 6663713"/>
              <a:gd name="connsiteX931" fmla="*/ 2251984 w 8026415"/>
              <a:gd name="connsiteY931" fmla="*/ 2816815 h 6663713"/>
              <a:gd name="connsiteX932" fmla="*/ 2174332 w 8026415"/>
              <a:gd name="connsiteY932" fmla="*/ 2869568 h 6663713"/>
              <a:gd name="connsiteX933" fmla="*/ 2139894 w 8026415"/>
              <a:gd name="connsiteY933" fmla="*/ 2892369 h 6663713"/>
              <a:gd name="connsiteX934" fmla="*/ 2089754 w 8026415"/>
              <a:gd name="connsiteY934" fmla="*/ 2932259 h 6663713"/>
              <a:gd name="connsiteX935" fmla="*/ 2081643 w 8026415"/>
              <a:gd name="connsiteY935" fmla="*/ 2933614 h 6663713"/>
              <a:gd name="connsiteX936" fmla="*/ 2046590 w 8026415"/>
              <a:gd name="connsiteY936" fmla="*/ 2955484 h 6663713"/>
              <a:gd name="connsiteX937" fmla="*/ 2024008 w 8026415"/>
              <a:gd name="connsiteY937" fmla="*/ 2975790 h 6663713"/>
              <a:gd name="connsiteX938" fmla="*/ 2003326 w 8026415"/>
              <a:gd name="connsiteY938" fmla="*/ 2992160 h 6663713"/>
              <a:gd name="connsiteX939" fmla="*/ 1954566 w 8026415"/>
              <a:gd name="connsiteY939" fmla="*/ 3013734 h 6663713"/>
              <a:gd name="connsiteX940" fmla="*/ 1927055 w 8026415"/>
              <a:gd name="connsiteY940" fmla="*/ 3026593 h 6663713"/>
              <a:gd name="connsiteX941" fmla="*/ 1909505 w 8026415"/>
              <a:gd name="connsiteY941" fmla="*/ 3040892 h 6663713"/>
              <a:gd name="connsiteX942" fmla="*/ 1895699 w 8026415"/>
              <a:gd name="connsiteY942" fmla="*/ 3054049 h 6663713"/>
              <a:gd name="connsiteX943" fmla="*/ 1892518 w 8026415"/>
              <a:gd name="connsiteY943" fmla="*/ 3062849 h 6663713"/>
              <a:gd name="connsiteX944" fmla="*/ 1867473 w 8026415"/>
              <a:gd name="connsiteY944" fmla="*/ 3079430 h 6663713"/>
              <a:gd name="connsiteX945" fmla="*/ 1851869 w 8026415"/>
              <a:gd name="connsiteY945" fmla="*/ 3083069 h 6663713"/>
              <a:gd name="connsiteX946" fmla="*/ 1830569 w 8026415"/>
              <a:gd name="connsiteY946" fmla="*/ 3098508 h 6663713"/>
              <a:gd name="connsiteX947" fmla="*/ 1797982 w 8026415"/>
              <a:gd name="connsiteY947" fmla="*/ 3124102 h 6663713"/>
              <a:gd name="connsiteX948" fmla="*/ 1787972 w 8026415"/>
              <a:gd name="connsiteY948" fmla="*/ 3129389 h 6663713"/>
              <a:gd name="connsiteX949" fmla="*/ 1771136 w 8026415"/>
              <a:gd name="connsiteY949" fmla="*/ 3131164 h 6663713"/>
              <a:gd name="connsiteX950" fmla="*/ 1760512 w 8026415"/>
              <a:gd name="connsiteY950" fmla="*/ 3135522 h 6663713"/>
              <a:gd name="connsiteX951" fmla="*/ 1721611 w 8026415"/>
              <a:gd name="connsiteY951" fmla="*/ 3171988 h 6663713"/>
              <a:gd name="connsiteX952" fmla="*/ 1716582 w 8026415"/>
              <a:gd name="connsiteY952" fmla="*/ 3177996 h 6663713"/>
              <a:gd name="connsiteX953" fmla="*/ 1724076 w 8026415"/>
              <a:gd name="connsiteY953" fmla="*/ 3175711 h 6663713"/>
              <a:gd name="connsiteX954" fmla="*/ 1768523 w 8026415"/>
              <a:gd name="connsiteY954" fmla="*/ 3147622 h 6663713"/>
              <a:gd name="connsiteX955" fmla="*/ 1778531 w 8026415"/>
              <a:gd name="connsiteY955" fmla="*/ 3142334 h 6663713"/>
              <a:gd name="connsiteX956" fmla="*/ 1796033 w 8026415"/>
              <a:gd name="connsiteY956" fmla="*/ 3134763 h 6663713"/>
              <a:gd name="connsiteX957" fmla="*/ 1804759 w 8026415"/>
              <a:gd name="connsiteY957" fmla="*/ 3134340 h 6663713"/>
              <a:gd name="connsiteX958" fmla="*/ 1797833 w 8026415"/>
              <a:gd name="connsiteY958" fmla="*/ 3144282 h 6663713"/>
              <a:gd name="connsiteX959" fmla="*/ 1810355 w 8026415"/>
              <a:gd name="connsiteY959" fmla="*/ 3135991 h 6663713"/>
              <a:gd name="connsiteX960" fmla="*/ 1831655 w 8026415"/>
              <a:gd name="connsiteY960" fmla="*/ 3120549 h 6663713"/>
              <a:gd name="connsiteX961" fmla="*/ 1857317 w 8026415"/>
              <a:gd name="connsiteY961" fmla="*/ 3104898 h 6663713"/>
              <a:gd name="connsiteX962" fmla="*/ 1876051 w 8026415"/>
              <a:gd name="connsiteY962" fmla="*/ 3099188 h 6663713"/>
              <a:gd name="connsiteX963" fmla="*/ 1889190 w 8026415"/>
              <a:gd name="connsiteY963" fmla="*/ 3091827 h 6663713"/>
              <a:gd name="connsiteX964" fmla="*/ 1939281 w 8026415"/>
              <a:gd name="connsiteY964" fmla="*/ 3058663 h 6663713"/>
              <a:gd name="connsiteX965" fmla="*/ 1992503 w 8026415"/>
              <a:gd name="connsiteY965" fmla="*/ 3023424 h 6663713"/>
              <a:gd name="connsiteX966" fmla="*/ 1993121 w 8026415"/>
              <a:gd name="connsiteY966" fmla="*/ 3024356 h 6663713"/>
              <a:gd name="connsiteX967" fmla="*/ 1940514 w 8026415"/>
              <a:gd name="connsiteY967" fmla="*/ 3060524 h 6663713"/>
              <a:gd name="connsiteX968" fmla="*/ 1954886 w 8026415"/>
              <a:gd name="connsiteY968" fmla="*/ 3055026 h 6663713"/>
              <a:gd name="connsiteX969" fmla="*/ 2050657 w 8026415"/>
              <a:gd name="connsiteY969" fmla="*/ 2995633 h 6663713"/>
              <a:gd name="connsiteX970" fmla="*/ 2069440 w 8026415"/>
              <a:gd name="connsiteY970" fmla="*/ 2983197 h 6663713"/>
              <a:gd name="connsiteX971" fmla="*/ 2113837 w 8026415"/>
              <a:gd name="connsiteY971" fmla="*/ 2961834 h 6663713"/>
              <a:gd name="connsiteX972" fmla="*/ 2142013 w 8026415"/>
              <a:gd name="connsiteY972" fmla="*/ 2943179 h 6663713"/>
              <a:gd name="connsiteX973" fmla="*/ 2152639 w 8026415"/>
              <a:gd name="connsiteY973" fmla="*/ 2938822 h 6663713"/>
              <a:gd name="connsiteX974" fmla="*/ 2151357 w 8026415"/>
              <a:gd name="connsiteY974" fmla="*/ 2943688 h 6663713"/>
              <a:gd name="connsiteX975" fmla="*/ 2130057 w 8026415"/>
              <a:gd name="connsiteY975" fmla="*/ 2959127 h 6663713"/>
              <a:gd name="connsiteX976" fmla="*/ 2114453 w 8026415"/>
              <a:gd name="connsiteY976" fmla="*/ 2962765 h 6663713"/>
              <a:gd name="connsiteX977" fmla="*/ 2082530 w 8026415"/>
              <a:gd name="connsiteY977" fmla="*/ 2982562 h 6663713"/>
              <a:gd name="connsiteX978" fmla="*/ 2044961 w 8026415"/>
              <a:gd name="connsiteY978" fmla="*/ 3007436 h 6663713"/>
              <a:gd name="connsiteX979" fmla="*/ 2029308 w 8026415"/>
              <a:gd name="connsiteY979" fmla="*/ 3017800 h 6663713"/>
              <a:gd name="connsiteX980" fmla="*/ 2008009 w 8026415"/>
              <a:gd name="connsiteY980" fmla="*/ 3033241 h 6663713"/>
              <a:gd name="connsiteX981" fmla="*/ 1985477 w 8026415"/>
              <a:gd name="connsiteY981" fmla="*/ 3046819 h 6663713"/>
              <a:gd name="connsiteX982" fmla="*/ 1973571 w 8026415"/>
              <a:gd name="connsiteY982" fmla="*/ 3056043 h 6663713"/>
              <a:gd name="connsiteX983" fmla="*/ 1965460 w 8026415"/>
              <a:gd name="connsiteY983" fmla="*/ 3057396 h 6663713"/>
              <a:gd name="connsiteX984" fmla="*/ 1949808 w 8026415"/>
              <a:gd name="connsiteY984" fmla="*/ 3067759 h 6663713"/>
              <a:gd name="connsiteX985" fmla="*/ 1944778 w 8026415"/>
              <a:gd name="connsiteY985" fmla="*/ 3073766 h 6663713"/>
              <a:gd name="connsiteX986" fmla="*/ 1939182 w 8026415"/>
              <a:gd name="connsiteY986" fmla="*/ 3072116 h 6663713"/>
              <a:gd name="connsiteX987" fmla="*/ 1920398 w 8026415"/>
              <a:gd name="connsiteY987" fmla="*/ 3084553 h 6663713"/>
              <a:gd name="connsiteX988" fmla="*/ 1915370 w 8026415"/>
              <a:gd name="connsiteY988" fmla="*/ 3090561 h 6663713"/>
              <a:gd name="connsiteX989" fmla="*/ 1909773 w 8026415"/>
              <a:gd name="connsiteY989" fmla="*/ 3088911 h 6663713"/>
              <a:gd name="connsiteX990" fmla="*/ 1859066 w 8026415"/>
              <a:gd name="connsiteY990" fmla="*/ 3121144 h 6663713"/>
              <a:gd name="connsiteX991" fmla="*/ 1849675 w 8026415"/>
              <a:gd name="connsiteY991" fmla="*/ 3127362 h 6663713"/>
              <a:gd name="connsiteX992" fmla="*/ 1837768 w 8026415"/>
              <a:gd name="connsiteY992" fmla="*/ 3136585 h 6663713"/>
              <a:gd name="connsiteX993" fmla="*/ 1810824 w 8026415"/>
              <a:gd name="connsiteY993" fmla="*/ 3157101 h 6663713"/>
              <a:gd name="connsiteX994" fmla="*/ 1782647 w 8026415"/>
              <a:gd name="connsiteY994" fmla="*/ 3175757 h 6663713"/>
              <a:gd name="connsiteX995" fmla="*/ 1753239 w 8026415"/>
              <a:gd name="connsiteY995" fmla="*/ 3192551 h 6663713"/>
              <a:gd name="connsiteX996" fmla="*/ 1731323 w 8026415"/>
              <a:gd name="connsiteY996" fmla="*/ 3207061 h 6663713"/>
              <a:gd name="connsiteX997" fmla="*/ 1720032 w 8026415"/>
              <a:gd name="connsiteY997" fmla="*/ 3217213 h 6663713"/>
              <a:gd name="connsiteX998" fmla="*/ 1704379 w 8026415"/>
              <a:gd name="connsiteY998" fmla="*/ 3227578 h 6663713"/>
              <a:gd name="connsiteX999" fmla="*/ 1676203 w 8026415"/>
              <a:gd name="connsiteY999" fmla="*/ 3246233 h 6663713"/>
              <a:gd name="connsiteX1000" fmla="*/ 1673072 w 8026415"/>
              <a:gd name="connsiteY1000" fmla="*/ 3248305 h 6663713"/>
              <a:gd name="connsiteX1001" fmla="*/ 1634936 w 8026415"/>
              <a:gd name="connsiteY1001" fmla="*/ 3265522 h 6663713"/>
              <a:gd name="connsiteX1002" fmla="*/ 1633703 w 8026415"/>
              <a:gd name="connsiteY1002" fmla="*/ 3263661 h 6663713"/>
              <a:gd name="connsiteX1003" fmla="*/ 1639399 w 8026415"/>
              <a:gd name="connsiteY1003" fmla="*/ 3251857 h 6663713"/>
              <a:gd name="connsiteX1004" fmla="*/ 1664444 w 8026415"/>
              <a:gd name="connsiteY1004" fmla="*/ 3235275 h 6663713"/>
              <a:gd name="connsiteX1005" fmla="*/ 1672604 w 8026415"/>
              <a:gd name="connsiteY1005" fmla="*/ 3227195 h 6663713"/>
              <a:gd name="connsiteX1006" fmla="*/ 1662596 w 8026415"/>
              <a:gd name="connsiteY1006" fmla="*/ 3232482 h 6663713"/>
              <a:gd name="connsiteX1007" fmla="*/ 1650689 w 8026415"/>
              <a:gd name="connsiteY1007" fmla="*/ 3241704 h 6663713"/>
              <a:gd name="connsiteX1008" fmla="*/ 1635035 w 8026415"/>
              <a:gd name="connsiteY1008" fmla="*/ 3252069 h 6663713"/>
              <a:gd name="connsiteX1009" fmla="*/ 1623194 w 8026415"/>
              <a:gd name="connsiteY1009" fmla="*/ 3259291 h 6663713"/>
              <a:gd name="connsiteX1010" fmla="*/ 1625040 w 8026415"/>
              <a:gd name="connsiteY1010" fmla="*/ 3253946 h 6663713"/>
              <a:gd name="connsiteX1011" fmla="*/ 1588718 w 8026415"/>
              <a:gd name="connsiteY1011" fmla="*/ 3257298 h 6663713"/>
              <a:gd name="connsiteX1012" fmla="*/ 1607673 w 8026415"/>
              <a:gd name="connsiteY1012" fmla="*/ 3244749 h 6663713"/>
              <a:gd name="connsiteX1013" fmla="*/ 1621478 w 8026415"/>
              <a:gd name="connsiteY1013" fmla="*/ 3231592 h 6663713"/>
              <a:gd name="connsiteX1014" fmla="*/ 1581669 w 8026415"/>
              <a:gd name="connsiteY1014" fmla="*/ 3257949 h 6663713"/>
              <a:gd name="connsiteX1015" fmla="*/ 1575820 w 8026415"/>
              <a:gd name="connsiteY1015" fmla="*/ 3258489 h 6663713"/>
              <a:gd name="connsiteX1016" fmla="*/ 1501639 w 8026415"/>
              <a:gd name="connsiteY1016" fmla="*/ 3275555 h 6663713"/>
              <a:gd name="connsiteX1017" fmla="*/ 1471166 w 8026415"/>
              <a:gd name="connsiteY1017" fmla="*/ 3290117 h 6663713"/>
              <a:gd name="connsiteX1018" fmla="*/ 1495929 w 8026415"/>
              <a:gd name="connsiteY1018" fmla="*/ 3273213 h 6663713"/>
              <a:gd name="connsiteX1019" fmla="*/ 1577328 w 8026415"/>
              <a:gd name="connsiteY1019" fmla="*/ 3219319 h 6663713"/>
              <a:gd name="connsiteX1020" fmla="*/ 1653081 w 8026415"/>
              <a:gd name="connsiteY1020" fmla="*/ 3170504 h 6663713"/>
              <a:gd name="connsiteX1021" fmla="*/ 1662474 w 8026415"/>
              <a:gd name="connsiteY1021" fmla="*/ 3164285 h 6663713"/>
              <a:gd name="connsiteX1022" fmla="*/ 1736378 w 8026415"/>
              <a:gd name="connsiteY1022" fmla="*/ 3112675 h 6663713"/>
              <a:gd name="connsiteX1023" fmla="*/ 1785188 w 8026415"/>
              <a:gd name="connsiteY1023" fmla="*/ 3084375 h 6663713"/>
              <a:gd name="connsiteX1024" fmla="*/ 1829633 w 8026415"/>
              <a:gd name="connsiteY1024" fmla="*/ 3056286 h 6663713"/>
              <a:gd name="connsiteX1025" fmla="*/ 1868484 w 8026415"/>
              <a:gd name="connsiteY1025" fmla="*/ 3026547 h 6663713"/>
              <a:gd name="connsiteX1026" fmla="*/ 1972513 w 8026415"/>
              <a:gd name="connsiteY1026" fmla="*/ 2945622 h 6663713"/>
              <a:gd name="connsiteX1027" fmla="*/ 2035127 w 8026415"/>
              <a:gd name="connsiteY1027" fmla="*/ 2904166 h 6663713"/>
              <a:gd name="connsiteX1028" fmla="*/ 2047033 w 8026415"/>
              <a:gd name="connsiteY1028" fmla="*/ 2894943 h 6663713"/>
              <a:gd name="connsiteX1029" fmla="*/ 2038308 w 8026415"/>
              <a:gd name="connsiteY1029" fmla="*/ 2895366 h 6663713"/>
              <a:gd name="connsiteX1030" fmla="*/ 2001405 w 8026415"/>
              <a:gd name="connsiteY1030" fmla="*/ 2914444 h 6663713"/>
              <a:gd name="connsiteX1031" fmla="*/ 1951979 w 8026415"/>
              <a:gd name="connsiteY1031" fmla="*/ 2941814 h 6663713"/>
              <a:gd name="connsiteX1032" fmla="*/ 1962653 w 8026415"/>
              <a:gd name="connsiteY1032" fmla="*/ 2930729 h 6663713"/>
              <a:gd name="connsiteX1033" fmla="*/ 1991495 w 8026415"/>
              <a:gd name="connsiteY1033" fmla="*/ 2906279 h 6663713"/>
              <a:gd name="connsiteX1034" fmla="*/ 1995907 w 8026415"/>
              <a:gd name="connsiteY1034" fmla="*/ 2899341 h 6663713"/>
              <a:gd name="connsiteX1035" fmla="*/ 1985899 w 8026415"/>
              <a:gd name="connsiteY1035" fmla="*/ 2904629 h 6663713"/>
              <a:gd name="connsiteX1036" fmla="*/ 1973376 w 8026415"/>
              <a:gd name="connsiteY1036" fmla="*/ 2912919 h 6663713"/>
              <a:gd name="connsiteX1037" fmla="*/ 1923902 w 8026415"/>
              <a:gd name="connsiteY1037" fmla="*/ 2947015 h 6663713"/>
              <a:gd name="connsiteX1038" fmla="*/ 1892595 w 8026415"/>
              <a:gd name="connsiteY1038" fmla="*/ 2967744 h 6663713"/>
              <a:gd name="connsiteX1039" fmla="*/ 1863185 w 8026415"/>
              <a:gd name="connsiteY1039" fmla="*/ 2984537 h 6663713"/>
              <a:gd name="connsiteX1040" fmla="*/ 1768647 w 8026415"/>
              <a:gd name="connsiteY1040" fmla="*/ 3045791 h 6663713"/>
              <a:gd name="connsiteX1041" fmla="*/ 1758640 w 8026415"/>
              <a:gd name="connsiteY1041" fmla="*/ 3051079 h 6663713"/>
              <a:gd name="connsiteX1042" fmla="*/ 1751760 w 8026415"/>
              <a:gd name="connsiteY1042" fmla="*/ 3054293 h 6663713"/>
              <a:gd name="connsiteX1043" fmla="*/ 1716658 w 8026415"/>
              <a:gd name="connsiteY1043" fmla="*/ 3082891 h 6663713"/>
              <a:gd name="connsiteX1044" fmla="*/ 1671595 w 8026415"/>
              <a:gd name="connsiteY1044" fmla="*/ 3110048 h 6663713"/>
              <a:gd name="connsiteX1045" fmla="*/ 1665334 w 8026415"/>
              <a:gd name="connsiteY1045" fmla="*/ 3114193 h 6663713"/>
              <a:gd name="connsiteX1046" fmla="*/ 1630896 w 8026415"/>
              <a:gd name="connsiteY1046" fmla="*/ 3136995 h 6663713"/>
              <a:gd name="connsiteX1047" fmla="*/ 1592095 w 8026415"/>
              <a:gd name="connsiteY1047" fmla="*/ 3160007 h 6663713"/>
              <a:gd name="connsiteX1048" fmla="*/ 1542003 w 8026415"/>
              <a:gd name="connsiteY1048" fmla="*/ 3193172 h 6663713"/>
              <a:gd name="connsiteX1049" fmla="*/ 1496891 w 8026415"/>
              <a:gd name="connsiteY1049" fmla="*/ 3227057 h 6663713"/>
              <a:gd name="connsiteX1050" fmla="*/ 1427350 w 8026415"/>
              <a:gd name="connsiteY1050" fmla="*/ 3278454 h 6663713"/>
              <a:gd name="connsiteX1051" fmla="*/ 1372230 w 8026415"/>
              <a:gd name="connsiteY1051" fmla="*/ 3317627 h 6663713"/>
              <a:gd name="connsiteX1052" fmla="*/ 1389732 w 8026415"/>
              <a:gd name="connsiteY1052" fmla="*/ 3310056 h 6663713"/>
              <a:gd name="connsiteX1053" fmla="*/ 1405385 w 8026415"/>
              <a:gd name="connsiteY1053" fmla="*/ 3299691 h 6663713"/>
              <a:gd name="connsiteX1054" fmla="*/ 1467334 w 8026415"/>
              <a:gd name="connsiteY1054" fmla="*/ 3264030 h 6663713"/>
              <a:gd name="connsiteX1055" fmla="*/ 1517426 w 8026415"/>
              <a:gd name="connsiteY1055" fmla="*/ 3230866 h 6663713"/>
              <a:gd name="connsiteX1056" fmla="*/ 1561305 w 8026415"/>
              <a:gd name="connsiteY1056" fmla="*/ 3195120 h 6663713"/>
              <a:gd name="connsiteX1057" fmla="*/ 1575726 w 8026415"/>
              <a:gd name="connsiteY1057" fmla="*/ 3182894 h 6663713"/>
              <a:gd name="connsiteX1058" fmla="*/ 1638290 w 8026415"/>
              <a:gd name="connsiteY1058" fmla="*/ 3148165 h 6663713"/>
              <a:gd name="connsiteX1059" fmla="*/ 1663952 w 8026415"/>
              <a:gd name="connsiteY1059" fmla="*/ 3132513 h 6663713"/>
              <a:gd name="connsiteX1060" fmla="*/ 1698392 w 8026415"/>
              <a:gd name="connsiteY1060" fmla="*/ 3109711 h 6663713"/>
              <a:gd name="connsiteX1061" fmla="*/ 1717176 w 8026415"/>
              <a:gd name="connsiteY1061" fmla="*/ 3097275 h 6663713"/>
              <a:gd name="connsiteX1062" fmla="*/ 1752896 w 8026415"/>
              <a:gd name="connsiteY1062" fmla="*/ 3069608 h 6663713"/>
              <a:gd name="connsiteX1063" fmla="*/ 1775426 w 8026415"/>
              <a:gd name="connsiteY1063" fmla="*/ 3056029 h 6663713"/>
              <a:gd name="connsiteX1064" fmla="*/ 1830497 w 8026415"/>
              <a:gd name="connsiteY1064" fmla="*/ 3023583 h 6663713"/>
              <a:gd name="connsiteX1065" fmla="*/ 1862420 w 8026415"/>
              <a:gd name="connsiteY1065" fmla="*/ 3003787 h 6663713"/>
              <a:gd name="connsiteX1066" fmla="*/ 1871196 w 8026415"/>
              <a:gd name="connsiteY1066" fmla="*/ 2996638 h 6663713"/>
              <a:gd name="connsiteX1067" fmla="*/ 1900038 w 8026415"/>
              <a:gd name="connsiteY1067" fmla="*/ 2972187 h 6663713"/>
              <a:gd name="connsiteX1068" fmla="*/ 1914410 w 8026415"/>
              <a:gd name="connsiteY1068" fmla="*/ 2966687 h 6663713"/>
              <a:gd name="connsiteX1069" fmla="*/ 1874278 w 8026415"/>
              <a:gd name="connsiteY1069" fmla="*/ 3001291 h 6663713"/>
              <a:gd name="connsiteX1070" fmla="*/ 1702089 w 8026415"/>
              <a:gd name="connsiteY1070" fmla="*/ 3115297 h 6663713"/>
              <a:gd name="connsiteX1071" fmla="*/ 1650099 w 8026415"/>
              <a:gd name="connsiteY1071" fmla="*/ 3152396 h 6663713"/>
              <a:gd name="connsiteX1072" fmla="*/ 1641939 w 8026415"/>
              <a:gd name="connsiteY1072" fmla="*/ 3160476 h 6663713"/>
              <a:gd name="connsiteX1073" fmla="*/ 1640041 w 8026415"/>
              <a:gd name="connsiteY1073" fmla="*/ 3164410 h 6663713"/>
              <a:gd name="connsiteX1074" fmla="*/ 1643789 w 8026415"/>
              <a:gd name="connsiteY1074" fmla="*/ 3163268 h 6663713"/>
              <a:gd name="connsiteX1075" fmla="*/ 1656928 w 8026415"/>
              <a:gd name="connsiteY1075" fmla="*/ 3155907 h 6663713"/>
              <a:gd name="connsiteX1076" fmla="*/ 1654413 w 8026415"/>
              <a:gd name="connsiteY1076" fmla="*/ 3158911 h 6663713"/>
              <a:gd name="connsiteX1077" fmla="*/ 1515429 w 8026415"/>
              <a:gd name="connsiteY1077" fmla="*/ 3248253 h 6663713"/>
              <a:gd name="connsiteX1078" fmla="*/ 1468468 w 8026415"/>
              <a:gd name="connsiteY1078" fmla="*/ 3279346 h 6663713"/>
              <a:gd name="connsiteX1079" fmla="*/ 1421508 w 8026415"/>
              <a:gd name="connsiteY1079" fmla="*/ 3310439 h 6663713"/>
              <a:gd name="connsiteX1080" fmla="*/ 1415246 w 8026415"/>
              <a:gd name="connsiteY1080" fmla="*/ 3314583 h 6663713"/>
              <a:gd name="connsiteX1081" fmla="*/ 1379575 w 8026415"/>
              <a:gd name="connsiteY1081" fmla="*/ 3335523 h 6663713"/>
              <a:gd name="connsiteX1082" fmla="*/ 1320092 w 8026415"/>
              <a:gd name="connsiteY1082" fmla="*/ 3374907 h 6663713"/>
              <a:gd name="connsiteX1083" fmla="*/ 1314963 w 8026415"/>
              <a:gd name="connsiteY1083" fmla="*/ 3377616 h 6663713"/>
              <a:gd name="connsiteX1084" fmla="*/ 1301004 w 8026415"/>
              <a:gd name="connsiteY1084" fmla="*/ 3383431 h 6663713"/>
              <a:gd name="connsiteX1085" fmla="*/ 1320757 w 8026415"/>
              <a:gd name="connsiteY1085" fmla="*/ 3369111 h 6663713"/>
              <a:gd name="connsiteX1086" fmla="*/ 1342057 w 8026415"/>
              <a:gd name="connsiteY1086" fmla="*/ 3353671 h 6663713"/>
              <a:gd name="connsiteX1087" fmla="*/ 1348983 w 8026415"/>
              <a:gd name="connsiteY1087" fmla="*/ 3343728 h 6663713"/>
              <a:gd name="connsiteX1088" fmla="*/ 1361506 w 8026415"/>
              <a:gd name="connsiteY1088" fmla="*/ 3335437 h 6663713"/>
              <a:gd name="connsiteX1089" fmla="*/ 1359658 w 8026415"/>
              <a:gd name="connsiteY1089" fmla="*/ 3332646 h 6663713"/>
              <a:gd name="connsiteX1090" fmla="*/ 1344003 w 8026415"/>
              <a:gd name="connsiteY1090" fmla="*/ 3343009 h 6663713"/>
              <a:gd name="connsiteX1091" fmla="*/ 1331480 w 8026415"/>
              <a:gd name="connsiteY1091" fmla="*/ 3351301 h 6663713"/>
              <a:gd name="connsiteX1092" fmla="*/ 1321472 w 8026415"/>
              <a:gd name="connsiteY1092" fmla="*/ 3356588 h 6663713"/>
              <a:gd name="connsiteX1093" fmla="*/ 1329015 w 8026415"/>
              <a:gd name="connsiteY1093" fmla="*/ 3347578 h 6663713"/>
              <a:gd name="connsiteX1094" fmla="*/ 1327167 w 8026415"/>
              <a:gd name="connsiteY1094" fmla="*/ 3344785 h 6663713"/>
              <a:gd name="connsiteX1095" fmla="*/ 1299657 w 8026415"/>
              <a:gd name="connsiteY1095" fmla="*/ 3357645 h 6663713"/>
              <a:gd name="connsiteX1096" fmla="*/ 1268023 w 8026415"/>
              <a:gd name="connsiteY1096" fmla="*/ 3380429 h 6663713"/>
              <a:gd name="connsiteX1097" fmla="*/ 1245731 w 8026415"/>
              <a:gd name="connsiteY1097" fmla="*/ 3395816 h 6663713"/>
              <a:gd name="connsiteX1098" fmla="*/ 1242762 w 8026415"/>
              <a:gd name="connsiteY1098" fmla="*/ 3394313 h 6663713"/>
              <a:gd name="connsiteX1099" fmla="*/ 1244611 w 8026415"/>
              <a:gd name="connsiteY1099" fmla="*/ 3373370 h 6663713"/>
              <a:gd name="connsiteX1100" fmla="*/ 1271889 w 8026415"/>
              <a:gd name="connsiteY1100" fmla="*/ 3325238 h 6663713"/>
              <a:gd name="connsiteX1101" fmla="*/ 1280722 w 8026415"/>
              <a:gd name="connsiteY1101" fmla="*/ 3302699 h 6663713"/>
              <a:gd name="connsiteX1102" fmla="*/ 1246454 w 8026415"/>
              <a:gd name="connsiteY1102" fmla="*/ 3304286 h 6663713"/>
              <a:gd name="connsiteX1103" fmla="*/ 1188726 w 8026415"/>
              <a:gd name="connsiteY1103" fmla="*/ 3271306 h 6663713"/>
              <a:gd name="connsiteX1104" fmla="*/ 1135118 w 8026415"/>
              <a:gd name="connsiteY1104" fmla="*/ 3234204 h 6663713"/>
              <a:gd name="connsiteX1105" fmla="*/ 1163986 w 8026415"/>
              <a:gd name="connsiteY1105" fmla="*/ 3188858 h 6663713"/>
              <a:gd name="connsiteX1106" fmla="*/ 1261405 w 8026415"/>
              <a:gd name="connsiteY1106" fmla="*/ 3057459 h 6663713"/>
              <a:gd name="connsiteX1107" fmla="*/ 1263668 w 8026415"/>
              <a:gd name="connsiteY1107" fmla="*/ 3055339 h 6663713"/>
              <a:gd name="connsiteX1108" fmla="*/ 1259492 w 8026415"/>
              <a:gd name="connsiteY1108" fmla="*/ 3048522 h 6663713"/>
              <a:gd name="connsiteX1109" fmla="*/ 1255566 w 8026415"/>
              <a:gd name="connsiteY1109" fmla="*/ 3028502 h 6663713"/>
              <a:gd name="connsiteX1110" fmla="*/ 1279942 w 8026415"/>
              <a:gd name="connsiteY1110" fmla="*/ 2945411 h 6663713"/>
              <a:gd name="connsiteX1111" fmla="*/ 1327104 w 8026415"/>
              <a:gd name="connsiteY1111" fmla="*/ 2843219 h 6663713"/>
              <a:gd name="connsiteX1112" fmla="*/ 1335090 w 8026415"/>
              <a:gd name="connsiteY1112" fmla="*/ 2825149 h 6663713"/>
              <a:gd name="connsiteX1113" fmla="*/ 1333492 w 8026415"/>
              <a:gd name="connsiteY1113" fmla="*/ 2816276 h 6663713"/>
              <a:gd name="connsiteX1114" fmla="*/ 1346477 w 8026415"/>
              <a:gd name="connsiteY1114" fmla="*/ 2808114 h 6663713"/>
              <a:gd name="connsiteX1115" fmla="*/ 1378515 w 8026415"/>
              <a:gd name="connsiteY1115" fmla="*/ 2788508 h 6663713"/>
              <a:gd name="connsiteX1116" fmla="*/ 1409834 w 8026415"/>
              <a:gd name="connsiteY1116" fmla="*/ 2767759 h 6663713"/>
              <a:gd name="connsiteX1117" fmla="*/ 1438932 w 8026415"/>
              <a:gd name="connsiteY1117" fmla="*/ 2750532 h 6663713"/>
              <a:gd name="connsiteX1118" fmla="*/ 1442112 w 8026415"/>
              <a:gd name="connsiteY1118" fmla="*/ 2748534 h 6663713"/>
              <a:gd name="connsiteX1119" fmla="*/ 1444574 w 8026415"/>
              <a:gd name="connsiteY1119" fmla="*/ 2745392 h 6663713"/>
              <a:gd name="connsiteX1120" fmla="*/ 1451411 w 8026415"/>
              <a:gd name="connsiteY1120" fmla="*/ 2742157 h 6663713"/>
              <a:gd name="connsiteX1121" fmla="*/ 1464131 w 8026415"/>
              <a:gd name="connsiteY1121" fmla="*/ 2734161 h 6663713"/>
              <a:gd name="connsiteX1122" fmla="*/ 1470731 w 8026415"/>
              <a:gd name="connsiteY1122" fmla="*/ 2730545 h 6663713"/>
              <a:gd name="connsiteX1123" fmla="*/ 1495450 w 8026415"/>
              <a:gd name="connsiteY1123" fmla="*/ 2713413 h 6663713"/>
              <a:gd name="connsiteX1124" fmla="*/ 1497913 w 8026415"/>
              <a:gd name="connsiteY1124" fmla="*/ 2710271 h 6663713"/>
              <a:gd name="connsiteX1125" fmla="*/ 1510633 w 8026415"/>
              <a:gd name="connsiteY1125" fmla="*/ 2702276 h 6663713"/>
              <a:gd name="connsiteX1126" fmla="*/ 1515249 w 8026415"/>
              <a:gd name="connsiteY1126" fmla="*/ 2702562 h 6663713"/>
              <a:gd name="connsiteX1127" fmla="*/ 1522088 w 8026415"/>
              <a:gd name="connsiteY1127" fmla="*/ 2699327 h 6663713"/>
              <a:gd name="connsiteX1128" fmla="*/ 1534807 w 8026415"/>
              <a:gd name="connsiteY1128" fmla="*/ 2691332 h 6663713"/>
              <a:gd name="connsiteX1129" fmla="*/ 1547526 w 8026415"/>
              <a:gd name="connsiteY1129" fmla="*/ 2683337 h 6663713"/>
              <a:gd name="connsiteX1130" fmla="*/ 1554125 w 8026415"/>
              <a:gd name="connsiteY1130" fmla="*/ 2679720 h 6663713"/>
              <a:gd name="connsiteX1131" fmla="*/ 1574163 w 8026415"/>
              <a:gd name="connsiteY1131" fmla="*/ 2669252 h 6663713"/>
              <a:gd name="connsiteX1132" fmla="*/ 1581480 w 8026415"/>
              <a:gd name="connsiteY1132" fmla="*/ 2666778 h 6663713"/>
              <a:gd name="connsiteX1133" fmla="*/ 1603739 w 8026415"/>
              <a:gd name="connsiteY1133" fmla="*/ 2652786 h 6663713"/>
              <a:gd name="connsiteX1134" fmla="*/ 1607945 w 8026415"/>
              <a:gd name="connsiteY1134" fmla="*/ 2645361 h 6663713"/>
              <a:gd name="connsiteX1135" fmla="*/ 1610646 w 8026415"/>
              <a:gd name="connsiteY1135" fmla="*/ 2642600 h 6663713"/>
              <a:gd name="connsiteX1136" fmla="*/ 1655883 w 8026415"/>
              <a:gd name="connsiteY1136" fmla="*/ 2615761 h 6663713"/>
              <a:gd name="connsiteX1137" fmla="*/ 1678140 w 8026415"/>
              <a:gd name="connsiteY1137" fmla="*/ 2601771 h 6663713"/>
              <a:gd name="connsiteX1138" fmla="*/ 1681081 w 8026415"/>
              <a:gd name="connsiteY1138" fmla="*/ 2599392 h 6663713"/>
              <a:gd name="connsiteX1139" fmla="*/ 1704060 w 8026415"/>
              <a:gd name="connsiteY1139" fmla="*/ 2586542 h 6663713"/>
              <a:gd name="connsiteX1140" fmla="*/ 1731480 w 8026415"/>
              <a:gd name="connsiteY1140" fmla="*/ 2566649 h 6663713"/>
              <a:gd name="connsiteX1141" fmla="*/ 1737361 w 8026415"/>
              <a:gd name="connsiteY1141" fmla="*/ 2561890 h 6663713"/>
              <a:gd name="connsiteX1142" fmla="*/ 1743961 w 8026415"/>
              <a:gd name="connsiteY1142" fmla="*/ 2558274 h 6663713"/>
              <a:gd name="connsiteX1143" fmla="*/ 1771622 w 8026415"/>
              <a:gd name="connsiteY1143" fmla="*/ 2538762 h 6663713"/>
              <a:gd name="connsiteX1144" fmla="*/ 1780682 w 8026415"/>
              <a:gd name="connsiteY1144" fmla="*/ 2532004 h 6663713"/>
              <a:gd name="connsiteX1145" fmla="*/ 1818362 w 8026415"/>
              <a:gd name="connsiteY1145" fmla="*/ 2507258 h 6663713"/>
              <a:gd name="connsiteX1146" fmla="*/ 1821063 w 8026415"/>
              <a:gd name="connsiteY1146" fmla="*/ 2504497 h 6663713"/>
              <a:gd name="connsiteX1147" fmla="*/ 1817643 w 8026415"/>
              <a:gd name="connsiteY1147" fmla="*/ 2506115 h 6663713"/>
              <a:gd name="connsiteX1148" fmla="*/ 1804924 w 8026415"/>
              <a:gd name="connsiteY1148" fmla="*/ 2514110 h 6663713"/>
              <a:gd name="connsiteX1149" fmla="*/ 1795145 w 8026415"/>
              <a:gd name="connsiteY1149" fmla="*/ 2519725 h 6663713"/>
              <a:gd name="connsiteX1150" fmla="*/ 1786351 w 8026415"/>
              <a:gd name="connsiteY1150" fmla="*/ 2523713 h 6663713"/>
              <a:gd name="connsiteX1151" fmla="*/ 1814365 w 8026415"/>
              <a:gd name="connsiteY1151" fmla="*/ 2506029 h 6663713"/>
              <a:gd name="connsiteX1152" fmla="*/ 1887503 w 8026415"/>
              <a:gd name="connsiteY1152" fmla="*/ 2460057 h 6663713"/>
              <a:gd name="connsiteX1153" fmla="*/ 1915762 w 8026415"/>
              <a:gd name="connsiteY1153" fmla="*/ 2441496 h 6663713"/>
              <a:gd name="connsiteX1154" fmla="*/ 1947379 w 8026415"/>
              <a:gd name="connsiteY1154" fmla="*/ 2421223 h 6663713"/>
              <a:gd name="connsiteX1155" fmla="*/ 1988718 w 8026415"/>
              <a:gd name="connsiteY1155" fmla="*/ 2395239 h 6663713"/>
              <a:gd name="connsiteX1156" fmla="*/ 2013978 w 8026415"/>
              <a:gd name="connsiteY1156" fmla="*/ 2378963 h 6663713"/>
              <a:gd name="connsiteX1157" fmla="*/ 2023336 w 8026415"/>
              <a:gd name="connsiteY1157" fmla="*/ 2372681 h 6663713"/>
              <a:gd name="connsiteX1158" fmla="*/ 2061496 w 8026415"/>
              <a:gd name="connsiteY1158" fmla="*/ 2348696 h 6663713"/>
              <a:gd name="connsiteX1159" fmla="*/ 2102835 w 8026415"/>
              <a:gd name="connsiteY1159" fmla="*/ 2322712 h 6663713"/>
              <a:gd name="connsiteX1160" fmla="*/ 2144172 w 8026415"/>
              <a:gd name="connsiteY1160" fmla="*/ 2296729 h 6663713"/>
              <a:gd name="connsiteX1161" fmla="*/ 2162892 w 8026415"/>
              <a:gd name="connsiteY1161" fmla="*/ 2284164 h 6663713"/>
              <a:gd name="connsiteX1162" fmla="*/ 2191510 w 8026415"/>
              <a:gd name="connsiteY1162" fmla="*/ 2266175 h 6663713"/>
              <a:gd name="connsiteX1163" fmla="*/ 2204229 w 8026415"/>
              <a:gd name="connsiteY1163" fmla="*/ 2258180 h 6663713"/>
              <a:gd name="connsiteX1164" fmla="*/ 2239388 w 8026415"/>
              <a:gd name="connsiteY1164" fmla="*/ 2236481 h 6663713"/>
              <a:gd name="connsiteX1165" fmla="*/ 2251568 w 8026415"/>
              <a:gd name="connsiteY1165" fmla="*/ 2227626 h 6663713"/>
              <a:gd name="connsiteX1166" fmla="*/ 2264287 w 8026415"/>
              <a:gd name="connsiteY1166" fmla="*/ 2219632 h 6663713"/>
              <a:gd name="connsiteX1167" fmla="*/ 2267107 w 8026415"/>
              <a:gd name="connsiteY1167" fmla="*/ 2217060 h 6663713"/>
              <a:gd name="connsiteX1168" fmla="*/ 2308445 w 8026415"/>
              <a:gd name="connsiteY1168" fmla="*/ 2191077 h 6663713"/>
              <a:gd name="connsiteX1169" fmla="*/ 2308805 w 8026415"/>
              <a:gd name="connsiteY1169" fmla="*/ 2191650 h 6663713"/>
              <a:gd name="connsiteX1170" fmla="*/ 2388302 w 8026415"/>
              <a:gd name="connsiteY1170" fmla="*/ 2141682 h 6663713"/>
              <a:gd name="connsiteX1171" fmla="*/ 2407381 w 8026415"/>
              <a:gd name="connsiteY1171" fmla="*/ 2129690 h 6663713"/>
              <a:gd name="connsiteX1172" fmla="*/ 2480158 w 8026415"/>
              <a:gd name="connsiteY1172" fmla="*/ 2083145 h 6663713"/>
              <a:gd name="connsiteX1173" fmla="*/ 2479618 w 8026415"/>
              <a:gd name="connsiteY1173" fmla="*/ 2082286 h 6663713"/>
              <a:gd name="connsiteX1174" fmla="*/ 2482617 w 8026415"/>
              <a:gd name="connsiteY1174" fmla="*/ 2080002 h 6663713"/>
              <a:gd name="connsiteX1175" fmla="*/ 2489157 w 8026415"/>
              <a:gd name="connsiteY1175" fmla="*/ 2076290 h 6663713"/>
              <a:gd name="connsiteX1176" fmla="*/ 2549575 w 8026415"/>
              <a:gd name="connsiteY1176" fmla="*/ 2038314 h 6663713"/>
              <a:gd name="connsiteX1177" fmla="*/ 2562654 w 8026415"/>
              <a:gd name="connsiteY1177" fmla="*/ 2030892 h 6663713"/>
              <a:gd name="connsiteX1178" fmla="*/ 2584913 w 8026415"/>
              <a:gd name="connsiteY1178" fmla="*/ 2016901 h 6663713"/>
              <a:gd name="connsiteX1179" fmla="*/ 2606453 w 8026415"/>
              <a:gd name="connsiteY1179" fmla="*/ 2001764 h 6663713"/>
              <a:gd name="connsiteX1180" fmla="*/ 2615812 w 8026415"/>
              <a:gd name="connsiteY1180" fmla="*/ 1995482 h 6663713"/>
              <a:gd name="connsiteX1181" fmla="*/ 2628532 w 8026415"/>
              <a:gd name="connsiteY1181" fmla="*/ 1987487 h 6663713"/>
              <a:gd name="connsiteX1182" fmla="*/ 2631531 w 8026415"/>
              <a:gd name="connsiteY1182" fmla="*/ 1985201 h 6663713"/>
              <a:gd name="connsiteX1183" fmla="*/ 2627991 w 8026415"/>
              <a:gd name="connsiteY1183" fmla="*/ 1986627 h 6663713"/>
              <a:gd name="connsiteX1184" fmla="*/ 2589473 w 8026415"/>
              <a:gd name="connsiteY1184" fmla="*/ 2010039 h 6663713"/>
              <a:gd name="connsiteX1185" fmla="*/ 2579573 w 8026415"/>
              <a:gd name="connsiteY1185" fmla="*/ 2015463 h 6663713"/>
              <a:gd name="connsiteX1186" fmla="*/ 2550235 w 8026415"/>
              <a:gd name="connsiteY1186" fmla="*/ 2032305 h 6663713"/>
              <a:gd name="connsiteX1187" fmla="*/ 2544054 w 8026415"/>
              <a:gd name="connsiteY1187" fmla="*/ 2036589 h 6663713"/>
              <a:gd name="connsiteX1188" fmla="*/ 2537335 w 8026415"/>
              <a:gd name="connsiteY1188" fmla="*/ 2040014 h 6663713"/>
              <a:gd name="connsiteX1189" fmla="*/ 2507816 w 8026415"/>
              <a:gd name="connsiteY1189" fmla="*/ 2056569 h 6663713"/>
              <a:gd name="connsiteX1190" fmla="*/ 2486096 w 8026415"/>
              <a:gd name="connsiteY1190" fmla="*/ 2071421 h 6663713"/>
              <a:gd name="connsiteX1191" fmla="*/ 2482736 w 8026415"/>
              <a:gd name="connsiteY1191" fmla="*/ 2073134 h 6663713"/>
              <a:gd name="connsiteX1192" fmla="*/ 2460478 w 8026415"/>
              <a:gd name="connsiteY1192" fmla="*/ 2087124 h 6663713"/>
              <a:gd name="connsiteX1193" fmla="*/ 2416499 w 8026415"/>
              <a:gd name="connsiteY1193" fmla="*/ 2115966 h 6663713"/>
              <a:gd name="connsiteX1194" fmla="*/ 2412960 w 8026415"/>
              <a:gd name="connsiteY1194" fmla="*/ 2117390 h 6663713"/>
              <a:gd name="connsiteX1195" fmla="*/ 2404980 w 8026415"/>
              <a:gd name="connsiteY1195" fmla="*/ 2118811 h 6663713"/>
              <a:gd name="connsiteX1196" fmla="*/ 2382721 w 8026415"/>
              <a:gd name="connsiteY1196" fmla="*/ 2132802 h 6663713"/>
              <a:gd name="connsiteX1197" fmla="*/ 2377081 w 8026415"/>
              <a:gd name="connsiteY1197" fmla="*/ 2137945 h 6663713"/>
              <a:gd name="connsiteX1198" fmla="*/ 2358722 w 8026415"/>
              <a:gd name="connsiteY1198" fmla="*/ 2151084 h 6663713"/>
              <a:gd name="connsiteX1199" fmla="*/ 2352543 w 8026415"/>
              <a:gd name="connsiteY1199" fmla="*/ 2155367 h 6663713"/>
              <a:gd name="connsiteX1200" fmla="*/ 2339823 w 8026415"/>
              <a:gd name="connsiteY1200" fmla="*/ 2163362 h 6663713"/>
              <a:gd name="connsiteX1201" fmla="*/ 2327103 w 8026415"/>
              <a:gd name="connsiteY1201" fmla="*/ 2171357 h 6663713"/>
              <a:gd name="connsiteX1202" fmla="*/ 2321104 w 8026415"/>
              <a:gd name="connsiteY1202" fmla="*/ 2175927 h 6663713"/>
              <a:gd name="connsiteX1203" fmla="*/ 2319005 w 8026415"/>
              <a:gd name="connsiteY1203" fmla="*/ 2179645 h 6663713"/>
              <a:gd name="connsiteX1204" fmla="*/ 2306284 w 8026415"/>
              <a:gd name="connsiteY1204" fmla="*/ 2187640 h 6663713"/>
              <a:gd name="connsiteX1205" fmla="*/ 2302564 w 8026415"/>
              <a:gd name="connsiteY1205" fmla="*/ 2188779 h 6663713"/>
              <a:gd name="connsiteX1206" fmla="*/ 2276586 w 8026415"/>
              <a:gd name="connsiteY1206" fmla="*/ 2203909 h 6663713"/>
              <a:gd name="connsiteX1207" fmla="*/ 2270406 w 8026415"/>
              <a:gd name="connsiteY1207" fmla="*/ 2208193 h 6663713"/>
              <a:gd name="connsiteX1208" fmla="*/ 2257686 w 8026415"/>
              <a:gd name="connsiteY1208" fmla="*/ 2216189 h 6663713"/>
              <a:gd name="connsiteX1209" fmla="*/ 2251686 w 8026415"/>
              <a:gd name="connsiteY1209" fmla="*/ 2220759 h 6663713"/>
              <a:gd name="connsiteX1210" fmla="*/ 2247966 w 8026415"/>
              <a:gd name="connsiteY1210" fmla="*/ 2221898 h 6663713"/>
              <a:gd name="connsiteX1211" fmla="*/ 2244787 w 8026415"/>
              <a:gd name="connsiteY1211" fmla="*/ 2223897 h 6663713"/>
              <a:gd name="connsiteX1212" fmla="*/ 2216527 w 8026415"/>
              <a:gd name="connsiteY1212" fmla="*/ 2242458 h 6663713"/>
              <a:gd name="connsiteX1213" fmla="*/ 2184370 w 8026415"/>
              <a:gd name="connsiteY1213" fmla="*/ 2261872 h 6663713"/>
              <a:gd name="connsiteX1214" fmla="*/ 2152751 w 8026415"/>
              <a:gd name="connsiteY1214" fmla="*/ 2282146 h 6663713"/>
              <a:gd name="connsiteX1215" fmla="*/ 2114592 w 8026415"/>
              <a:gd name="connsiteY1215" fmla="*/ 2306131 h 6663713"/>
              <a:gd name="connsiteX1216" fmla="*/ 2111412 w 8026415"/>
              <a:gd name="connsiteY1216" fmla="*/ 2308130 h 6663713"/>
              <a:gd name="connsiteX1217" fmla="*/ 2111593 w 8026415"/>
              <a:gd name="connsiteY1217" fmla="*/ 2308416 h 6663713"/>
              <a:gd name="connsiteX1218" fmla="*/ 2121492 w 8026415"/>
              <a:gd name="connsiteY1218" fmla="*/ 2302993 h 6663713"/>
              <a:gd name="connsiteX1219" fmla="*/ 2128212 w 8026415"/>
              <a:gd name="connsiteY1219" fmla="*/ 2299568 h 6663713"/>
              <a:gd name="connsiteX1220" fmla="*/ 2118852 w 8026415"/>
              <a:gd name="connsiteY1220" fmla="*/ 2305850 h 6663713"/>
              <a:gd name="connsiteX1221" fmla="*/ 2141651 w 8026415"/>
              <a:gd name="connsiteY1221" fmla="*/ 2292719 h 6663713"/>
              <a:gd name="connsiteX1222" fmla="*/ 2151552 w 8026415"/>
              <a:gd name="connsiteY1222" fmla="*/ 2287296 h 6663713"/>
              <a:gd name="connsiteX1223" fmla="*/ 2142372 w 8026415"/>
              <a:gd name="connsiteY1223" fmla="*/ 2293865 h 6663713"/>
              <a:gd name="connsiteX1224" fmla="*/ 2119753 w 8026415"/>
              <a:gd name="connsiteY1224" fmla="*/ 2307282 h 6663713"/>
              <a:gd name="connsiteX1225" fmla="*/ 2113393 w 8026415"/>
              <a:gd name="connsiteY1225" fmla="*/ 2311280 h 6663713"/>
              <a:gd name="connsiteX1226" fmla="*/ 2078773 w 8026415"/>
              <a:gd name="connsiteY1226" fmla="*/ 2333840 h 6663713"/>
              <a:gd name="connsiteX1227" fmla="*/ 2056155 w 8026415"/>
              <a:gd name="connsiteY1227" fmla="*/ 2347257 h 6663713"/>
              <a:gd name="connsiteX1228" fmla="*/ 2052976 w 8026415"/>
              <a:gd name="connsiteY1228" fmla="*/ 2349256 h 6663713"/>
              <a:gd name="connsiteX1229" fmla="*/ 2027897 w 8026415"/>
              <a:gd name="connsiteY1229" fmla="*/ 2365819 h 6663713"/>
              <a:gd name="connsiteX1230" fmla="*/ 1992197 w 8026415"/>
              <a:gd name="connsiteY1230" fmla="*/ 2386659 h 6663713"/>
              <a:gd name="connsiteX1231" fmla="*/ 1988477 w 8026415"/>
              <a:gd name="connsiteY1231" fmla="*/ 2387799 h 6663713"/>
              <a:gd name="connsiteX1232" fmla="*/ 1978398 w 8026415"/>
              <a:gd name="connsiteY1232" fmla="*/ 2392935 h 6663713"/>
              <a:gd name="connsiteX1233" fmla="*/ 1930519 w 8026415"/>
              <a:gd name="connsiteY1233" fmla="*/ 2422630 h 6663713"/>
              <a:gd name="connsiteX1234" fmla="*/ 1920980 w 8026415"/>
              <a:gd name="connsiteY1234" fmla="*/ 2428626 h 6663713"/>
              <a:gd name="connsiteX1235" fmla="*/ 1892362 w 8026415"/>
              <a:gd name="connsiteY1235" fmla="*/ 2446614 h 6663713"/>
              <a:gd name="connsiteX1236" fmla="*/ 1863743 w 8026415"/>
              <a:gd name="connsiteY1236" fmla="*/ 2464603 h 6663713"/>
              <a:gd name="connsiteX1237" fmla="*/ 1828945 w 8026415"/>
              <a:gd name="connsiteY1237" fmla="*/ 2486875 h 6663713"/>
              <a:gd name="connsiteX1238" fmla="*/ 1809865 w 8026415"/>
              <a:gd name="connsiteY1238" fmla="*/ 2498868 h 6663713"/>
              <a:gd name="connsiteX1239" fmla="*/ 1793966 w 8026415"/>
              <a:gd name="connsiteY1239" fmla="*/ 2508861 h 6663713"/>
              <a:gd name="connsiteX1240" fmla="*/ 1736728 w 8026415"/>
              <a:gd name="connsiteY1240" fmla="*/ 2544838 h 6663713"/>
              <a:gd name="connsiteX1241" fmla="*/ 1708469 w 8026415"/>
              <a:gd name="connsiteY1241" fmla="*/ 2563399 h 6663713"/>
              <a:gd name="connsiteX1242" fmla="*/ 1701930 w 8026415"/>
              <a:gd name="connsiteY1242" fmla="*/ 2567111 h 6663713"/>
              <a:gd name="connsiteX1243" fmla="*/ 1663770 w 8026415"/>
              <a:gd name="connsiteY1243" fmla="*/ 2591096 h 6663713"/>
              <a:gd name="connsiteX1244" fmla="*/ 1654412 w 8026415"/>
              <a:gd name="connsiteY1244" fmla="*/ 2597378 h 6663713"/>
              <a:gd name="connsiteX1245" fmla="*/ 1619433 w 8026415"/>
              <a:gd name="connsiteY1245" fmla="*/ 2619364 h 6663713"/>
              <a:gd name="connsiteX1246" fmla="*/ 1590634 w 8026415"/>
              <a:gd name="connsiteY1246" fmla="*/ 2637066 h 6663713"/>
              <a:gd name="connsiteX1247" fmla="*/ 1561836 w 8026415"/>
              <a:gd name="connsiteY1247" fmla="*/ 2654769 h 6663713"/>
              <a:gd name="connsiteX1248" fmla="*/ 1573294 w 8026415"/>
              <a:gd name="connsiteY1248" fmla="*/ 2644768 h 6663713"/>
              <a:gd name="connsiteX1249" fmla="*/ 1575093 w 8026415"/>
              <a:gd name="connsiteY1249" fmla="*/ 2641582 h 6663713"/>
              <a:gd name="connsiteX1250" fmla="*/ 1575574 w 8026415"/>
              <a:gd name="connsiteY1250" fmla="*/ 2641338 h 6663713"/>
              <a:gd name="connsiteX1251" fmla="*/ 1576676 w 8026415"/>
              <a:gd name="connsiteY1251" fmla="*/ 2640445 h 6663713"/>
              <a:gd name="connsiteX1252" fmla="*/ 1575394 w 8026415"/>
              <a:gd name="connsiteY1252" fmla="*/ 2641051 h 6663713"/>
              <a:gd name="connsiteX1253" fmla="*/ 1600653 w 8026415"/>
              <a:gd name="connsiteY1253" fmla="*/ 2624774 h 6663713"/>
              <a:gd name="connsiteX1254" fmla="*/ 1606653 w 8026415"/>
              <a:gd name="connsiteY1254" fmla="*/ 2620204 h 6663713"/>
              <a:gd name="connsiteX1255" fmla="*/ 1605753 w 8026415"/>
              <a:gd name="connsiteY1255" fmla="*/ 2618772 h 6663713"/>
              <a:gd name="connsiteX1256" fmla="*/ 1609112 w 8026415"/>
              <a:gd name="connsiteY1256" fmla="*/ 2617060 h 6663713"/>
              <a:gd name="connsiteX1257" fmla="*/ 1613012 w 8026415"/>
              <a:gd name="connsiteY1257" fmla="*/ 2616207 h 6663713"/>
              <a:gd name="connsiteX1258" fmla="*/ 1629271 w 8026415"/>
              <a:gd name="connsiteY1258" fmla="*/ 2606786 h 6663713"/>
              <a:gd name="connsiteX1259" fmla="*/ 1635451 w 8026415"/>
              <a:gd name="connsiteY1259" fmla="*/ 2602502 h 6663713"/>
              <a:gd name="connsiteX1260" fmla="*/ 1650812 w 8026415"/>
              <a:gd name="connsiteY1260" fmla="*/ 2591650 h 6663713"/>
              <a:gd name="connsiteX1261" fmla="*/ 1668990 w 8026415"/>
              <a:gd name="connsiteY1261" fmla="*/ 2578225 h 6663713"/>
              <a:gd name="connsiteX1262" fmla="*/ 1649551 w 8026415"/>
              <a:gd name="connsiteY1262" fmla="*/ 2589644 h 6663713"/>
              <a:gd name="connsiteX1263" fmla="*/ 1639470 w 8026415"/>
              <a:gd name="connsiteY1263" fmla="*/ 2594781 h 6663713"/>
              <a:gd name="connsiteX1264" fmla="*/ 1603952 w 8026415"/>
              <a:gd name="connsiteY1264" fmla="*/ 2615908 h 6663713"/>
              <a:gd name="connsiteX1265" fmla="*/ 1594593 w 8026415"/>
              <a:gd name="connsiteY1265" fmla="*/ 2622191 h 6663713"/>
              <a:gd name="connsiteX1266" fmla="*/ 1576234 w 8026415"/>
              <a:gd name="connsiteY1266" fmla="*/ 2635329 h 6663713"/>
              <a:gd name="connsiteX1267" fmla="*/ 1563334 w 8026415"/>
              <a:gd name="connsiteY1267" fmla="*/ 2643038 h 6663713"/>
              <a:gd name="connsiteX1268" fmla="*/ 1556614 w 8026415"/>
              <a:gd name="connsiteY1268" fmla="*/ 2646462 h 6663713"/>
              <a:gd name="connsiteX1269" fmla="*/ 1530815 w 8026415"/>
              <a:gd name="connsiteY1269" fmla="*/ 2661879 h 6663713"/>
              <a:gd name="connsiteX1270" fmla="*/ 1515096 w 8026415"/>
              <a:gd name="connsiteY1270" fmla="*/ 2672159 h 6663713"/>
              <a:gd name="connsiteX1271" fmla="*/ 1480117 w 8026415"/>
              <a:gd name="connsiteY1271" fmla="*/ 2694145 h 6663713"/>
              <a:gd name="connsiteX1272" fmla="*/ 1467398 w 8026415"/>
              <a:gd name="connsiteY1272" fmla="*/ 2702140 h 6663713"/>
              <a:gd name="connsiteX1273" fmla="*/ 1454678 w 8026415"/>
              <a:gd name="connsiteY1273" fmla="*/ 2710135 h 6663713"/>
              <a:gd name="connsiteX1274" fmla="*/ 1432419 w 8026415"/>
              <a:gd name="connsiteY1274" fmla="*/ 2724126 h 6663713"/>
              <a:gd name="connsiteX1275" fmla="*/ 1423780 w 8026415"/>
              <a:gd name="connsiteY1275" fmla="*/ 2731555 h 6663713"/>
              <a:gd name="connsiteX1276" fmla="*/ 1430860 w 8026415"/>
              <a:gd name="connsiteY1276" fmla="*/ 2728702 h 6663713"/>
              <a:gd name="connsiteX1277" fmla="*/ 1437759 w 8026415"/>
              <a:gd name="connsiteY1277" fmla="*/ 2725564 h 6663713"/>
              <a:gd name="connsiteX1278" fmla="*/ 1446939 w 8026415"/>
              <a:gd name="connsiteY1278" fmla="*/ 2718996 h 6663713"/>
              <a:gd name="connsiteX1279" fmla="*/ 1446758 w 8026415"/>
              <a:gd name="connsiteY1279" fmla="*/ 2718710 h 6663713"/>
              <a:gd name="connsiteX1280" fmla="*/ 1456478 w 8026415"/>
              <a:gd name="connsiteY1280" fmla="*/ 2713000 h 6663713"/>
              <a:gd name="connsiteX1281" fmla="*/ 1470278 w 8026415"/>
              <a:gd name="connsiteY1281" fmla="*/ 2706723 h 6663713"/>
              <a:gd name="connsiteX1282" fmla="*/ 1470819 w 8026415"/>
              <a:gd name="connsiteY1282" fmla="*/ 2707582 h 6663713"/>
              <a:gd name="connsiteX1283" fmla="*/ 1461279 w 8026415"/>
              <a:gd name="connsiteY1283" fmla="*/ 2713578 h 6663713"/>
              <a:gd name="connsiteX1284" fmla="*/ 1451198 w 8026415"/>
              <a:gd name="connsiteY1284" fmla="*/ 2718715 h 6663713"/>
              <a:gd name="connsiteX1285" fmla="*/ 1419220 w 8026415"/>
              <a:gd name="connsiteY1285" fmla="*/ 2738417 h 6663713"/>
              <a:gd name="connsiteX1286" fmla="*/ 1397322 w 8026415"/>
              <a:gd name="connsiteY1286" fmla="*/ 2752980 h 6663713"/>
              <a:gd name="connsiteX1287" fmla="*/ 1381602 w 8026415"/>
              <a:gd name="connsiteY1287" fmla="*/ 2763260 h 6663713"/>
              <a:gd name="connsiteX1288" fmla="*/ 1375062 w 8026415"/>
              <a:gd name="connsiteY1288" fmla="*/ 2766970 h 6663713"/>
              <a:gd name="connsiteX1289" fmla="*/ 1355622 w 8026415"/>
              <a:gd name="connsiteY1289" fmla="*/ 2778391 h 6663713"/>
              <a:gd name="connsiteX1290" fmla="*/ 1340444 w 8026415"/>
              <a:gd name="connsiteY1290" fmla="*/ 2789529 h 6663713"/>
              <a:gd name="connsiteX1291" fmla="*/ 1327184 w 8026415"/>
              <a:gd name="connsiteY1291" fmla="*/ 2796665 h 6663713"/>
              <a:gd name="connsiteX1292" fmla="*/ 1321724 w 8026415"/>
              <a:gd name="connsiteY1292" fmla="*/ 2799448 h 6663713"/>
              <a:gd name="connsiteX1293" fmla="*/ 1314290 w 8026415"/>
              <a:gd name="connsiteY1293" fmla="*/ 2804371 h 6663713"/>
              <a:gd name="connsiteX1294" fmla="*/ 1311667 w 8026415"/>
              <a:gd name="connsiteY1294" fmla="*/ 2804313 h 6663713"/>
              <a:gd name="connsiteX1295" fmla="*/ 1308981 w 8026415"/>
              <a:gd name="connsiteY1295" fmla="*/ 2805415 h 6663713"/>
              <a:gd name="connsiteX1296" fmla="*/ 1310797 w 8026415"/>
              <a:gd name="connsiteY1296" fmla="*/ 2804119 h 6663713"/>
              <a:gd name="connsiteX1297" fmla="*/ 1315843 w 8026415"/>
              <a:gd name="connsiteY1297" fmla="*/ 2799797 h 6663713"/>
              <a:gd name="connsiteX1298" fmla="*/ 1330843 w 8026415"/>
              <a:gd name="connsiteY1298" fmla="*/ 2788371 h 6663713"/>
              <a:gd name="connsiteX1299" fmla="*/ 1336843 w 8026415"/>
              <a:gd name="connsiteY1299" fmla="*/ 2783800 h 6663713"/>
              <a:gd name="connsiteX1300" fmla="*/ 1320404 w 8026415"/>
              <a:gd name="connsiteY1300" fmla="*/ 2792936 h 6663713"/>
              <a:gd name="connsiteX1301" fmla="*/ 1303424 w 8026415"/>
              <a:gd name="connsiteY1301" fmla="*/ 2801210 h 6663713"/>
              <a:gd name="connsiteX1302" fmla="*/ 1300064 w 8026415"/>
              <a:gd name="connsiteY1302" fmla="*/ 2802923 h 6663713"/>
              <a:gd name="connsiteX1303" fmla="*/ 1281165 w 8026415"/>
              <a:gd name="connsiteY1303" fmla="*/ 2815201 h 6663713"/>
              <a:gd name="connsiteX1304" fmla="*/ 1274805 w 8026415"/>
              <a:gd name="connsiteY1304" fmla="*/ 2819199 h 6663713"/>
              <a:gd name="connsiteX1305" fmla="*/ 1258366 w 8026415"/>
              <a:gd name="connsiteY1305" fmla="*/ 2828333 h 6663713"/>
              <a:gd name="connsiteX1306" fmla="*/ 1232927 w 8026415"/>
              <a:gd name="connsiteY1306" fmla="*/ 2844323 h 6663713"/>
              <a:gd name="connsiteX1307" fmla="*/ 1226747 w 8026415"/>
              <a:gd name="connsiteY1307" fmla="*/ 2848607 h 6663713"/>
              <a:gd name="connsiteX1308" fmla="*/ 1230287 w 8026415"/>
              <a:gd name="connsiteY1308" fmla="*/ 2847182 h 6663713"/>
              <a:gd name="connsiteX1309" fmla="*/ 1236647 w 8026415"/>
              <a:gd name="connsiteY1309" fmla="*/ 2843184 h 6663713"/>
              <a:gd name="connsiteX1310" fmla="*/ 1246727 w 8026415"/>
              <a:gd name="connsiteY1310" fmla="*/ 2838047 h 6663713"/>
              <a:gd name="connsiteX1311" fmla="*/ 1231187 w 8026415"/>
              <a:gd name="connsiteY1311" fmla="*/ 2848613 h 6663713"/>
              <a:gd name="connsiteX1312" fmla="*/ 1215288 w 8026415"/>
              <a:gd name="connsiteY1312" fmla="*/ 2858607 h 6663713"/>
              <a:gd name="connsiteX1313" fmla="*/ 1209108 w 8026415"/>
              <a:gd name="connsiteY1313" fmla="*/ 2862891 h 6663713"/>
              <a:gd name="connsiteX1314" fmla="*/ 1181389 w 8026415"/>
              <a:gd name="connsiteY1314" fmla="*/ 2882311 h 6663713"/>
              <a:gd name="connsiteX1315" fmla="*/ 1162850 w 8026415"/>
              <a:gd name="connsiteY1315" fmla="*/ 2895164 h 6663713"/>
              <a:gd name="connsiteX1316" fmla="*/ 1140231 w 8026415"/>
              <a:gd name="connsiteY1316" fmla="*/ 2908581 h 6663713"/>
              <a:gd name="connsiteX1317" fmla="*/ 1101892 w 8026415"/>
              <a:gd name="connsiteY1317" fmla="*/ 2932280 h 6663713"/>
              <a:gd name="connsiteX1318" fmla="*/ 1089173 w 8026415"/>
              <a:gd name="connsiteY1318" fmla="*/ 2940275 h 6663713"/>
              <a:gd name="connsiteX1319" fmla="*/ 1053655 w 8026415"/>
              <a:gd name="connsiteY1319" fmla="*/ 2961402 h 6663713"/>
              <a:gd name="connsiteX1320" fmla="*/ 1054554 w 8026415"/>
              <a:gd name="connsiteY1320" fmla="*/ 2962833 h 6663713"/>
              <a:gd name="connsiteX1321" fmla="*/ 1048556 w 8026415"/>
              <a:gd name="connsiteY1321" fmla="*/ 2967404 h 6663713"/>
              <a:gd name="connsiteX1322" fmla="*/ 1030376 w 8026415"/>
              <a:gd name="connsiteY1322" fmla="*/ 2980828 h 6663713"/>
              <a:gd name="connsiteX1323" fmla="*/ 1021376 w 8026415"/>
              <a:gd name="connsiteY1323" fmla="*/ 2987684 h 6663713"/>
              <a:gd name="connsiteX1324" fmla="*/ 1001938 w 8026415"/>
              <a:gd name="connsiteY1324" fmla="*/ 2999103 h 6663713"/>
              <a:gd name="connsiteX1325" fmla="*/ 1001758 w 8026415"/>
              <a:gd name="connsiteY1325" fmla="*/ 2998816 h 6663713"/>
              <a:gd name="connsiteX1326" fmla="*/ 991497 w 8026415"/>
              <a:gd name="connsiteY1326" fmla="*/ 3003667 h 6663713"/>
              <a:gd name="connsiteX1327" fmla="*/ 981825 w 8026415"/>
              <a:gd name="connsiteY1327" fmla="*/ 3009747 h 6663713"/>
              <a:gd name="connsiteX1328" fmla="*/ 968296 w 8026415"/>
              <a:gd name="connsiteY1328" fmla="*/ 3011911 h 6663713"/>
              <a:gd name="connsiteX1329" fmla="*/ 912155 w 8026415"/>
              <a:gd name="connsiteY1329" fmla="*/ 2983623 h 6663713"/>
              <a:gd name="connsiteX1330" fmla="*/ 860728 w 8026415"/>
              <a:gd name="connsiteY1330" fmla="*/ 2968537 h 6663713"/>
              <a:gd name="connsiteX1331" fmla="*/ 841424 w 8026415"/>
              <a:gd name="connsiteY1331" fmla="*/ 2975765 h 6663713"/>
              <a:gd name="connsiteX1332" fmla="*/ 768116 w 8026415"/>
              <a:gd name="connsiteY1332" fmla="*/ 2932773 h 6663713"/>
              <a:gd name="connsiteX1333" fmla="*/ 810421 w 8026415"/>
              <a:gd name="connsiteY1333" fmla="*/ 2876429 h 6663713"/>
              <a:gd name="connsiteX1334" fmla="*/ 1025740 w 8026415"/>
              <a:gd name="connsiteY1334" fmla="*/ 2698945 h 6663713"/>
              <a:gd name="connsiteX1335" fmla="*/ 1028964 w 8026415"/>
              <a:gd name="connsiteY1335" fmla="*/ 2644026 h 6663713"/>
              <a:gd name="connsiteX1336" fmla="*/ 981968 w 8026415"/>
              <a:gd name="connsiteY1336" fmla="*/ 2643132 h 6663713"/>
              <a:gd name="connsiteX1337" fmla="*/ 875684 w 8026415"/>
              <a:gd name="connsiteY1337" fmla="*/ 2697897 h 6663713"/>
              <a:gd name="connsiteX1338" fmla="*/ 828216 w 8026415"/>
              <a:gd name="connsiteY1338" fmla="*/ 2683971 h 6663713"/>
              <a:gd name="connsiteX1339" fmla="*/ 865190 w 8026415"/>
              <a:gd name="connsiteY1339" fmla="*/ 2660441 h 6663713"/>
              <a:gd name="connsiteX1340" fmla="*/ 893570 w 8026415"/>
              <a:gd name="connsiteY1340" fmla="*/ 2651577 h 6663713"/>
              <a:gd name="connsiteX1341" fmla="*/ 897007 w 8026415"/>
              <a:gd name="connsiteY1341" fmla="*/ 2566638 h 6663713"/>
              <a:gd name="connsiteX1342" fmla="*/ 890469 w 8026415"/>
              <a:gd name="connsiteY1342" fmla="*/ 2530342 h 6663713"/>
              <a:gd name="connsiteX1343" fmla="*/ 1049034 w 8026415"/>
              <a:gd name="connsiteY1343" fmla="*/ 2370589 h 6663713"/>
              <a:gd name="connsiteX1344" fmla="*/ 1250423 w 8026415"/>
              <a:gd name="connsiteY1344" fmla="*/ 2240589 h 6663713"/>
              <a:gd name="connsiteX1345" fmla="*/ 1302017 w 8026415"/>
              <a:gd name="connsiteY1345" fmla="*/ 2200868 h 6663713"/>
              <a:gd name="connsiteX1346" fmla="*/ 1305276 w 8026415"/>
              <a:gd name="connsiteY1346" fmla="*/ 2198734 h 6663713"/>
              <a:gd name="connsiteX1347" fmla="*/ 1293811 w 8026415"/>
              <a:gd name="connsiteY1347" fmla="*/ 2192982 h 6663713"/>
              <a:gd name="connsiteX1348" fmla="*/ 1275318 w 8026415"/>
              <a:gd name="connsiteY1348" fmla="*/ 2191243 h 6663713"/>
              <a:gd name="connsiteX1349" fmla="*/ 1118627 w 8026415"/>
              <a:gd name="connsiteY1349" fmla="*/ 2145896 h 6663713"/>
              <a:gd name="connsiteX1350" fmla="*/ 1102133 w 8026415"/>
              <a:gd name="connsiteY1350" fmla="*/ 2084060 h 6663713"/>
              <a:gd name="connsiteX1351" fmla="*/ 1139695 w 8026415"/>
              <a:gd name="connsiteY1351" fmla="*/ 2041355 h 6663713"/>
              <a:gd name="connsiteX1352" fmla="*/ 1160634 w 8026415"/>
              <a:gd name="connsiteY1352" fmla="*/ 2004950 h 6663713"/>
              <a:gd name="connsiteX1353" fmla="*/ 1145883 w 8026415"/>
              <a:gd name="connsiteY1353" fmla="*/ 2007933 h 6663713"/>
              <a:gd name="connsiteX1354" fmla="*/ 1122592 w 8026415"/>
              <a:gd name="connsiteY1354" fmla="*/ 2018707 h 6663713"/>
              <a:gd name="connsiteX1355" fmla="*/ 1014884 w 8026415"/>
              <a:gd name="connsiteY1355" fmla="*/ 2076951 h 6663713"/>
              <a:gd name="connsiteX1356" fmla="*/ 799948 w 8026415"/>
              <a:gd name="connsiteY1356" fmla="*/ 2121328 h 6663713"/>
              <a:gd name="connsiteX1357" fmla="*/ 749471 w 8026415"/>
              <a:gd name="connsiteY1357" fmla="*/ 2132303 h 6663713"/>
              <a:gd name="connsiteX1358" fmla="*/ 535956 w 8026415"/>
              <a:gd name="connsiteY1358" fmla="*/ 2215772 h 6663713"/>
              <a:gd name="connsiteX1359" fmla="*/ 388953 w 8026415"/>
              <a:gd name="connsiteY1359" fmla="*/ 2262893 h 6663713"/>
              <a:gd name="connsiteX1360" fmla="*/ 317064 w 8026415"/>
              <a:gd name="connsiteY1360" fmla="*/ 2258992 h 6663713"/>
              <a:gd name="connsiteX1361" fmla="*/ 314698 w 8026415"/>
              <a:gd name="connsiteY1361" fmla="*/ 2193838 h 6663713"/>
              <a:gd name="connsiteX1362" fmla="*/ 473262 w 8026415"/>
              <a:gd name="connsiteY1362" fmla="*/ 2034085 h 6663713"/>
              <a:gd name="connsiteX1363" fmla="*/ 258324 w 8026415"/>
              <a:gd name="connsiteY1363" fmla="*/ 2078464 h 6663713"/>
              <a:gd name="connsiteX1364" fmla="*/ 218082 w 8026415"/>
              <a:gd name="connsiteY1364" fmla="*/ 2083846 h 6663713"/>
              <a:gd name="connsiteX1365" fmla="*/ 223412 w 8026415"/>
              <a:gd name="connsiteY1365" fmla="*/ 2051032 h 6663713"/>
              <a:gd name="connsiteX1366" fmla="*/ 210125 w 8026415"/>
              <a:gd name="connsiteY1366" fmla="*/ 2008456 h 6663713"/>
              <a:gd name="connsiteX1367" fmla="*/ 170355 w 8026415"/>
              <a:gd name="connsiteY1367" fmla="*/ 2026873 h 6663713"/>
              <a:gd name="connsiteX1368" fmla="*/ 115235 w 8026415"/>
              <a:gd name="connsiteY1368" fmla="*/ 2053675 h 6663713"/>
              <a:gd name="connsiteX1369" fmla="*/ 58435 w 8026415"/>
              <a:gd name="connsiteY1369" fmla="*/ 1998335 h 6663713"/>
              <a:gd name="connsiteX1370" fmla="*/ 121941 w 8026415"/>
              <a:gd name="connsiteY1370" fmla="*/ 1986885 h 6663713"/>
              <a:gd name="connsiteX1371" fmla="*/ 146834 w 8026415"/>
              <a:gd name="connsiteY1371" fmla="*/ 1989889 h 6663713"/>
              <a:gd name="connsiteX1372" fmla="*/ 113084 w 8026415"/>
              <a:gd name="connsiteY1372" fmla="*/ 1958504 h 6663713"/>
              <a:gd name="connsiteX1373" fmla="*/ 117938 w 8026415"/>
              <a:gd name="connsiteY1373" fmla="*/ 1912658 h 6663713"/>
              <a:gd name="connsiteX1374" fmla="*/ 136771 w 8026415"/>
              <a:gd name="connsiteY1374" fmla="*/ 1892396 h 6663713"/>
              <a:gd name="connsiteX1375" fmla="*/ 163007 w 8026415"/>
              <a:gd name="connsiteY1375" fmla="*/ 1806628 h 6663713"/>
              <a:gd name="connsiteX1376" fmla="*/ 171025 w 8026415"/>
              <a:gd name="connsiteY1376" fmla="*/ 1792483 h 6663713"/>
              <a:gd name="connsiteX1377" fmla="*/ 175813 w 8026415"/>
              <a:gd name="connsiteY1377" fmla="*/ 1788943 h 6663713"/>
              <a:gd name="connsiteX1378" fmla="*/ 176463 w 8026415"/>
              <a:gd name="connsiteY1378" fmla="*/ 1784297 h 6663713"/>
              <a:gd name="connsiteX1379" fmla="*/ 176073 w 8026415"/>
              <a:gd name="connsiteY1379" fmla="*/ 1783578 h 6663713"/>
              <a:gd name="connsiteX1380" fmla="*/ 179732 w 8026415"/>
              <a:gd name="connsiteY1380" fmla="*/ 1777122 h 6663713"/>
              <a:gd name="connsiteX1381" fmla="*/ 209090 w 8026415"/>
              <a:gd name="connsiteY1381" fmla="*/ 1751848 h 6663713"/>
              <a:gd name="connsiteX1382" fmla="*/ 218812 w 8026415"/>
              <a:gd name="connsiteY1382" fmla="*/ 1746049 h 6663713"/>
              <a:gd name="connsiteX1383" fmla="*/ 222859 w 8026415"/>
              <a:gd name="connsiteY1383" fmla="*/ 1738892 h 6663713"/>
              <a:gd name="connsiteX1384" fmla="*/ 214830 w 8026415"/>
              <a:gd name="connsiteY1384" fmla="*/ 1740664 h 6663713"/>
              <a:gd name="connsiteX1385" fmla="*/ 191340 w 8026415"/>
              <a:gd name="connsiteY1385" fmla="*/ 1759417 h 6663713"/>
              <a:gd name="connsiteX1386" fmla="*/ 188853 w 8026415"/>
              <a:gd name="connsiteY1386" fmla="*/ 1761032 h 6663713"/>
              <a:gd name="connsiteX1387" fmla="*/ 205301 w 8026415"/>
              <a:gd name="connsiteY1387" fmla="*/ 1732014 h 6663713"/>
              <a:gd name="connsiteX1388" fmla="*/ 208511 w 8026415"/>
              <a:gd name="connsiteY1388" fmla="*/ 1727321 h 6663713"/>
              <a:gd name="connsiteX1389" fmla="*/ 225812 w 8026415"/>
              <a:gd name="connsiteY1389" fmla="*/ 1713264 h 6663713"/>
              <a:gd name="connsiteX1390" fmla="*/ 227503 w 8026415"/>
              <a:gd name="connsiteY1390" fmla="*/ 1709237 h 6663713"/>
              <a:gd name="connsiteX1391" fmla="*/ 237591 w 8026415"/>
              <a:gd name="connsiteY1391" fmla="*/ 1697616 h 6663713"/>
              <a:gd name="connsiteX1392" fmla="*/ 276177 w 8026415"/>
              <a:gd name="connsiteY1392" fmla="*/ 1667701 h 6663713"/>
              <a:gd name="connsiteX1393" fmla="*/ 287225 w 8026415"/>
              <a:gd name="connsiteY1393" fmla="*/ 1663698 h 6663713"/>
              <a:gd name="connsiteX1394" fmla="*/ 322063 w 8026415"/>
              <a:gd name="connsiteY1394" fmla="*/ 1647660 h 6663713"/>
              <a:gd name="connsiteX1395" fmla="*/ 343862 w 8026415"/>
              <a:gd name="connsiteY1395" fmla="*/ 1632934 h 6663713"/>
              <a:gd name="connsiteX1396" fmla="*/ 385832 w 8026415"/>
              <a:gd name="connsiteY1396" fmla="*/ 1594966 h 6663713"/>
              <a:gd name="connsiteX1397" fmla="*/ 387524 w 8026415"/>
              <a:gd name="connsiteY1397" fmla="*/ 1590937 h 6663713"/>
              <a:gd name="connsiteX1398" fmla="*/ 412043 w 8026415"/>
              <a:gd name="connsiteY1398" fmla="*/ 1567259 h 6663713"/>
              <a:gd name="connsiteX1399" fmla="*/ 442535 w 8026415"/>
              <a:gd name="connsiteY1399" fmla="*/ 1551658 h 6663713"/>
              <a:gd name="connsiteX1400" fmla="*/ 500862 w 8026415"/>
              <a:gd name="connsiteY1400" fmla="*/ 1516868 h 6663713"/>
              <a:gd name="connsiteX1401" fmla="*/ 547545 w 8026415"/>
              <a:gd name="connsiteY1401" fmla="*/ 1472639 h 6663713"/>
              <a:gd name="connsiteX1402" fmla="*/ 577073 w 8026415"/>
              <a:gd name="connsiteY1402" fmla="*/ 1449420 h 6663713"/>
              <a:gd name="connsiteX1403" fmla="*/ 621334 w 8026415"/>
              <a:gd name="connsiteY1403" fmla="*/ 1420865 h 6663713"/>
              <a:gd name="connsiteX1404" fmla="*/ 645487 w 8026415"/>
              <a:gd name="connsiteY1404" fmla="*/ 1403008 h 6663713"/>
              <a:gd name="connsiteX1405" fmla="*/ 656902 w 8026415"/>
              <a:gd name="connsiteY1405" fmla="*/ 1393182 h 6663713"/>
              <a:gd name="connsiteX1406" fmla="*/ 688786 w 8026415"/>
              <a:gd name="connsiteY1406" fmla="*/ 1366834 h 6663713"/>
              <a:gd name="connsiteX1407" fmla="*/ 700200 w 8026415"/>
              <a:gd name="connsiteY1407" fmla="*/ 1357008 h 6663713"/>
              <a:gd name="connsiteX1408" fmla="*/ 722130 w 8026415"/>
              <a:gd name="connsiteY1408" fmla="*/ 1317196 h 6663713"/>
              <a:gd name="connsiteX1409" fmla="*/ 741339 w 8026415"/>
              <a:gd name="connsiteY1409" fmla="*/ 1286335 h 6663713"/>
              <a:gd name="connsiteX1410" fmla="*/ 755472 w 8026415"/>
              <a:gd name="connsiteY1410" fmla="*/ 1267558 h 6663713"/>
              <a:gd name="connsiteX1411" fmla="*/ 762241 w 8026415"/>
              <a:gd name="connsiteY1411" fmla="*/ 1251448 h 6663713"/>
              <a:gd name="connsiteX1412" fmla="*/ 760914 w 8026415"/>
              <a:gd name="connsiteY1412" fmla="*/ 1249653 h 6663713"/>
              <a:gd name="connsiteX1413" fmla="*/ 708990 w 8026415"/>
              <a:gd name="connsiteY1413" fmla="*/ 1274158 h 6663713"/>
              <a:gd name="connsiteX1414" fmla="*/ 551988 w 8026415"/>
              <a:gd name="connsiteY1414" fmla="*/ 1390225 h 6663713"/>
              <a:gd name="connsiteX1415" fmla="*/ 538584 w 8026415"/>
              <a:gd name="connsiteY1415" fmla="*/ 1397357 h 6663713"/>
              <a:gd name="connsiteX1416" fmla="*/ 549998 w 8026415"/>
              <a:gd name="connsiteY1416" fmla="*/ 1387532 h 6663713"/>
              <a:gd name="connsiteX1417" fmla="*/ 584237 w 8026415"/>
              <a:gd name="connsiteY1417" fmla="*/ 1358054 h 6663713"/>
              <a:gd name="connsiteX1418" fmla="*/ 678266 w 8026415"/>
              <a:gd name="connsiteY1418" fmla="*/ 1270495 h 6663713"/>
              <a:gd name="connsiteX1419" fmla="*/ 737987 w 8026415"/>
              <a:gd name="connsiteY1419" fmla="*/ 1224955 h 6663713"/>
              <a:gd name="connsiteX1420" fmla="*/ 777237 w 8026415"/>
              <a:gd name="connsiteY1420" fmla="*/ 1195939 h 6663713"/>
              <a:gd name="connsiteX1421" fmla="*/ 812142 w 8026415"/>
              <a:gd name="connsiteY1421" fmla="*/ 1167359 h 6663713"/>
              <a:gd name="connsiteX1422" fmla="*/ 825910 w 8026415"/>
              <a:gd name="connsiteY1422" fmla="*/ 1154404 h 6663713"/>
              <a:gd name="connsiteX1423" fmla="*/ 809487 w 8026415"/>
              <a:gd name="connsiteY1423" fmla="*/ 1163769 h 6663713"/>
              <a:gd name="connsiteX1424" fmla="*/ 705139 w 8026415"/>
              <a:gd name="connsiteY1424" fmla="*/ 1243686 h 6663713"/>
              <a:gd name="connsiteX1425" fmla="*/ 655869 w 8026415"/>
              <a:gd name="connsiteY1425" fmla="*/ 1271781 h 6663713"/>
              <a:gd name="connsiteX1426" fmla="*/ 654542 w 8026415"/>
              <a:gd name="connsiteY1426" fmla="*/ 1269987 h 6663713"/>
              <a:gd name="connsiteX1427" fmla="*/ 654907 w 8026415"/>
              <a:gd name="connsiteY1427" fmla="*/ 1264164 h 6663713"/>
              <a:gd name="connsiteX1428" fmla="*/ 682081 w 8026415"/>
              <a:gd name="connsiteY1428" fmla="*/ 1244074 h 6663713"/>
              <a:gd name="connsiteX1429" fmla="*/ 698869 w 8026415"/>
              <a:gd name="connsiteY1429" fmla="*/ 1228887 h 6663713"/>
              <a:gd name="connsiteX1430" fmla="*/ 700562 w 8026415"/>
              <a:gd name="connsiteY1430" fmla="*/ 1224860 h 6663713"/>
              <a:gd name="connsiteX1431" fmla="*/ 693859 w 8026415"/>
              <a:gd name="connsiteY1431" fmla="*/ 1228426 h 6663713"/>
              <a:gd name="connsiteX1432" fmla="*/ 666685 w 8026415"/>
              <a:gd name="connsiteY1432" fmla="*/ 1248514 h 6663713"/>
              <a:gd name="connsiteX1433" fmla="*/ 656301 w 8026415"/>
              <a:gd name="connsiteY1433" fmla="*/ 1253416 h 6663713"/>
              <a:gd name="connsiteX1434" fmla="*/ 661012 w 8026415"/>
              <a:gd name="connsiteY1434" fmla="*/ 1247157 h 6663713"/>
              <a:gd name="connsiteX1435" fmla="*/ 693926 w 8026415"/>
              <a:gd name="connsiteY1435" fmla="*/ 1215883 h 6663713"/>
              <a:gd name="connsiteX1436" fmla="*/ 748637 w 8026415"/>
              <a:gd name="connsiteY1436" fmla="*/ 1169883 h 6663713"/>
              <a:gd name="connsiteX1437" fmla="*/ 747973 w 8026415"/>
              <a:gd name="connsiteY1437" fmla="*/ 1168985 h 6663713"/>
              <a:gd name="connsiteX1438" fmla="*/ 746645 w 8026415"/>
              <a:gd name="connsiteY1438" fmla="*/ 1167190 h 6663713"/>
              <a:gd name="connsiteX1439" fmla="*/ 734568 w 8026415"/>
              <a:gd name="connsiteY1439" fmla="*/ 1176119 h 6663713"/>
              <a:gd name="connsiteX1440" fmla="*/ 721529 w 8026415"/>
              <a:gd name="connsiteY1440" fmla="*/ 1177430 h 6663713"/>
              <a:gd name="connsiteX1441" fmla="*/ 716520 w 8026415"/>
              <a:gd name="connsiteY1441" fmla="*/ 1176969 h 6663713"/>
              <a:gd name="connsiteX1442" fmla="*/ 687355 w 8026415"/>
              <a:gd name="connsiteY1442" fmla="*/ 1194365 h 6663713"/>
              <a:gd name="connsiteX1443" fmla="*/ 708489 w 8026415"/>
              <a:gd name="connsiteY1443" fmla="*/ 1178740 h 6663713"/>
              <a:gd name="connsiteX1444" fmla="*/ 709517 w 8026415"/>
              <a:gd name="connsiteY1444" fmla="*/ 1173815 h 6663713"/>
              <a:gd name="connsiteX1445" fmla="*/ 708191 w 8026415"/>
              <a:gd name="connsiteY1445" fmla="*/ 1172019 h 6663713"/>
              <a:gd name="connsiteX1446" fmla="*/ 711210 w 8026415"/>
              <a:gd name="connsiteY1446" fmla="*/ 1169787 h 6663713"/>
              <a:gd name="connsiteX1447" fmla="*/ 742066 w 8026415"/>
              <a:gd name="connsiteY1447" fmla="*/ 1148365 h 6663713"/>
              <a:gd name="connsiteX1448" fmla="*/ 747440 w 8026415"/>
              <a:gd name="connsiteY1448" fmla="*/ 1143003 h 6663713"/>
              <a:gd name="connsiteX1449" fmla="*/ 743095 w 8026415"/>
              <a:gd name="connsiteY1449" fmla="*/ 1143440 h 6663713"/>
              <a:gd name="connsiteX1450" fmla="*/ 722324 w 8026415"/>
              <a:gd name="connsiteY1450" fmla="*/ 1153242 h 6663713"/>
              <a:gd name="connsiteX1451" fmla="*/ 715988 w 8026415"/>
              <a:gd name="connsiteY1451" fmla="*/ 1150985 h 6663713"/>
              <a:gd name="connsiteX1452" fmla="*/ 720036 w 8026415"/>
              <a:gd name="connsiteY1452" fmla="*/ 1143828 h 6663713"/>
              <a:gd name="connsiteX1453" fmla="*/ 735132 w 8026415"/>
              <a:gd name="connsiteY1453" fmla="*/ 1132668 h 6663713"/>
              <a:gd name="connsiteX1454" fmla="*/ 774017 w 8026415"/>
              <a:gd name="connsiteY1454" fmla="*/ 1109474 h 6663713"/>
              <a:gd name="connsiteX1455" fmla="*/ 787786 w 8026415"/>
              <a:gd name="connsiteY1455" fmla="*/ 1096519 h 6663713"/>
              <a:gd name="connsiteX1456" fmla="*/ 792862 w 8026415"/>
              <a:gd name="connsiteY1456" fmla="*/ 1084436 h 6663713"/>
              <a:gd name="connsiteX1457" fmla="*/ 818709 w 8026415"/>
              <a:gd name="connsiteY1457" fmla="*/ 1062552 h 6663713"/>
              <a:gd name="connsiteX1458" fmla="*/ 843526 w 8026415"/>
              <a:gd name="connsiteY1458" fmla="*/ 1045594 h 6663713"/>
              <a:gd name="connsiteX1459" fmla="*/ 847573 w 8026415"/>
              <a:gd name="connsiteY1459" fmla="*/ 1038437 h 6663713"/>
              <a:gd name="connsiteX1460" fmla="*/ 839544 w 8026415"/>
              <a:gd name="connsiteY1460" fmla="*/ 1040209 h 6663713"/>
              <a:gd name="connsiteX1461" fmla="*/ 831150 w 8026415"/>
              <a:gd name="connsiteY1461" fmla="*/ 1047801 h 6663713"/>
              <a:gd name="connsiteX1462" fmla="*/ 792928 w 8026415"/>
              <a:gd name="connsiteY1462" fmla="*/ 1071892 h 6663713"/>
              <a:gd name="connsiteX1463" fmla="*/ 785928 w 8026415"/>
              <a:gd name="connsiteY1463" fmla="*/ 1068739 h 6663713"/>
              <a:gd name="connsiteX1464" fmla="*/ 758753 w 8026415"/>
              <a:gd name="connsiteY1464" fmla="*/ 1088828 h 6663713"/>
              <a:gd name="connsiteX1465" fmla="*/ 733937 w 8026415"/>
              <a:gd name="connsiteY1465" fmla="*/ 1105786 h 6663713"/>
              <a:gd name="connsiteX1466" fmla="*/ 713466 w 8026415"/>
              <a:gd name="connsiteY1466" fmla="*/ 1122308 h 6663713"/>
              <a:gd name="connsiteX1467" fmla="*/ 638648 w 8026415"/>
              <a:gd name="connsiteY1467" fmla="*/ 1179009 h 6663713"/>
              <a:gd name="connsiteX1468" fmla="*/ 605436 w 8026415"/>
              <a:gd name="connsiteY1468" fmla="*/ 1203561 h 6663713"/>
              <a:gd name="connsiteX1469" fmla="*/ 557426 w 8026415"/>
              <a:gd name="connsiteY1469" fmla="*/ 1245993 h 6663713"/>
              <a:gd name="connsiteX1470" fmla="*/ 549397 w 8026415"/>
              <a:gd name="connsiteY1470" fmla="*/ 1247764 h 6663713"/>
              <a:gd name="connsiteX1471" fmla="*/ 515522 w 8026415"/>
              <a:gd name="connsiteY1471" fmla="*/ 1271420 h 6663713"/>
              <a:gd name="connsiteX1472" fmla="*/ 494022 w 8026415"/>
              <a:gd name="connsiteY1472" fmla="*/ 1292867 h 6663713"/>
              <a:gd name="connsiteX1473" fmla="*/ 474215 w 8026415"/>
              <a:gd name="connsiteY1473" fmla="*/ 1310287 h 6663713"/>
              <a:gd name="connsiteX1474" fmla="*/ 426637 w 8026415"/>
              <a:gd name="connsiteY1474" fmla="*/ 1334354 h 6663713"/>
              <a:gd name="connsiteX1475" fmla="*/ 399828 w 8026415"/>
              <a:gd name="connsiteY1475" fmla="*/ 1348620 h 6663713"/>
              <a:gd name="connsiteX1476" fmla="*/ 384369 w 8026415"/>
              <a:gd name="connsiteY1476" fmla="*/ 1362606 h 6663713"/>
              <a:gd name="connsiteX1477" fmla="*/ 381872 w 8026415"/>
              <a:gd name="connsiteY1477" fmla="*/ 1349789 h 6663713"/>
              <a:gd name="connsiteX1478" fmla="*/ 378204 w 8026415"/>
              <a:gd name="connsiteY1478" fmla="*/ 1339608 h 6663713"/>
              <a:gd name="connsiteX1479" fmla="*/ 372455 w 8026415"/>
              <a:gd name="connsiteY1479" fmla="*/ 1348229 h 6663713"/>
              <a:gd name="connsiteX1480" fmla="*/ 282768 w 8026415"/>
              <a:gd name="connsiteY1480" fmla="*/ 1441499 h 6663713"/>
              <a:gd name="connsiteX1481" fmla="*/ 252016 w 8026415"/>
              <a:gd name="connsiteY1481" fmla="*/ 1461848 h 6663713"/>
              <a:gd name="connsiteX1482" fmla="*/ 249530 w 8026415"/>
              <a:gd name="connsiteY1482" fmla="*/ 1461120 h 6663713"/>
              <a:gd name="connsiteX1483" fmla="*/ 239146 w 8026415"/>
              <a:gd name="connsiteY1483" fmla="*/ 1466021 h 6663713"/>
              <a:gd name="connsiteX1484" fmla="*/ 227658 w 8026415"/>
              <a:gd name="connsiteY1484" fmla="*/ 1477965 h 6663713"/>
              <a:gd name="connsiteX1485" fmla="*/ 174524 w 8026415"/>
              <a:gd name="connsiteY1485" fmla="*/ 1513123 h 6663713"/>
              <a:gd name="connsiteX1486" fmla="*/ 115250 w 8026415"/>
              <a:gd name="connsiteY1486" fmla="*/ 1522401 h 6663713"/>
              <a:gd name="connsiteX1487" fmla="*/ 113408 w 8026415"/>
              <a:gd name="connsiteY1487" fmla="*/ 1521109 h 6663713"/>
              <a:gd name="connsiteX1488" fmla="*/ 133669 w 8026415"/>
              <a:gd name="connsiteY1488" fmla="*/ 1506515 h 6663713"/>
              <a:gd name="connsiteX1489" fmla="*/ 142727 w 8026415"/>
              <a:gd name="connsiteY1489" fmla="*/ 1499819 h 6663713"/>
              <a:gd name="connsiteX1490" fmla="*/ 213861 w 8026415"/>
              <a:gd name="connsiteY1490" fmla="*/ 1444454 h 6663713"/>
              <a:gd name="connsiteX1491" fmla="*/ 261141 w 8026415"/>
              <a:gd name="connsiteY1491" fmla="*/ 1413666 h 6663713"/>
              <a:gd name="connsiteX1492" fmla="*/ 304074 w 8026415"/>
              <a:gd name="connsiteY1492" fmla="*/ 1383315 h 6663713"/>
              <a:gd name="connsiteX1493" fmla="*/ 341332 w 8026415"/>
              <a:gd name="connsiteY1493" fmla="*/ 1351605 h 6663713"/>
              <a:gd name="connsiteX1494" fmla="*/ 441036 w 8026415"/>
              <a:gd name="connsiteY1494" fmla="*/ 1265405 h 6663713"/>
              <a:gd name="connsiteX1495" fmla="*/ 501420 w 8026415"/>
              <a:gd name="connsiteY1495" fmla="*/ 1220764 h 6663713"/>
              <a:gd name="connsiteX1496" fmla="*/ 512833 w 8026415"/>
              <a:gd name="connsiteY1496" fmla="*/ 1210937 h 6663713"/>
              <a:gd name="connsiteX1497" fmla="*/ 504140 w 8026415"/>
              <a:gd name="connsiteY1497" fmla="*/ 1211811 h 6663713"/>
              <a:gd name="connsiteX1498" fmla="*/ 468274 w 8026415"/>
              <a:gd name="connsiteY1498" fmla="*/ 1232773 h 6663713"/>
              <a:gd name="connsiteX1499" fmla="*/ 420331 w 8026415"/>
              <a:gd name="connsiteY1499" fmla="*/ 1262663 h 6663713"/>
              <a:gd name="connsiteX1500" fmla="*/ 430417 w 8026415"/>
              <a:gd name="connsiteY1500" fmla="*/ 1251042 h 6663713"/>
              <a:gd name="connsiteX1501" fmla="*/ 457956 w 8026415"/>
              <a:gd name="connsiteY1501" fmla="*/ 1225131 h 6663713"/>
              <a:gd name="connsiteX1502" fmla="*/ 462003 w 8026415"/>
              <a:gd name="connsiteY1502" fmla="*/ 1217974 h 6663713"/>
              <a:gd name="connsiteX1503" fmla="*/ 452281 w 8026415"/>
              <a:gd name="connsiteY1503" fmla="*/ 1223773 h 6663713"/>
              <a:gd name="connsiteX1504" fmla="*/ 440204 w 8026415"/>
              <a:gd name="connsiteY1504" fmla="*/ 1232702 h 6663713"/>
              <a:gd name="connsiteX1505" fmla="*/ 392560 w 8026415"/>
              <a:gd name="connsiteY1505" fmla="*/ 1269311 h 6663713"/>
              <a:gd name="connsiteX1506" fmla="*/ 362369 w 8026415"/>
              <a:gd name="connsiteY1506" fmla="*/ 1291631 h 6663713"/>
              <a:gd name="connsiteX1507" fmla="*/ 333867 w 8026415"/>
              <a:gd name="connsiteY1507" fmla="*/ 1309926 h 6663713"/>
              <a:gd name="connsiteX1508" fmla="*/ 242625 w 8026415"/>
              <a:gd name="connsiteY1508" fmla="*/ 1375989 h 6663713"/>
              <a:gd name="connsiteX1509" fmla="*/ 232904 w 8026415"/>
              <a:gd name="connsiteY1509" fmla="*/ 1381788 h 6663713"/>
              <a:gd name="connsiteX1510" fmla="*/ 226203 w 8026415"/>
              <a:gd name="connsiteY1510" fmla="*/ 1385353 h 6663713"/>
              <a:gd name="connsiteX1511" fmla="*/ 192627 w 8026415"/>
              <a:gd name="connsiteY1511" fmla="*/ 1415730 h 6663713"/>
              <a:gd name="connsiteX1512" fmla="*/ 149030 w 8026415"/>
              <a:gd name="connsiteY1512" fmla="*/ 1445183 h 6663713"/>
              <a:gd name="connsiteX1513" fmla="*/ 142991 w 8026415"/>
              <a:gd name="connsiteY1513" fmla="*/ 1449647 h 6663713"/>
              <a:gd name="connsiteX1514" fmla="*/ 109779 w 8026415"/>
              <a:gd name="connsiteY1514" fmla="*/ 1474200 h 6663713"/>
              <a:gd name="connsiteX1515" fmla="*/ 89619 w 8026415"/>
              <a:gd name="connsiteY1515" fmla="*/ 1487195 h 6663713"/>
              <a:gd name="connsiteX1516" fmla="*/ 82143 w 8026415"/>
              <a:gd name="connsiteY1516" fmla="*/ 1492349 h 6663713"/>
              <a:gd name="connsiteX1517" fmla="*/ 71437 w 8026415"/>
              <a:gd name="connsiteY1517" fmla="*/ 1476023 h 6663713"/>
              <a:gd name="connsiteX1518" fmla="*/ 42572 w 8026415"/>
              <a:gd name="connsiteY1518" fmla="*/ 1463656 h 6663713"/>
              <a:gd name="connsiteX1519" fmla="*/ 13708 w 8026415"/>
              <a:gd name="connsiteY1519" fmla="*/ 1401822 h 6663713"/>
              <a:gd name="connsiteX1520" fmla="*/ 67312 w 8026415"/>
              <a:gd name="connsiteY1520" fmla="*/ 1339986 h 6663713"/>
              <a:gd name="connsiteX1521" fmla="*/ 166278 w 8026415"/>
              <a:gd name="connsiteY1521" fmla="*/ 1286394 h 6663713"/>
              <a:gd name="connsiteX1522" fmla="*/ 182773 w 8026415"/>
              <a:gd name="connsiteY1522" fmla="*/ 1261660 h 6663713"/>
              <a:gd name="connsiteX1523" fmla="*/ 224007 w 8026415"/>
              <a:gd name="connsiteY1523" fmla="*/ 1199825 h 6663713"/>
              <a:gd name="connsiteX1524" fmla="*/ 273490 w 8026415"/>
              <a:gd name="connsiteY1524" fmla="*/ 1166845 h 6663713"/>
              <a:gd name="connsiteX1525" fmla="*/ 417812 w 8026415"/>
              <a:gd name="connsiteY1525" fmla="*/ 993705 h 6663713"/>
              <a:gd name="connsiteX1526" fmla="*/ 533786 w 8026415"/>
              <a:gd name="connsiteY1526" fmla="*/ 880854 h 6663713"/>
              <a:gd name="connsiteX1527" fmla="*/ 545315 w 8026415"/>
              <a:gd name="connsiteY1527" fmla="*/ 867658 h 6663713"/>
              <a:gd name="connsiteX1528" fmla="*/ 544228 w 8026415"/>
              <a:gd name="connsiteY1528" fmla="*/ 866090 h 6663713"/>
              <a:gd name="connsiteX1529" fmla="*/ 489592 w 8026415"/>
              <a:gd name="connsiteY1529" fmla="*/ 864545 h 6663713"/>
              <a:gd name="connsiteX1530" fmla="*/ 378256 w 8026415"/>
              <a:gd name="connsiteY1530" fmla="*/ 922259 h 6663713"/>
              <a:gd name="connsiteX1531" fmla="*/ 258675 w 8026415"/>
              <a:gd name="connsiteY1531" fmla="*/ 967603 h 6663713"/>
              <a:gd name="connsiteX1532" fmla="*/ 143217 w 8026415"/>
              <a:gd name="connsiteY1532" fmla="*/ 988217 h 6663713"/>
              <a:gd name="connsiteX1533" fmla="*/ 101983 w 8026415"/>
              <a:gd name="connsiteY1533" fmla="*/ 975850 h 6663713"/>
              <a:gd name="connsiteX1534" fmla="*/ 118477 w 8026415"/>
              <a:gd name="connsiteY1534" fmla="*/ 930503 h 6663713"/>
              <a:gd name="connsiteX1535" fmla="*/ 584435 w 8026415"/>
              <a:gd name="connsiteY1535" fmla="*/ 567735 h 6663713"/>
              <a:gd name="connsiteX1536" fmla="*/ 666904 w 8026415"/>
              <a:gd name="connsiteY1536" fmla="*/ 468797 h 6663713"/>
              <a:gd name="connsiteX1537" fmla="*/ 679274 w 8026415"/>
              <a:gd name="connsiteY1537" fmla="*/ 456429 h 6663713"/>
              <a:gd name="connsiteX1538" fmla="*/ 827720 w 8026415"/>
              <a:gd name="connsiteY1538" fmla="*/ 332757 h 6663713"/>
              <a:gd name="connsiteX1539" fmla="*/ 852098 w 8026415"/>
              <a:gd name="connsiteY1539" fmla="*/ 314972 h 6663713"/>
              <a:gd name="connsiteX1540" fmla="*/ 906350 w 8026415"/>
              <a:gd name="connsiteY1540" fmla="*/ 236085 h 6663713"/>
              <a:gd name="connsiteX1541" fmla="*/ 897820 w 8026415"/>
              <a:gd name="connsiteY1541" fmla="*/ 209088 h 6663713"/>
              <a:gd name="connsiteX1542" fmla="*/ 852462 w 8026415"/>
              <a:gd name="connsiteY1542" fmla="*/ 213208 h 6663713"/>
              <a:gd name="connsiteX1543" fmla="*/ 782061 w 8026415"/>
              <a:gd name="connsiteY1543" fmla="*/ 244705 h 6663713"/>
              <a:gd name="connsiteX1544" fmla="*/ 776559 w 8026415"/>
              <a:gd name="connsiteY1544" fmla="*/ 249099 h 6663713"/>
              <a:gd name="connsiteX1545" fmla="*/ 725963 w 8026415"/>
              <a:gd name="connsiteY1545" fmla="*/ 277552 h 6663713"/>
              <a:gd name="connsiteX1546" fmla="*/ 675150 w 8026415"/>
              <a:gd name="connsiteY1546" fmla="*/ 312147 h 6663713"/>
              <a:gd name="connsiteX1547" fmla="*/ 656956 w 8026415"/>
              <a:gd name="connsiteY1547" fmla="*/ 322258 h 6663713"/>
              <a:gd name="connsiteX1548" fmla="*/ 646196 w 8026415"/>
              <a:gd name="connsiteY1548" fmla="*/ 324429 h 6663713"/>
              <a:gd name="connsiteX1549" fmla="*/ 638937 w 8026415"/>
              <a:gd name="connsiteY1549" fmla="*/ 332577 h 6663713"/>
              <a:gd name="connsiteX1550" fmla="*/ 648731 w 8026415"/>
              <a:gd name="connsiteY1550" fmla="*/ 371225 h 6663713"/>
              <a:gd name="connsiteX1551" fmla="*/ 652855 w 8026415"/>
              <a:gd name="connsiteY1551" fmla="*/ 404204 h 6663713"/>
              <a:gd name="connsiteX1552" fmla="*/ 623988 w 8026415"/>
              <a:gd name="connsiteY1552" fmla="*/ 400082 h 6663713"/>
              <a:gd name="connsiteX1553" fmla="*/ 570382 w 8026415"/>
              <a:gd name="connsiteY1553" fmla="*/ 404204 h 6663713"/>
              <a:gd name="connsiteX1554" fmla="*/ 516778 w 8026415"/>
              <a:gd name="connsiteY1554" fmla="*/ 490775 h 6663713"/>
              <a:gd name="connsiteX1555" fmla="*/ 496160 w 8026415"/>
              <a:gd name="connsiteY1555" fmla="*/ 523752 h 6663713"/>
              <a:gd name="connsiteX1556" fmla="*/ 401319 w 8026415"/>
              <a:gd name="connsiteY1556" fmla="*/ 585588 h 6663713"/>
              <a:gd name="connsiteX1557" fmla="*/ 273489 w 8026415"/>
              <a:gd name="connsiteY1557" fmla="*/ 569100 h 6663713"/>
              <a:gd name="connsiteX1558" fmla="*/ 219883 w 8026415"/>
              <a:gd name="connsiteY1558" fmla="*/ 531998 h 6663713"/>
              <a:gd name="connsiteX1559" fmla="*/ 248751 w 8026415"/>
              <a:gd name="connsiteY1559" fmla="*/ 486651 h 6663713"/>
              <a:gd name="connsiteX1560" fmla="*/ 405893 w 8026415"/>
              <a:gd name="connsiteY1560" fmla="*/ 299406 h 6663713"/>
              <a:gd name="connsiteX1561" fmla="*/ 456196 w 8026415"/>
              <a:gd name="connsiteY1561" fmla="*/ 242532 h 6663713"/>
              <a:gd name="connsiteX1562" fmla="*/ 444749 w 8026415"/>
              <a:gd name="connsiteY1562" fmla="*/ 245672 h 6663713"/>
              <a:gd name="connsiteX1563" fmla="*/ 378256 w 8026415"/>
              <a:gd name="connsiteY1563" fmla="*/ 229700 h 6663713"/>
              <a:gd name="connsiteX1564" fmla="*/ 357640 w 8026415"/>
              <a:gd name="connsiteY1564" fmla="*/ 242065 h 6663713"/>
              <a:gd name="connsiteX1565" fmla="*/ 324652 w 8026415"/>
              <a:gd name="connsiteY1565" fmla="*/ 266798 h 6663713"/>
              <a:gd name="connsiteX1566" fmla="*/ 279293 w 8026415"/>
              <a:gd name="connsiteY1566" fmla="*/ 221453 h 6663713"/>
              <a:gd name="connsiteX1567" fmla="*/ 200947 w 8026415"/>
              <a:gd name="connsiteY1567" fmla="*/ 147250 h 6663713"/>
              <a:gd name="connsiteX1568" fmla="*/ 271046 w 8026415"/>
              <a:gd name="connsiteY1568" fmla="*/ 2968 h 66637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</a:cxnLst>
            <a:rect l="l" t="t" r="r" b="b"/>
            <a:pathLst>
              <a:path w="8026415" h="6663713">
                <a:moveTo>
                  <a:pt x="941173" y="5654392"/>
                </a:moveTo>
                <a:lnTo>
                  <a:pt x="900483" y="5688697"/>
                </a:lnTo>
                <a:lnTo>
                  <a:pt x="885658" y="5700223"/>
                </a:lnTo>
                <a:lnTo>
                  <a:pt x="885892" y="5696206"/>
                </a:lnTo>
                <a:lnTo>
                  <a:pt x="887974" y="5694180"/>
                </a:lnTo>
                <a:cubicBezTo>
                  <a:pt x="887289" y="5693299"/>
                  <a:pt x="893216" y="5688690"/>
                  <a:pt x="892532" y="5687809"/>
                </a:cubicBezTo>
                <a:lnTo>
                  <a:pt x="886195" y="5690989"/>
                </a:lnTo>
                <a:lnTo>
                  <a:pt x="886251" y="5690021"/>
                </a:lnTo>
                <a:lnTo>
                  <a:pt x="896248" y="5682249"/>
                </a:lnTo>
                <a:cubicBezTo>
                  <a:pt x="908104" y="5673032"/>
                  <a:pt x="923610" y="5662389"/>
                  <a:pt x="941173" y="5654392"/>
                </a:cubicBezTo>
                <a:close/>
                <a:moveTo>
                  <a:pt x="6314373" y="5423453"/>
                </a:moveTo>
                <a:lnTo>
                  <a:pt x="6293047" y="5427510"/>
                </a:lnTo>
                <a:lnTo>
                  <a:pt x="6279496" y="5429742"/>
                </a:lnTo>
                <a:lnTo>
                  <a:pt x="6302242" y="5439154"/>
                </a:lnTo>
                <a:cubicBezTo>
                  <a:pt x="6312773" y="5441909"/>
                  <a:pt x="6323037" y="5442924"/>
                  <a:pt x="6333112" y="5442155"/>
                </a:cubicBezTo>
                <a:lnTo>
                  <a:pt x="6348767" y="5438099"/>
                </a:lnTo>
                <a:lnTo>
                  <a:pt x="6333766" y="5425964"/>
                </a:lnTo>
                <a:cubicBezTo>
                  <a:pt x="6327838" y="5423645"/>
                  <a:pt x="6321266" y="5423002"/>
                  <a:pt x="6314373" y="5423453"/>
                </a:cubicBezTo>
                <a:close/>
                <a:moveTo>
                  <a:pt x="6420877" y="5398654"/>
                </a:moveTo>
                <a:lnTo>
                  <a:pt x="6419214" y="5401233"/>
                </a:lnTo>
                <a:lnTo>
                  <a:pt x="6422938" y="5401488"/>
                </a:lnTo>
                <a:close/>
                <a:moveTo>
                  <a:pt x="6793539" y="5298429"/>
                </a:moveTo>
                <a:cubicBezTo>
                  <a:pt x="6788642" y="5298944"/>
                  <a:pt x="6782716" y="5301779"/>
                  <a:pt x="6775499" y="5307963"/>
                </a:cubicBezTo>
                <a:cubicBezTo>
                  <a:pt x="6759004" y="5324452"/>
                  <a:pt x="6742510" y="5316206"/>
                  <a:pt x="6721892" y="5312085"/>
                </a:cubicBezTo>
                <a:cubicBezTo>
                  <a:pt x="6672410" y="5303838"/>
                  <a:pt x="6622927" y="5328573"/>
                  <a:pt x="6573446" y="5336818"/>
                </a:cubicBezTo>
                <a:cubicBezTo>
                  <a:pt x="6548706" y="5340941"/>
                  <a:pt x="6556951" y="5378042"/>
                  <a:pt x="6544581" y="5398654"/>
                </a:cubicBezTo>
                <a:lnTo>
                  <a:pt x="6531154" y="5418962"/>
                </a:lnTo>
                <a:lnTo>
                  <a:pt x="6548818" y="5419577"/>
                </a:lnTo>
                <a:cubicBezTo>
                  <a:pt x="6561414" y="5420350"/>
                  <a:pt x="6573826" y="5421809"/>
                  <a:pt x="6585772" y="5425010"/>
                </a:cubicBezTo>
                <a:cubicBezTo>
                  <a:pt x="6589754" y="5426076"/>
                  <a:pt x="6593737" y="5427143"/>
                  <a:pt x="6598785" y="5424229"/>
                </a:cubicBezTo>
                <a:lnTo>
                  <a:pt x="6613378" y="5408138"/>
                </a:lnTo>
                <a:lnTo>
                  <a:pt x="6614681" y="5402776"/>
                </a:lnTo>
                <a:cubicBezTo>
                  <a:pt x="6618804" y="5400715"/>
                  <a:pt x="6622928" y="5398654"/>
                  <a:pt x="6626536" y="5398138"/>
                </a:cubicBezTo>
                <a:lnTo>
                  <a:pt x="6628400" y="5399125"/>
                </a:lnTo>
                <a:lnTo>
                  <a:pt x="6632274" y="5397050"/>
                </a:lnTo>
                <a:cubicBezTo>
                  <a:pt x="6643992" y="5393386"/>
                  <a:pt x="6656164" y="5394246"/>
                  <a:pt x="6668493" y="5397016"/>
                </a:cubicBezTo>
                <a:lnTo>
                  <a:pt x="6688870" y="5403280"/>
                </a:lnTo>
                <a:lnTo>
                  <a:pt x="6693028" y="5398654"/>
                </a:lnTo>
                <a:cubicBezTo>
                  <a:pt x="6709522" y="5382164"/>
                  <a:pt x="6721893" y="5382164"/>
                  <a:pt x="6742510" y="5390410"/>
                </a:cubicBezTo>
                <a:cubicBezTo>
                  <a:pt x="6771374" y="5398654"/>
                  <a:pt x="6824980" y="5357430"/>
                  <a:pt x="6816732" y="5328573"/>
                </a:cubicBezTo>
                <a:cubicBezTo>
                  <a:pt x="6813641" y="5316207"/>
                  <a:pt x="6808229" y="5296883"/>
                  <a:pt x="6793539" y="5298429"/>
                </a:cubicBezTo>
                <a:close/>
                <a:moveTo>
                  <a:pt x="8026414" y="4939298"/>
                </a:moveTo>
                <a:lnTo>
                  <a:pt x="8026414" y="5146935"/>
                </a:lnTo>
                <a:lnTo>
                  <a:pt x="7975442" y="5167799"/>
                </a:lnTo>
                <a:cubicBezTo>
                  <a:pt x="7909466" y="5188412"/>
                  <a:pt x="7835244" y="5196657"/>
                  <a:pt x="7777516" y="5233759"/>
                </a:cubicBezTo>
                <a:cubicBezTo>
                  <a:pt x="7728032" y="5262615"/>
                  <a:pt x="7682674" y="5274981"/>
                  <a:pt x="7633190" y="5250247"/>
                </a:cubicBezTo>
                <a:cubicBezTo>
                  <a:pt x="7633190" y="5217269"/>
                  <a:pt x="7649686" y="5200780"/>
                  <a:pt x="7682675" y="5192534"/>
                </a:cubicBezTo>
                <a:cubicBezTo>
                  <a:pt x="7785762" y="5176044"/>
                  <a:pt x="7876479" y="5134821"/>
                  <a:pt x="7942455" y="5052374"/>
                </a:cubicBezTo>
                <a:cubicBezTo>
                  <a:pt x="7958950" y="5031762"/>
                  <a:pt x="8000183" y="5027639"/>
                  <a:pt x="7996059" y="5002906"/>
                </a:cubicBezTo>
                <a:cubicBezTo>
                  <a:pt x="7992968" y="4981262"/>
                  <a:pt x="7996317" y="4966576"/>
                  <a:pt x="8003406" y="4956078"/>
                </a:cubicBezTo>
                <a:close/>
                <a:moveTo>
                  <a:pt x="1335630" y="3756737"/>
                </a:moveTo>
                <a:cubicBezTo>
                  <a:pt x="1333732" y="3760673"/>
                  <a:pt x="1327470" y="3764818"/>
                  <a:pt x="1324955" y="3767821"/>
                </a:cubicBezTo>
                <a:cubicBezTo>
                  <a:pt x="1307404" y="3782120"/>
                  <a:pt x="1301143" y="3786265"/>
                  <a:pt x="1291184" y="3784826"/>
                </a:cubicBezTo>
                <a:cubicBezTo>
                  <a:pt x="1286820" y="3785037"/>
                  <a:pt x="1283689" y="3787110"/>
                  <a:pt x="1281176" y="3790114"/>
                </a:cubicBezTo>
                <a:cubicBezTo>
                  <a:pt x="1273016" y="3798193"/>
                  <a:pt x="1259877" y="3805554"/>
                  <a:pt x="1250484" y="3811773"/>
                </a:cubicBezTo>
                <a:lnTo>
                  <a:pt x="1205504" y="3845071"/>
                </a:lnTo>
                <a:lnTo>
                  <a:pt x="1218814" y="3826047"/>
                </a:lnTo>
                <a:lnTo>
                  <a:pt x="1288102" y="3780172"/>
                </a:lnTo>
                <a:cubicBezTo>
                  <a:pt x="1306886" y="3767734"/>
                  <a:pt x="1323157" y="3758303"/>
                  <a:pt x="1335630" y="3756737"/>
                </a:cubicBezTo>
                <a:close/>
                <a:moveTo>
                  <a:pt x="1447902" y="3305999"/>
                </a:moveTo>
                <a:lnTo>
                  <a:pt x="1433018" y="3316913"/>
                </a:lnTo>
                <a:lnTo>
                  <a:pt x="1428857" y="3319691"/>
                </a:lnTo>
                <a:lnTo>
                  <a:pt x="1430800" y="3317673"/>
                </a:lnTo>
                <a:close/>
                <a:moveTo>
                  <a:pt x="1339393" y="2806931"/>
                </a:moveTo>
                <a:lnTo>
                  <a:pt x="1336223" y="2809445"/>
                </a:lnTo>
                <a:lnTo>
                  <a:pt x="1332705" y="2811909"/>
                </a:lnTo>
                <a:lnTo>
                  <a:pt x="1332566" y="2811134"/>
                </a:lnTo>
                <a:lnTo>
                  <a:pt x="1333628" y="2810446"/>
                </a:lnTo>
                <a:close/>
                <a:moveTo>
                  <a:pt x="1576339" y="2639907"/>
                </a:moveTo>
                <a:cubicBezTo>
                  <a:pt x="1576804" y="2639765"/>
                  <a:pt x="1576894" y="2639908"/>
                  <a:pt x="1575394" y="2641051"/>
                </a:cubicBezTo>
                <a:lnTo>
                  <a:pt x="1575093" y="2641582"/>
                </a:lnTo>
                <a:lnTo>
                  <a:pt x="1572214" y="2643050"/>
                </a:lnTo>
                <a:cubicBezTo>
                  <a:pt x="1572034" y="2642763"/>
                  <a:pt x="1572034" y="2642763"/>
                  <a:pt x="1575034" y="2640478"/>
                </a:cubicBezTo>
                <a:cubicBezTo>
                  <a:pt x="1575034" y="2640478"/>
                  <a:pt x="1575874" y="2640050"/>
                  <a:pt x="1576339" y="2639907"/>
                </a:cubicBezTo>
                <a:close/>
                <a:moveTo>
                  <a:pt x="1675711" y="2594244"/>
                </a:moveTo>
                <a:lnTo>
                  <a:pt x="1675322" y="2594642"/>
                </a:lnTo>
                <a:lnTo>
                  <a:pt x="1671901" y="2596689"/>
                </a:lnTo>
                <a:close/>
                <a:moveTo>
                  <a:pt x="384100" y="1289449"/>
                </a:moveTo>
                <a:cubicBezTo>
                  <a:pt x="378360" y="1300633"/>
                  <a:pt x="363928" y="1312691"/>
                  <a:pt x="345813" y="1326083"/>
                </a:cubicBezTo>
                <a:cubicBezTo>
                  <a:pt x="291466" y="1366261"/>
                  <a:pt x="234100" y="1408669"/>
                  <a:pt x="179754" y="1448845"/>
                </a:cubicBezTo>
                <a:cubicBezTo>
                  <a:pt x="161638" y="1462239"/>
                  <a:pt x="148533" y="1476092"/>
                  <a:pt x="129753" y="1488586"/>
                </a:cubicBezTo>
                <a:cubicBezTo>
                  <a:pt x="126734" y="1490818"/>
                  <a:pt x="125041" y="1494846"/>
                  <a:pt x="122023" y="1497078"/>
                </a:cubicBezTo>
                <a:cubicBezTo>
                  <a:pt x="118340" y="1498412"/>
                  <a:pt x="119667" y="1500207"/>
                  <a:pt x="120331" y="1501105"/>
                </a:cubicBezTo>
                <a:cubicBezTo>
                  <a:pt x="120331" y="1501105"/>
                  <a:pt x="120994" y="1502003"/>
                  <a:pt x="124014" y="1499771"/>
                </a:cubicBezTo>
                <a:cubicBezTo>
                  <a:pt x="130052" y="1495307"/>
                  <a:pt x="132408" y="1492176"/>
                  <a:pt x="136754" y="1491740"/>
                </a:cubicBezTo>
                <a:cubicBezTo>
                  <a:pt x="133734" y="1493972"/>
                  <a:pt x="134398" y="1494869"/>
                  <a:pt x="134398" y="1494869"/>
                </a:cubicBezTo>
                <a:lnTo>
                  <a:pt x="105861" y="1515818"/>
                </a:lnTo>
                <a:lnTo>
                  <a:pt x="90445" y="1505009"/>
                </a:lnTo>
                <a:lnTo>
                  <a:pt x="87593" y="1500660"/>
                </a:lnTo>
                <a:lnTo>
                  <a:pt x="88172" y="1500238"/>
                </a:lnTo>
                <a:cubicBezTo>
                  <a:pt x="98482" y="1493657"/>
                  <a:pt x="108535" y="1488308"/>
                  <a:pt x="117743" y="1484972"/>
                </a:cubicBezTo>
                <a:cubicBezTo>
                  <a:pt x="128127" y="1480070"/>
                  <a:pt x="134165" y="1475607"/>
                  <a:pt x="142560" y="1468013"/>
                </a:cubicBezTo>
                <a:cubicBezTo>
                  <a:pt x="153309" y="1457289"/>
                  <a:pt x="162367" y="1450593"/>
                  <a:pt x="175773" y="1443460"/>
                </a:cubicBezTo>
                <a:cubicBezTo>
                  <a:pt x="182474" y="1439893"/>
                  <a:pt x="188512" y="1435430"/>
                  <a:pt x="193887" y="1430068"/>
                </a:cubicBezTo>
                <a:cubicBezTo>
                  <a:pt x="201618" y="1421576"/>
                  <a:pt x="218040" y="1412211"/>
                  <a:pt x="228128" y="1400591"/>
                </a:cubicBezTo>
                <a:cubicBezTo>
                  <a:pt x="230483" y="1397461"/>
                  <a:pt x="243224" y="1389430"/>
                  <a:pt x="249925" y="1385864"/>
                </a:cubicBezTo>
                <a:cubicBezTo>
                  <a:pt x="270032" y="1375163"/>
                  <a:pt x="285129" y="1364003"/>
                  <a:pt x="303244" y="1350611"/>
                </a:cubicBezTo>
                <a:cubicBezTo>
                  <a:pt x="312302" y="1343915"/>
                  <a:pt x="323715" y="1334090"/>
                  <a:pt x="334100" y="1329188"/>
                </a:cubicBezTo>
                <a:cubicBezTo>
                  <a:pt x="337784" y="1327853"/>
                  <a:pt x="340802" y="1325622"/>
                  <a:pt x="342494" y="1321594"/>
                </a:cubicBezTo>
                <a:cubicBezTo>
                  <a:pt x="344552" y="1311744"/>
                  <a:pt x="350589" y="1307280"/>
                  <a:pt x="370032" y="1295683"/>
                </a:cubicBezTo>
                <a:cubicBezTo>
                  <a:pt x="373715" y="1294350"/>
                  <a:pt x="379753" y="1289884"/>
                  <a:pt x="384100" y="1289449"/>
                </a:cubicBezTo>
                <a:close/>
                <a:moveTo>
                  <a:pt x="620567" y="1249292"/>
                </a:moveTo>
                <a:cubicBezTo>
                  <a:pt x="624249" y="1247958"/>
                  <a:pt x="621894" y="1251087"/>
                  <a:pt x="619539" y="1254217"/>
                </a:cubicBezTo>
                <a:cubicBezTo>
                  <a:pt x="613135" y="1264504"/>
                  <a:pt x="613135" y="1264504"/>
                  <a:pt x="599068" y="1270739"/>
                </a:cubicBezTo>
                <a:cubicBezTo>
                  <a:pt x="595384" y="1272073"/>
                  <a:pt x="584335" y="1276077"/>
                  <a:pt x="583672" y="1275179"/>
                </a:cubicBezTo>
                <a:cubicBezTo>
                  <a:pt x="572923" y="1285902"/>
                  <a:pt x="561874" y="1289906"/>
                  <a:pt x="552816" y="1296601"/>
                </a:cubicBezTo>
                <a:cubicBezTo>
                  <a:pt x="542066" y="1307326"/>
                  <a:pt x="526969" y="1318486"/>
                  <a:pt x="516585" y="1323386"/>
                </a:cubicBezTo>
                <a:cubicBezTo>
                  <a:pt x="510547" y="1327851"/>
                  <a:pt x="506863" y="1329185"/>
                  <a:pt x="501489" y="1334547"/>
                </a:cubicBezTo>
                <a:cubicBezTo>
                  <a:pt x="495451" y="1339011"/>
                  <a:pt x="488748" y="1342577"/>
                  <a:pt x="481018" y="1351069"/>
                </a:cubicBezTo>
                <a:cubicBezTo>
                  <a:pt x="475643" y="1356431"/>
                  <a:pt x="464594" y="1360434"/>
                  <a:pt x="459219" y="1365796"/>
                </a:cubicBezTo>
                <a:cubicBezTo>
                  <a:pt x="457527" y="1369824"/>
                  <a:pt x="450825" y="1373390"/>
                  <a:pt x="447807" y="1375622"/>
                </a:cubicBezTo>
                <a:cubicBezTo>
                  <a:pt x="441767" y="1380086"/>
                  <a:pt x="443460" y="1376058"/>
                  <a:pt x="439777" y="1377393"/>
                </a:cubicBezTo>
                <a:cubicBezTo>
                  <a:pt x="436757" y="1379625"/>
                  <a:pt x="430719" y="1384089"/>
                  <a:pt x="424680" y="1388553"/>
                </a:cubicBezTo>
                <a:cubicBezTo>
                  <a:pt x="425343" y="1389451"/>
                  <a:pt x="422988" y="1392580"/>
                  <a:pt x="419969" y="1394812"/>
                </a:cubicBezTo>
                <a:cubicBezTo>
                  <a:pt x="413267" y="1398379"/>
                  <a:pt x="414960" y="1394353"/>
                  <a:pt x="414295" y="1393454"/>
                </a:cubicBezTo>
                <a:cubicBezTo>
                  <a:pt x="408257" y="1397918"/>
                  <a:pt x="402219" y="1402382"/>
                  <a:pt x="396180" y="1406846"/>
                </a:cubicBezTo>
                <a:cubicBezTo>
                  <a:pt x="400526" y="1406410"/>
                  <a:pt x="394488" y="1410874"/>
                  <a:pt x="391469" y="1413106"/>
                </a:cubicBezTo>
                <a:cubicBezTo>
                  <a:pt x="384767" y="1416672"/>
                  <a:pt x="387122" y="1413543"/>
                  <a:pt x="385795" y="1411748"/>
                </a:cubicBezTo>
                <a:lnTo>
                  <a:pt x="383141" y="1413807"/>
                </a:lnTo>
                <a:lnTo>
                  <a:pt x="383417" y="1412485"/>
                </a:lnTo>
                <a:lnTo>
                  <a:pt x="384488" y="1401607"/>
                </a:lnTo>
                <a:lnTo>
                  <a:pt x="413697" y="1380013"/>
                </a:lnTo>
                <a:cubicBezTo>
                  <a:pt x="428794" y="1368854"/>
                  <a:pt x="446910" y="1355461"/>
                  <a:pt x="465025" y="1342068"/>
                </a:cubicBezTo>
                <a:cubicBezTo>
                  <a:pt x="465025" y="1342068"/>
                  <a:pt x="465689" y="1342967"/>
                  <a:pt x="465689" y="1342967"/>
                </a:cubicBezTo>
                <a:cubicBezTo>
                  <a:pt x="450593" y="1354126"/>
                  <a:pt x="432477" y="1367519"/>
                  <a:pt x="415025" y="1381810"/>
                </a:cubicBezTo>
                <a:cubicBezTo>
                  <a:pt x="421728" y="1378242"/>
                  <a:pt x="426074" y="1377806"/>
                  <a:pt x="429093" y="1375574"/>
                </a:cubicBezTo>
                <a:cubicBezTo>
                  <a:pt x="459949" y="1354150"/>
                  <a:pt x="492132" y="1334523"/>
                  <a:pt x="521661" y="1311305"/>
                </a:cubicBezTo>
                <a:cubicBezTo>
                  <a:pt x="527699" y="1306841"/>
                  <a:pt x="533738" y="1302376"/>
                  <a:pt x="539777" y="1297913"/>
                </a:cubicBezTo>
                <a:cubicBezTo>
                  <a:pt x="557893" y="1284520"/>
                  <a:pt x="571296" y="1277387"/>
                  <a:pt x="583008" y="1274280"/>
                </a:cubicBezTo>
                <a:cubicBezTo>
                  <a:pt x="592066" y="1267585"/>
                  <a:pt x="601124" y="1260889"/>
                  <a:pt x="610181" y="1254193"/>
                </a:cubicBezTo>
                <a:cubicBezTo>
                  <a:pt x="616220" y="1249728"/>
                  <a:pt x="616884" y="1250627"/>
                  <a:pt x="620567" y="1249292"/>
                </a:cubicBezTo>
                <a:close/>
                <a:moveTo>
                  <a:pt x="275195" y="0"/>
                </a:moveTo>
                <a:lnTo>
                  <a:pt x="8026415" y="0"/>
                </a:lnTo>
                <a:lnTo>
                  <a:pt x="8026414" y="4807317"/>
                </a:lnTo>
                <a:lnTo>
                  <a:pt x="8012554" y="4825642"/>
                </a:lnTo>
                <a:cubicBezTo>
                  <a:pt x="7991938" y="4858622"/>
                  <a:pt x="7975444" y="4903969"/>
                  <a:pt x="7942455" y="4924580"/>
                </a:cubicBezTo>
                <a:cubicBezTo>
                  <a:pt x="7901220" y="4953437"/>
                  <a:pt x="7864108" y="4990538"/>
                  <a:pt x="7826993" y="5023517"/>
                </a:cubicBezTo>
                <a:cubicBezTo>
                  <a:pt x="7715658" y="5122454"/>
                  <a:pt x="7587834" y="5196657"/>
                  <a:pt x="7464128" y="5274980"/>
                </a:cubicBezTo>
                <a:cubicBezTo>
                  <a:pt x="7418768" y="5303838"/>
                  <a:pt x="7369284" y="5295594"/>
                  <a:pt x="7336298" y="5258491"/>
                </a:cubicBezTo>
                <a:cubicBezTo>
                  <a:pt x="7307432" y="5225512"/>
                  <a:pt x="7270321" y="5229636"/>
                  <a:pt x="7245580" y="5209023"/>
                </a:cubicBezTo>
                <a:cubicBezTo>
                  <a:pt x="7187852" y="5155433"/>
                  <a:pt x="7200221" y="5242002"/>
                  <a:pt x="7171358" y="5242004"/>
                </a:cubicBezTo>
                <a:cubicBezTo>
                  <a:pt x="7158985" y="5246125"/>
                  <a:pt x="7150738" y="5254369"/>
                  <a:pt x="7138370" y="5258491"/>
                </a:cubicBezTo>
                <a:cubicBezTo>
                  <a:pt x="7093010" y="5279105"/>
                  <a:pt x="7051774" y="5299716"/>
                  <a:pt x="7018785" y="5340943"/>
                </a:cubicBezTo>
                <a:cubicBezTo>
                  <a:pt x="7006414" y="5353306"/>
                  <a:pt x="6989920" y="5357430"/>
                  <a:pt x="6977550" y="5369796"/>
                </a:cubicBezTo>
                <a:cubicBezTo>
                  <a:pt x="6950748" y="5394531"/>
                  <a:pt x="6913636" y="5400715"/>
                  <a:pt x="6877556" y="5409476"/>
                </a:cubicBezTo>
                <a:lnTo>
                  <a:pt x="6860844" y="5415176"/>
                </a:lnTo>
                <a:lnTo>
                  <a:pt x="7228950" y="5413784"/>
                </a:lnTo>
                <a:cubicBezTo>
                  <a:pt x="7250994" y="5411151"/>
                  <a:pt x="7275955" y="5413572"/>
                  <a:pt x="7300912" y="5415990"/>
                </a:cubicBezTo>
                <a:cubicBezTo>
                  <a:pt x="7317906" y="5416274"/>
                  <a:pt x="7342866" y="5418694"/>
                  <a:pt x="7344426" y="5444725"/>
                </a:cubicBezTo>
                <a:cubicBezTo>
                  <a:pt x="7343072" y="5465709"/>
                  <a:pt x="7317046" y="5467272"/>
                  <a:pt x="7304032" y="5468053"/>
                </a:cubicBezTo>
                <a:lnTo>
                  <a:pt x="6973370" y="5507523"/>
                </a:lnTo>
                <a:cubicBezTo>
                  <a:pt x="6815081" y="5524875"/>
                  <a:pt x="6658145" y="5521245"/>
                  <a:pt x="6503058" y="5526648"/>
                </a:cubicBezTo>
                <a:cubicBezTo>
                  <a:pt x="6491110" y="5523447"/>
                  <a:pt x="6478097" y="5524230"/>
                  <a:pt x="6465084" y="5525010"/>
                </a:cubicBezTo>
                <a:cubicBezTo>
                  <a:pt x="6456054" y="5526861"/>
                  <a:pt x="6445956" y="5532690"/>
                  <a:pt x="6447804" y="5541725"/>
                </a:cubicBezTo>
                <a:cubicBezTo>
                  <a:pt x="6445670" y="5549690"/>
                  <a:pt x="6455479" y="5560858"/>
                  <a:pt x="6464510" y="5559008"/>
                </a:cubicBezTo>
                <a:cubicBezTo>
                  <a:pt x="6569681" y="5548770"/>
                  <a:pt x="6664675" y="5608372"/>
                  <a:pt x="6766929" y="5593083"/>
                </a:cubicBezTo>
                <a:cubicBezTo>
                  <a:pt x="6774894" y="5595217"/>
                  <a:pt x="6783926" y="5593368"/>
                  <a:pt x="6789755" y="5603469"/>
                </a:cubicBezTo>
                <a:cubicBezTo>
                  <a:pt x="6794517" y="5617552"/>
                  <a:pt x="6792384" y="5625516"/>
                  <a:pt x="6782284" y="5631350"/>
                </a:cubicBezTo>
                <a:cubicBezTo>
                  <a:pt x="6748007" y="5647777"/>
                  <a:pt x="6716646" y="5669257"/>
                  <a:pt x="6678673" y="5667622"/>
                </a:cubicBezTo>
                <a:cubicBezTo>
                  <a:pt x="6644682" y="5667051"/>
                  <a:pt x="6619437" y="5681632"/>
                  <a:pt x="6604004" y="5707378"/>
                </a:cubicBezTo>
                <a:cubicBezTo>
                  <a:pt x="6587500" y="5737109"/>
                  <a:pt x="6567304" y="5748774"/>
                  <a:pt x="6532534" y="5735187"/>
                </a:cubicBezTo>
                <a:cubicBezTo>
                  <a:pt x="6470958" y="5710151"/>
                  <a:pt x="6407452" y="5740094"/>
                  <a:pt x="6346659" y="5728074"/>
                </a:cubicBezTo>
                <a:cubicBezTo>
                  <a:pt x="6239926" y="5712281"/>
                  <a:pt x="6132828" y="5777501"/>
                  <a:pt x="6020839" y="5717611"/>
                </a:cubicBezTo>
                <a:cubicBezTo>
                  <a:pt x="6055815" y="5778212"/>
                  <a:pt x="6125356" y="5805382"/>
                  <a:pt x="6200519" y="5795639"/>
                </a:cubicBezTo>
                <a:cubicBezTo>
                  <a:pt x="6261603" y="5790662"/>
                  <a:pt x="6321618" y="5789665"/>
                  <a:pt x="6384549" y="5793722"/>
                </a:cubicBezTo>
                <a:cubicBezTo>
                  <a:pt x="6401544" y="5794006"/>
                  <a:pt x="6415624" y="5789242"/>
                  <a:pt x="6426215" y="5813426"/>
                </a:cubicBezTo>
                <a:cubicBezTo>
                  <a:pt x="6365912" y="5831419"/>
                  <a:pt x="6302982" y="5827364"/>
                  <a:pt x="6241900" y="5832340"/>
                </a:cubicBezTo>
                <a:cubicBezTo>
                  <a:pt x="6267350" y="5864775"/>
                  <a:pt x="6275314" y="5866910"/>
                  <a:pt x="6310372" y="5863496"/>
                </a:cubicBezTo>
                <a:cubicBezTo>
                  <a:pt x="6328434" y="5859797"/>
                  <a:pt x="6345430" y="5860081"/>
                  <a:pt x="6363491" y="5856383"/>
                </a:cubicBezTo>
                <a:cubicBezTo>
                  <a:pt x="6381554" y="5852684"/>
                  <a:pt x="6394563" y="5851903"/>
                  <a:pt x="6398260" y="5869970"/>
                </a:cubicBezTo>
                <a:cubicBezTo>
                  <a:pt x="6404872" y="5893084"/>
                  <a:pt x="6387875" y="5892800"/>
                  <a:pt x="6377776" y="5898633"/>
                </a:cubicBezTo>
                <a:cubicBezTo>
                  <a:pt x="6409714" y="5912172"/>
                  <a:pt x="6516043" y="5932124"/>
                  <a:pt x="6589886" y="5951199"/>
                </a:cubicBezTo>
                <a:cubicBezTo>
                  <a:pt x="6673299" y="5926589"/>
                  <a:pt x="6743908" y="5949777"/>
                  <a:pt x="6820836" y="6013081"/>
                </a:cubicBezTo>
                <a:cubicBezTo>
                  <a:pt x="6619526" y="6031712"/>
                  <a:pt x="6429872" y="6070544"/>
                  <a:pt x="6240096" y="5998348"/>
                </a:cubicBezTo>
                <a:cubicBezTo>
                  <a:pt x="6241656" y="6024378"/>
                  <a:pt x="6280981" y="6005034"/>
                  <a:pt x="6274578" y="6028932"/>
                </a:cubicBezTo>
                <a:cubicBezTo>
                  <a:pt x="6268174" y="6052830"/>
                  <a:pt x="6240300" y="6045361"/>
                  <a:pt x="6224374" y="6041094"/>
                </a:cubicBezTo>
                <a:cubicBezTo>
                  <a:pt x="6139686" y="6022672"/>
                  <a:pt x="6053356" y="6042229"/>
                  <a:pt x="5967315" y="6044789"/>
                </a:cubicBezTo>
                <a:cubicBezTo>
                  <a:pt x="5898269" y="6047631"/>
                  <a:pt x="5830577" y="6029493"/>
                  <a:pt x="5766088" y="5999408"/>
                </a:cubicBezTo>
                <a:cubicBezTo>
                  <a:pt x="5721503" y="5974654"/>
                  <a:pt x="5676636" y="5966902"/>
                  <a:pt x="5628279" y="5988094"/>
                </a:cubicBezTo>
                <a:cubicBezTo>
                  <a:pt x="5588952" y="6007441"/>
                  <a:pt x="5540102" y="5998620"/>
                  <a:pt x="5494166" y="5994850"/>
                </a:cubicBezTo>
                <a:cubicBezTo>
                  <a:pt x="5477171" y="5994566"/>
                  <a:pt x="5443468" y="5976997"/>
                  <a:pt x="5453774" y="6018179"/>
                </a:cubicBezTo>
                <a:cubicBezTo>
                  <a:pt x="5459316" y="6045278"/>
                  <a:pt x="5433496" y="6093857"/>
                  <a:pt x="5492446" y="6096843"/>
                </a:cubicBezTo>
                <a:cubicBezTo>
                  <a:pt x="5510508" y="6093146"/>
                  <a:pt x="5526434" y="6097413"/>
                  <a:pt x="5545276" y="6106732"/>
                </a:cubicBezTo>
                <a:cubicBezTo>
                  <a:pt x="5586944" y="6126433"/>
                  <a:pt x="5618224" y="6168967"/>
                  <a:pt x="5660958" y="6184688"/>
                </a:cubicBezTo>
                <a:cubicBezTo>
                  <a:pt x="5699710" y="6199338"/>
                  <a:pt x="5749133" y="6174162"/>
                  <a:pt x="5788666" y="6201831"/>
                </a:cubicBezTo>
                <a:cubicBezTo>
                  <a:pt x="5788378" y="6218830"/>
                  <a:pt x="5779350" y="6220678"/>
                  <a:pt x="5766335" y="6221460"/>
                </a:cubicBezTo>
                <a:cubicBezTo>
                  <a:pt x="5686410" y="6217120"/>
                  <a:pt x="5601148" y="6232695"/>
                  <a:pt x="5519090" y="6236321"/>
                </a:cubicBezTo>
                <a:cubicBezTo>
                  <a:pt x="5489082" y="6236821"/>
                  <a:pt x="5463054" y="6238383"/>
                  <a:pt x="5462850" y="6191370"/>
                </a:cubicBezTo>
                <a:cubicBezTo>
                  <a:pt x="5467404" y="6158437"/>
                  <a:pt x="5436616" y="6145919"/>
                  <a:pt x="5404761" y="6137383"/>
                </a:cubicBezTo>
                <a:cubicBezTo>
                  <a:pt x="5392814" y="6134182"/>
                  <a:pt x="5378736" y="6138949"/>
                  <a:pt x="5362808" y="6134680"/>
                </a:cubicBezTo>
                <a:cubicBezTo>
                  <a:pt x="5341830" y="6133330"/>
                  <a:pt x="5328036" y="6121094"/>
                  <a:pt x="5324342" y="6103029"/>
                </a:cubicBezTo>
                <a:cubicBezTo>
                  <a:pt x="5317732" y="6079914"/>
                  <a:pt x="5336862" y="6072232"/>
                  <a:pt x="5350943" y="6067467"/>
                </a:cubicBezTo>
                <a:cubicBezTo>
                  <a:pt x="5365024" y="6062701"/>
                  <a:pt x="5379102" y="6057936"/>
                  <a:pt x="5378323" y="6044921"/>
                </a:cubicBezTo>
                <a:cubicBezTo>
                  <a:pt x="5376476" y="6035887"/>
                  <a:pt x="5370646" y="6025788"/>
                  <a:pt x="5362682" y="6023654"/>
                </a:cubicBezTo>
                <a:cubicBezTo>
                  <a:pt x="5347823" y="6015403"/>
                  <a:pt x="5346468" y="6036385"/>
                  <a:pt x="5336370" y="6042216"/>
                </a:cubicBezTo>
                <a:cubicBezTo>
                  <a:pt x="5325204" y="6052031"/>
                  <a:pt x="5315106" y="6057866"/>
                  <a:pt x="5303940" y="6067679"/>
                </a:cubicBezTo>
                <a:cubicBezTo>
                  <a:pt x="5271511" y="6093142"/>
                  <a:pt x="5245485" y="6094705"/>
                  <a:pt x="5222168" y="6054307"/>
                </a:cubicBezTo>
                <a:cubicBezTo>
                  <a:pt x="5201764" y="6018956"/>
                  <a:pt x="5168842" y="6014404"/>
                  <a:pt x="5135346" y="6043851"/>
                </a:cubicBezTo>
                <a:lnTo>
                  <a:pt x="5134279" y="6047832"/>
                </a:lnTo>
                <a:cubicBezTo>
                  <a:pt x="5051562" y="6149469"/>
                  <a:pt x="4934652" y="6203522"/>
                  <a:pt x="4823570" y="6267677"/>
                </a:cubicBezTo>
                <a:cubicBezTo>
                  <a:pt x="4778130" y="6293921"/>
                  <a:pt x="4747261" y="6345414"/>
                  <a:pt x="4683548" y="6328342"/>
                </a:cubicBezTo>
                <a:cubicBezTo>
                  <a:pt x="4671604" y="6325142"/>
                  <a:pt x="4658302" y="6342924"/>
                  <a:pt x="4651120" y="6353806"/>
                </a:cubicBezTo>
                <a:cubicBezTo>
                  <a:pt x="4623164" y="6410350"/>
                  <a:pt x="4578502" y="6449611"/>
                  <a:pt x="4526162" y="6469739"/>
                </a:cubicBezTo>
                <a:cubicBezTo>
                  <a:pt x="4469842" y="6488799"/>
                  <a:pt x="4410034" y="6536809"/>
                  <a:pt x="4351166" y="6469807"/>
                </a:cubicBezTo>
                <a:cubicBezTo>
                  <a:pt x="4328628" y="6442422"/>
                  <a:pt x="4311920" y="6425138"/>
                  <a:pt x="4321524" y="6389294"/>
                </a:cubicBezTo>
                <a:lnTo>
                  <a:pt x="4327723" y="6373583"/>
                </a:lnTo>
                <a:lnTo>
                  <a:pt x="4331753" y="6371487"/>
                </a:lnTo>
                <a:cubicBezTo>
                  <a:pt x="4332522" y="6372296"/>
                  <a:pt x="4383396" y="6333167"/>
                  <a:pt x="4385348" y="6329772"/>
                </a:cubicBezTo>
                <a:cubicBezTo>
                  <a:pt x="4396646" y="6314408"/>
                  <a:pt x="4415694" y="6296298"/>
                  <a:pt x="4426222" y="6280125"/>
                </a:cubicBezTo>
                <a:cubicBezTo>
                  <a:pt x="4432078" y="6269937"/>
                  <a:pt x="4442193" y="6258779"/>
                  <a:pt x="4452664" y="6253445"/>
                </a:cubicBezTo>
                <a:cubicBezTo>
                  <a:pt x="4465856" y="6245523"/>
                  <a:pt x="4480230" y="6233396"/>
                  <a:pt x="4493067" y="6219651"/>
                </a:cubicBezTo>
                <a:cubicBezTo>
                  <a:pt x="4498508" y="6214477"/>
                  <a:pt x="4506672" y="6206715"/>
                  <a:pt x="4514835" y="6198953"/>
                </a:cubicBezTo>
                <a:cubicBezTo>
                  <a:pt x="4520277" y="6193780"/>
                  <a:pt x="4522999" y="6191192"/>
                  <a:pt x="4524951" y="6187795"/>
                </a:cubicBezTo>
                <a:cubicBezTo>
                  <a:pt x="4530806" y="6177607"/>
                  <a:pt x="4542460" y="6168067"/>
                  <a:pt x="4553344" y="6157718"/>
                </a:cubicBezTo>
                <a:cubicBezTo>
                  <a:pt x="4556065" y="6155131"/>
                  <a:pt x="4562276" y="6150765"/>
                  <a:pt x="4563459" y="6146561"/>
                </a:cubicBezTo>
                <a:cubicBezTo>
                  <a:pt x="4573218" y="6129579"/>
                  <a:pt x="4582979" y="6112598"/>
                  <a:pt x="4580316" y="6104348"/>
                </a:cubicBezTo>
                <a:cubicBezTo>
                  <a:pt x="4579190" y="6097716"/>
                  <a:pt x="4573806" y="6092053"/>
                  <a:pt x="4595574" y="6071355"/>
                </a:cubicBezTo>
                <a:cubicBezTo>
                  <a:pt x="4603738" y="6063594"/>
                  <a:pt x="4609593" y="6053406"/>
                  <a:pt x="4607285" y="6050978"/>
                </a:cubicBezTo>
                <a:cubicBezTo>
                  <a:pt x="4607700" y="6045965"/>
                  <a:pt x="4608882" y="6041759"/>
                  <a:pt x="4612017" y="6034158"/>
                </a:cubicBezTo>
                <a:cubicBezTo>
                  <a:pt x="4611248" y="6033349"/>
                  <a:pt x="4610478" y="6032540"/>
                  <a:pt x="4610478" y="6032540"/>
                </a:cubicBezTo>
                <a:cubicBezTo>
                  <a:pt x="4593027" y="6041431"/>
                  <a:pt x="4578297" y="6047734"/>
                  <a:pt x="4561970" y="6063258"/>
                </a:cubicBezTo>
                <a:cubicBezTo>
                  <a:pt x="4512990" y="6109827"/>
                  <a:pt x="4466732" y="6153810"/>
                  <a:pt x="4420473" y="6197792"/>
                </a:cubicBezTo>
                <a:cubicBezTo>
                  <a:pt x="4419113" y="6199086"/>
                  <a:pt x="4416776" y="6202078"/>
                  <a:pt x="4414395" y="6204341"/>
                </a:cubicBezTo>
                <a:lnTo>
                  <a:pt x="4408198" y="6206473"/>
                </a:lnTo>
                <a:lnTo>
                  <a:pt x="4409151" y="6204866"/>
                </a:lnTo>
                <a:lnTo>
                  <a:pt x="4411512" y="6201308"/>
                </a:lnTo>
                <a:cubicBezTo>
                  <a:pt x="4413893" y="6199045"/>
                  <a:pt x="4416806" y="6196660"/>
                  <a:pt x="4418167" y="6195366"/>
                </a:cubicBezTo>
                <a:cubicBezTo>
                  <a:pt x="4429051" y="6185017"/>
                  <a:pt x="4439935" y="6174668"/>
                  <a:pt x="4448511" y="6161893"/>
                </a:cubicBezTo>
                <a:cubicBezTo>
                  <a:pt x="4466079" y="6131326"/>
                  <a:pt x="4496424" y="6097852"/>
                  <a:pt x="4531029" y="6063411"/>
                </a:cubicBezTo>
                <a:cubicBezTo>
                  <a:pt x="4547356" y="6047887"/>
                  <a:pt x="4567172" y="6030586"/>
                  <a:pt x="4584682" y="6010856"/>
                </a:cubicBezTo>
                <a:cubicBezTo>
                  <a:pt x="4594028" y="5998891"/>
                  <a:pt x="4608402" y="5986763"/>
                  <a:pt x="4620056" y="5977223"/>
                </a:cubicBezTo>
                <a:cubicBezTo>
                  <a:pt x="4630940" y="5966874"/>
                  <a:pt x="4639518" y="5954099"/>
                  <a:pt x="4651171" y="5944559"/>
                </a:cubicBezTo>
                <a:cubicBezTo>
                  <a:pt x="4656613" y="5939385"/>
                  <a:pt x="4669035" y="5930653"/>
                  <a:pt x="4663237" y="5930005"/>
                </a:cubicBezTo>
                <a:cubicBezTo>
                  <a:pt x="4660930" y="5927578"/>
                  <a:pt x="4654305" y="5936958"/>
                  <a:pt x="4648094" y="5941324"/>
                </a:cubicBezTo>
                <a:cubicBezTo>
                  <a:pt x="4614671" y="5971560"/>
                  <a:pt x="4587047" y="6002446"/>
                  <a:pt x="4554394" y="6033493"/>
                </a:cubicBezTo>
                <a:cubicBezTo>
                  <a:pt x="4538067" y="6049016"/>
                  <a:pt x="4526059" y="6052733"/>
                  <a:pt x="4508962" y="6067447"/>
                </a:cubicBezTo>
                <a:cubicBezTo>
                  <a:pt x="4508962" y="6067447"/>
                  <a:pt x="4508193" y="6066639"/>
                  <a:pt x="4507424" y="6065830"/>
                </a:cubicBezTo>
                <a:cubicBezTo>
                  <a:pt x="4506655" y="6065021"/>
                  <a:pt x="4502396" y="6065989"/>
                  <a:pt x="4507069" y="6060006"/>
                </a:cubicBezTo>
                <a:cubicBezTo>
                  <a:pt x="4515232" y="6052245"/>
                  <a:pt x="4523396" y="6044483"/>
                  <a:pt x="4531559" y="6036722"/>
                </a:cubicBezTo>
                <a:cubicBezTo>
                  <a:pt x="4539723" y="6028961"/>
                  <a:pt x="4540905" y="6024754"/>
                  <a:pt x="4546346" y="6019580"/>
                </a:cubicBezTo>
                <a:cubicBezTo>
                  <a:pt x="4549068" y="6016993"/>
                  <a:pt x="4548299" y="6016184"/>
                  <a:pt x="4547530" y="6015375"/>
                </a:cubicBezTo>
                <a:cubicBezTo>
                  <a:pt x="4546760" y="6014566"/>
                  <a:pt x="4544039" y="6017153"/>
                  <a:pt x="4541318" y="6019741"/>
                </a:cubicBezTo>
                <a:cubicBezTo>
                  <a:pt x="4533154" y="6027502"/>
                  <a:pt x="4524991" y="6035263"/>
                  <a:pt x="4516828" y="6043025"/>
                </a:cubicBezTo>
                <a:cubicBezTo>
                  <a:pt x="4514107" y="6045613"/>
                  <a:pt x="4508665" y="6050786"/>
                  <a:pt x="4507127" y="6049169"/>
                </a:cubicBezTo>
                <a:cubicBezTo>
                  <a:pt x="4506357" y="6048359"/>
                  <a:pt x="4511799" y="6043185"/>
                  <a:pt x="4511030" y="6042376"/>
                </a:cubicBezTo>
                <a:cubicBezTo>
                  <a:pt x="4519607" y="6029600"/>
                  <a:pt x="4528953" y="6017634"/>
                  <a:pt x="4539838" y="6007285"/>
                </a:cubicBezTo>
                <a:cubicBezTo>
                  <a:pt x="4558885" y="5989175"/>
                  <a:pt x="4568644" y="5972194"/>
                  <a:pt x="4588461" y="5954892"/>
                </a:cubicBezTo>
                <a:cubicBezTo>
                  <a:pt x="4588461" y="5954892"/>
                  <a:pt x="4587692" y="5954083"/>
                  <a:pt x="4587692" y="5954083"/>
                </a:cubicBezTo>
                <a:cubicBezTo>
                  <a:pt x="4586923" y="5953274"/>
                  <a:pt x="4586923" y="5953274"/>
                  <a:pt x="4586153" y="5952465"/>
                </a:cubicBezTo>
                <a:cubicBezTo>
                  <a:pt x="4583433" y="5955052"/>
                  <a:pt x="4577990" y="5960227"/>
                  <a:pt x="4575269" y="5962813"/>
                </a:cubicBezTo>
                <a:cubicBezTo>
                  <a:pt x="4563616" y="5972353"/>
                  <a:pt x="4562847" y="5971545"/>
                  <a:pt x="4562491" y="5965722"/>
                </a:cubicBezTo>
                <a:cubicBezTo>
                  <a:pt x="4564443" y="5962325"/>
                  <a:pt x="4563674" y="5961516"/>
                  <a:pt x="4557462" y="5965882"/>
                </a:cubicBezTo>
                <a:cubicBezTo>
                  <a:pt x="4548530" y="5972834"/>
                  <a:pt x="4540366" y="5980596"/>
                  <a:pt x="4530665" y="5986740"/>
                </a:cubicBezTo>
                <a:cubicBezTo>
                  <a:pt x="4538828" y="5978978"/>
                  <a:pt x="4544271" y="5973804"/>
                  <a:pt x="4549713" y="5968629"/>
                </a:cubicBezTo>
                <a:cubicBezTo>
                  <a:pt x="4555155" y="5963455"/>
                  <a:pt x="4553616" y="5961836"/>
                  <a:pt x="4550126" y="5963615"/>
                </a:cubicBezTo>
                <a:cubicBezTo>
                  <a:pt x="4549357" y="5962806"/>
                  <a:pt x="4543915" y="5967981"/>
                  <a:pt x="4548588" y="5961997"/>
                </a:cubicBezTo>
                <a:cubicBezTo>
                  <a:pt x="4548588" y="5961997"/>
                  <a:pt x="4550540" y="5958601"/>
                  <a:pt x="4551309" y="5959409"/>
                </a:cubicBezTo>
                <a:cubicBezTo>
                  <a:pt x="4561011" y="5953267"/>
                  <a:pt x="4571126" y="5942109"/>
                  <a:pt x="4579289" y="5934347"/>
                </a:cubicBezTo>
                <a:cubicBezTo>
                  <a:pt x="4582010" y="5931760"/>
                  <a:pt x="4584731" y="5929173"/>
                  <a:pt x="4583961" y="5928363"/>
                </a:cubicBezTo>
                <a:cubicBezTo>
                  <a:pt x="4583192" y="5927555"/>
                  <a:pt x="4583192" y="5927555"/>
                  <a:pt x="4579703" y="5929333"/>
                </a:cubicBezTo>
                <a:cubicBezTo>
                  <a:pt x="4572722" y="5932889"/>
                  <a:pt x="4564558" y="5940651"/>
                  <a:pt x="4560299" y="5941620"/>
                </a:cubicBezTo>
                <a:cubicBezTo>
                  <a:pt x="4556040" y="5942589"/>
                  <a:pt x="4549828" y="5946955"/>
                  <a:pt x="4553732" y="5940162"/>
                </a:cubicBezTo>
                <a:cubicBezTo>
                  <a:pt x="4555684" y="5936766"/>
                  <a:pt x="4554145" y="5935148"/>
                  <a:pt x="4556867" y="5932561"/>
                </a:cubicBezTo>
                <a:cubicBezTo>
                  <a:pt x="4562309" y="5927386"/>
                  <a:pt x="4566982" y="5921403"/>
                  <a:pt x="4570472" y="5919624"/>
                </a:cubicBezTo>
                <a:cubicBezTo>
                  <a:pt x="4582895" y="5910894"/>
                  <a:pt x="4594548" y="5901354"/>
                  <a:pt x="4606201" y="5891814"/>
                </a:cubicBezTo>
                <a:cubicBezTo>
                  <a:pt x="4615904" y="5885670"/>
                  <a:pt x="4615135" y="5884861"/>
                  <a:pt x="4618269" y="5877260"/>
                </a:cubicBezTo>
                <a:cubicBezTo>
                  <a:pt x="4616731" y="5875642"/>
                  <a:pt x="4617144" y="5870628"/>
                  <a:pt x="4621817" y="5864645"/>
                </a:cubicBezTo>
                <a:cubicBezTo>
                  <a:pt x="4629980" y="5856883"/>
                  <a:pt x="4633884" y="5850090"/>
                  <a:pt x="4644769" y="5839742"/>
                </a:cubicBezTo>
                <a:cubicBezTo>
                  <a:pt x="4650980" y="5835377"/>
                  <a:pt x="4658374" y="5826806"/>
                  <a:pt x="4667306" y="5819854"/>
                </a:cubicBezTo>
                <a:cubicBezTo>
                  <a:pt x="4672749" y="5814679"/>
                  <a:pt x="4671210" y="5813061"/>
                  <a:pt x="4670441" y="5812252"/>
                </a:cubicBezTo>
                <a:cubicBezTo>
                  <a:pt x="4668903" y="5810634"/>
                  <a:pt x="4665412" y="5812412"/>
                  <a:pt x="4662691" y="5815000"/>
                </a:cubicBezTo>
                <a:cubicBezTo>
                  <a:pt x="4657249" y="5820174"/>
                  <a:pt x="4658018" y="5820982"/>
                  <a:pt x="4655297" y="5823570"/>
                </a:cubicBezTo>
                <a:cubicBezTo>
                  <a:pt x="4643231" y="5838124"/>
                  <a:pt x="4631577" y="5847663"/>
                  <a:pt x="4620337" y="5852189"/>
                </a:cubicBezTo>
                <a:cubicBezTo>
                  <a:pt x="4616076" y="5853159"/>
                  <a:pt x="4619981" y="5846366"/>
                  <a:pt x="4613000" y="5849922"/>
                </a:cubicBezTo>
                <a:cubicBezTo>
                  <a:pt x="4604837" y="5857684"/>
                  <a:pt x="4596674" y="5865445"/>
                  <a:pt x="4588510" y="5873207"/>
                </a:cubicBezTo>
                <a:cubicBezTo>
                  <a:pt x="4582299" y="5877573"/>
                  <a:pt x="4575675" y="5886952"/>
                  <a:pt x="4565973" y="5893096"/>
                </a:cubicBezTo>
                <a:cubicBezTo>
                  <a:pt x="4555501" y="5898431"/>
                  <a:pt x="4555857" y="5904253"/>
                  <a:pt x="4547694" y="5912015"/>
                </a:cubicBezTo>
                <a:cubicBezTo>
                  <a:pt x="4522435" y="5934492"/>
                  <a:pt x="4502974" y="5957616"/>
                  <a:pt x="4480436" y="5977505"/>
                </a:cubicBezTo>
                <a:cubicBezTo>
                  <a:pt x="4469552" y="5987853"/>
                  <a:pt x="4461389" y="5995615"/>
                  <a:pt x="4450504" y="6005964"/>
                </a:cubicBezTo>
                <a:cubicBezTo>
                  <a:pt x="4434178" y="6021487"/>
                  <a:pt x="4420572" y="6034423"/>
                  <a:pt x="4408091" y="6053991"/>
                </a:cubicBezTo>
                <a:cubicBezTo>
                  <a:pt x="4404601" y="6055770"/>
                  <a:pt x="4403062" y="6054151"/>
                  <a:pt x="4400342" y="6056739"/>
                </a:cubicBezTo>
                <a:cubicBezTo>
                  <a:pt x="4385612" y="6063042"/>
                  <a:pt x="4382891" y="6065630"/>
                  <a:pt x="4369641" y="6084389"/>
                </a:cubicBezTo>
                <a:cubicBezTo>
                  <a:pt x="4365736" y="6091181"/>
                  <a:pt x="4359112" y="6100561"/>
                  <a:pt x="4350949" y="6108322"/>
                </a:cubicBezTo>
                <a:cubicBezTo>
                  <a:pt x="4343554" y="6116892"/>
                  <a:pt x="4339651" y="6123685"/>
                  <a:pt x="4333440" y="6128051"/>
                </a:cubicBezTo>
                <a:cubicBezTo>
                  <a:pt x="4318295" y="6139369"/>
                  <a:pt x="4301969" y="6154892"/>
                  <a:pt x="4289191" y="6157799"/>
                </a:cubicBezTo>
                <a:cubicBezTo>
                  <a:pt x="4281440" y="6160547"/>
                  <a:pt x="4271739" y="6166691"/>
                  <a:pt x="4264345" y="6175261"/>
                </a:cubicBezTo>
                <a:cubicBezTo>
                  <a:pt x="4260441" y="6182054"/>
                  <a:pt x="4254999" y="6187229"/>
                  <a:pt x="4249557" y="6192402"/>
                </a:cubicBezTo>
                <a:cubicBezTo>
                  <a:pt x="4241394" y="6200165"/>
                  <a:pt x="4236721" y="6206148"/>
                  <a:pt x="4238259" y="6207766"/>
                </a:cubicBezTo>
                <a:cubicBezTo>
                  <a:pt x="4237076" y="6211971"/>
                  <a:pt x="4235123" y="6215367"/>
                  <a:pt x="4236662" y="6216985"/>
                </a:cubicBezTo>
                <a:cubicBezTo>
                  <a:pt x="4234297" y="6225395"/>
                  <a:pt x="4222644" y="6234935"/>
                  <a:pt x="4214895" y="6237683"/>
                </a:cubicBezTo>
                <a:cubicBezTo>
                  <a:pt x="4210635" y="6238651"/>
                  <a:pt x="4205606" y="6238812"/>
                  <a:pt x="4200164" y="6243986"/>
                </a:cubicBezTo>
                <a:cubicBezTo>
                  <a:pt x="4192001" y="6251748"/>
                  <a:pt x="4186559" y="6256923"/>
                  <a:pt x="4181886" y="6262906"/>
                </a:cubicBezTo>
                <a:cubicBezTo>
                  <a:pt x="4175261" y="6272285"/>
                  <a:pt x="4160117" y="6283604"/>
                  <a:pt x="4154262" y="6293792"/>
                </a:cubicBezTo>
                <a:cubicBezTo>
                  <a:pt x="4151540" y="6296379"/>
                  <a:pt x="4148820" y="6298966"/>
                  <a:pt x="4145329" y="6300744"/>
                </a:cubicBezTo>
                <a:cubicBezTo>
                  <a:pt x="4135627" y="6306889"/>
                  <a:pt x="4131368" y="6307857"/>
                  <a:pt x="4129060" y="6305430"/>
                </a:cubicBezTo>
                <a:cubicBezTo>
                  <a:pt x="4128291" y="6304621"/>
                  <a:pt x="4124031" y="6305591"/>
                  <a:pt x="4119359" y="6311574"/>
                </a:cubicBezTo>
                <a:cubicBezTo>
                  <a:pt x="4111551" y="6325159"/>
                  <a:pt x="4099484" y="6339713"/>
                  <a:pt x="4087416" y="6354267"/>
                </a:cubicBezTo>
                <a:cubicBezTo>
                  <a:pt x="4084696" y="6356854"/>
                  <a:pt x="4082743" y="6360250"/>
                  <a:pt x="4083513" y="6361059"/>
                </a:cubicBezTo>
                <a:cubicBezTo>
                  <a:pt x="4084282" y="6361868"/>
                  <a:pt x="4087003" y="6359281"/>
                  <a:pt x="4090493" y="6357503"/>
                </a:cubicBezTo>
                <a:cubicBezTo>
                  <a:pt x="4101378" y="6347153"/>
                  <a:pt x="4118060" y="6337454"/>
                  <a:pt x="4129358" y="6322091"/>
                </a:cubicBezTo>
                <a:cubicBezTo>
                  <a:pt x="4132080" y="6319503"/>
                  <a:pt x="4137522" y="6314329"/>
                  <a:pt x="4138291" y="6315138"/>
                </a:cubicBezTo>
                <a:cubicBezTo>
                  <a:pt x="4140598" y="6317565"/>
                  <a:pt x="4148761" y="6309804"/>
                  <a:pt x="4154204" y="6304629"/>
                </a:cubicBezTo>
                <a:cubicBezTo>
                  <a:pt x="4159646" y="6299455"/>
                  <a:pt x="4163905" y="6298486"/>
                  <a:pt x="4162722" y="6302691"/>
                </a:cubicBezTo>
                <a:cubicBezTo>
                  <a:pt x="4163492" y="6303500"/>
                  <a:pt x="4158819" y="6309483"/>
                  <a:pt x="4157636" y="6313688"/>
                </a:cubicBezTo>
                <a:cubicBezTo>
                  <a:pt x="4163078" y="6308514"/>
                  <a:pt x="4166569" y="6306736"/>
                  <a:pt x="4168520" y="6303340"/>
                </a:cubicBezTo>
                <a:cubicBezTo>
                  <a:pt x="4172424" y="6296547"/>
                  <a:pt x="4181356" y="6289595"/>
                  <a:pt x="4186799" y="6284420"/>
                </a:cubicBezTo>
                <a:cubicBezTo>
                  <a:pt x="4194193" y="6275850"/>
                  <a:pt x="4201943" y="6273103"/>
                  <a:pt x="4209337" y="6264531"/>
                </a:cubicBezTo>
                <a:cubicBezTo>
                  <a:pt x="4219451" y="6253374"/>
                  <a:pt x="4219807" y="6259197"/>
                  <a:pt x="4226788" y="6255641"/>
                </a:cubicBezTo>
                <a:cubicBezTo>
                  <a:pt x="4230278" y="6253863"/>
                  <a:pt x="4235721" y="6248689"/>
                  <a:pt x="4238441" y="6246101"/>
                </a:cubicBezTo>
                <a:cubicBezTo>
                  <a:pt x="4252046" y="6233165"/>
                  <a:pt x="4265652" y="6220229"/>
                  <a:pt x="4281978" y="6204706"/>
                </a:cubicBezTo>
                <a:cubicBezTo>
                  <a:pt x="4295584" y="6191769"/>
                  <a:pt x="4311910" y="6176247"/>
                  <a:pt x="4328237" y="6160723"/>
                </a:cubicBezTo>
                <a:cubicBezTo>
                  <a:pt x="4328237" y="6160723"/>
                  <a:pt x="4329007" y="6161532"/>
                  <a:pt x="4329007" y="6161532"/>
                </a:cubicBezTo>
                <a:cubicBezTo>
                  <a:pt x="4315401" y="6174469"/>
                  <a:pt x="4299075" y="6189992"/>
                  <a:pt x="4283517" y="6206324"/>
                </a:cubicBezTo>
                <a:cubicBezTo>
                  <a:pt x="4289728" y="6201958"/>
                  <a:pt x="4293988" y="6200989"/>
                  <a:pt x="4296709" y="6198403"/>
                </a:cubicBezTo>
                <a:cubicBezTo>
                  <a:pt x="4324689" y="6173338"/>
                  <a:pt x="4354208" y="6149894"/>
                  <a:pt x="4380650" y="6123213"/>
                </a:cubicBezTo>
                <a:cubicBezTo>
                  <a:pt x="4386091" y="6118039"/>
                  <a:pt x="4391534" y="6112864"/>
                  <a:pt x="4396976" y="6107690"/>
                </a:cubicBezTo>
                <a:cubicBezTo>
                  <a:pt x="4413303" y="6092166"/>
                  <a:pt x="4425725" y="6083435"/>
                  <a:pt x="4436965" y="6078909"/>
                </a:cubicBezTo>
                <a:cubicBezTo>
                  <a:pt x="4445128" y="6071148"/>
                  <a:pt x="4453291" y="6063386"/>
                  <a:pt x="4461454" y="6055625"/>
                </a:cubicBezTo>
                <a:cubicBezTo>
                  <a:pt x="4466897" y="6050450"/>
                  <a:pt x="4467667" y="6051260"/>
                  <a:pt x="4471157" y="6049481"/>
                </a:cubicBezTo>
                <a:cubicBezTo>
                  <a:pt x="4474646" y="6047703"/>
                  <a:pt x="4472696" y="6051099"/>
                  <a:pt x="4470743" y="6054495"/>
                </a:cubicBezTo>
                <a:cubicBezTo>
                  <a:pt x="4465657" y="6065493"/>
                  <a:pt x="4465657" y="6065493"/>
                  <a:pt x="4452465" y="6073415"/>
                </a:cubicBezTo>
                <a:cubicBezTo>
                  <a:pt x="4448974" y="6075193"/>
                  <a:pt x="4438504" y="6080528"/>
                  <a:pt x="4437735" y="6079719"/>
                </a:cubicBezTo>
                <a:cubicBezTo>
                  <a:pt x="4428388" y="6091685"/>
                  <a:pt x="4417917" y="6097020"/>
                  <a:pt x="4409754" y="6104781"/>
                </a:cubicBezTo>
                <a:cubicBezTo>
                  <a:pt x="4400408" y="6116748"/>
                  <a:pt x="4386803" y="6129685"/>
                  <a:pt x="4377101" y="6135828"/>
                </a:cubicBezTo>
                <a:cubicBezTo>
                  <a:pt x="4371658" y="6141003"/>
                  <a:pt x="4368169" y="6142781"/>
                  <a:pt x="4363495" y="6148764"/>
                </a:cubicBezTo>
                <a:cubicBezTo>
                  <a:pt x="4358053" y="6153938"/>
                  <a:pt x="4351842" y="6158305"/>
                  <a:pt x="4345217" y="6167684"/>
                </a:cubicBezTo>
                <a:cubicBezTo>
                  <a:pt x="4340544" y="6173667"/>
                  <a:pt x="4330074" y="6179002"/>
                  <a:pt x="4325400" y="6184985"/>
                </a:cubicBezTo>
                <a:cubicBezTo>
                  <a:pt x="4324217" y="6189191"/>
                  <a:pt x="4318007" y="6193556"/>
                  <a:pt x="4315285" y="6196143"/>
                </a:cubicBezTo>
                <a:cubicBezTo>
                  <a:pt x="4309843" y="6201317"/>
                  <a:pt x="4311026" y="6197112"/>
                  <a:pt x="4307536" y="6198891"/>
                </a:cubicBezTo>
                <a:cubicBezTo>
                  <a:pt x="4304815" y="6201478"/>
                  <a:pt x="4299373" y="6206652"/>
                  <a:pt x="4293930" y="6211827"/>
                </a:cubicBezTo>
                <a:lnTo>
                  <a:pt x="4291017" y="6216894"/>
                </a:lnTo>
                <a:lnTo>
                  <a:pt x="4288284" y="6219188"/>
                </a:lnTo>
                <a:lnTo>
                  <a:pt x="4285087" y="6220235"/>
                </a:lnTo>
                <a:cubicBezTo>
                  <a:pt x="4284510" y="6219628"/>
                  <a:pt x="4284613" y="6218375"/>
                  <a:pt x="4284228" y="6217970"/>
                </a:cubicBezTo>
                <a:cubicBezTo>
                  <a:pt x="4278786" y="6223144"/>
                  <a:pt x="4273344" y="6228319"/>
                  <a:pt x="4267902" y="6233493"/>
                </a:cubicBezTo>
                <a:cubicBezTo>
                  <a:pt x="4272161" y="6232524"/>
                  <a:pt x="4266719" y="6237699"/>
                  <a:pt x="4263998" y="6240286"/>
                </a:cubicBezTo>
                <a:cubicBezTo>
                  <a:pt x="4257787" y="6244651"/>
                  <a:pt x="4259738" y="6241255"/>
                  <a:pt x="4258200" y="6239637"/>
                </a:cubicBezTo>
                <a:cubicBezTo>
                  <a:pt x="4244595" y="6252573"/>
                  <a:pt x="4229807" y="6269715"/>
                  <a:pt x="4213894" y="6280223"/>
                </a:cubicBezTo>
                <a:cubicBezTo>
                  <a:pt x="4210403" y="6282001"/>
                  <a:pt x="4207682" y="6284589"/>
                  <a:pt x="4205731" y="6287984"/>
                </a:cubicBezTo>
                <a:cubicBezTo>
                  <a:pt x="4204548" y="6292190"/>
                  <a:pt x="4199106" y="6297364"/>
                  <a:pt x="4195616" y="6299143"/>
                </a:cubicBezTo>
                <a:lnTo>
                  <a:pt x="4185931" y="6309081"/>
                </a:lnTo>
                <a:lnTo>
                  <a:pt x="4086691" y="6379730"/>
                </a:lnTo>
                <a:lnTo>
                  <a:pt x="3989859" y="6443151"/>
                </a:lnTo>
                <a:lnTo>
                  <a:pt x="3999217" y="6430425"/>
                </a:lnTo>
                <a:lnTo>
                  <a:pt x="3976411" y="6452109"/>
                </a:lnTo>
                <a:lnTo>
                  <a:pt x="3876295" y="6521863"/>
                </a:lnTo>
                <a:cubicBezTo>
                  <a:pt x="3865663" y="6529687"/>
                  <a:pt x="3852312" y="6535715"/>
                  <a:pt x="3838596" y="6541111"/>
                </a:cubicBezTo>
                <a:lnTo>
                  <a:pt x="3830960" y="6544071"/>
                </a:lnTo>
                <a:lnTo>
                  <a:pt x="3882854" y="6493311"/>
                </a:lnTo>
                <a:cubicBezTo>
                  <a:pt x="3905807" y="6468408"/>
                  <a:pt x="3928344" y="6448520"/>
                  <a:pt x="3953603" y="6426044"/>
                </a:cubicBezTo>
                <a:cubicBezTo>
                  <a:pt x="3975372" y="6405346"/>
                  <a:pt x="3995603" y="6383031"/>
                  <a:pt x="4019679" y="6364761"/>
                </a:cubicBezTo>
                <a:cubicBezTo>
                  <a:pt x="4023169" y="6362982"/>
                  <a:pt x="4025890" y="6360395"/>
                  <a:pt x="4027842" y="6356998"/>
                </a:cubicBezTo>
                <a:cubicBezTo>
                  <a:pt x="4047304" y="6333874"/>
                  <a:pt x="4070610" y="6314793"/>
                  <a:pt x="4091610" y="6293288"/>
                </a:cubicBezTo>
                <a:cubicBezTo>
                  <a:pt x="4105215" y="6280351"/>
                  <a:pt x="4122311" y="6265637"/>
                  <a:pt x="4134734" y="6256906"/>
                </a:cubicBezTo>
                <a:cubicBezTo>
                  <a:pt x="4149108" y="6244779"/>
                  <a:pt x="4163483" y="6232653"/>
                  <a:pt x="4173598" y="6221494"/>
                </a:cubicBezTo>
                <a:cubicBezTo>
                  <a:pt x="4182944" y="6209528"/>
                  <a:pt x="4197319" y="6197401"/>
                  <a:pt x="4206664" y="6185435"/>
                </a:cubicBezTo>
                <a:cubicBezTo>
                  <a:pt x="4231981" y="6152121"/>
                  <a:pt x="4262327" y="6118648"/>
                  <a:pt x="4294981" y="6087602"/>
                </a:cubicBezTo>
                <a:cubicBezTo>
                  <a:pt x="4314028" y="6069491"/>
                  <a:pt x="4330354" y="6053968"/>
                  <a:pt x="4349402" y="6035857"/>
                </a:cubicBezTo>
                <a:cubicBezTo>
                  <a:pt x="4352123" y="6033270"/>
                  <a:pt x="4358335" y="6028904"/>
                  <a:pt x="4359516" y="6024699"/>
                </a:cubicBezTo>
                <a:cubicBezTo>
                  <a:pt x="4360699" y="6020495"/>
                  <a:pt x="4353719" y="6024050"/>
                  <a:pt x="4350998" y="6026637"/>
                </a:cubicBezTo>
                <a:cubicBezTo>
                  <a:pt x="4339345" y="6036177"/>
                  <a:pt x="4329643" y="6042320"/>
                  <a:pt x="4317989" y="6051861"/>
                </a:cubicBezTo>
                <a:cubicBezTo>
                  <a:pt x="4303615" y="6063989"/>
                  <a:pt x="4290010" y="6076924"/>
                  <a:pt x="4274096" y="6087433"/>
                </a:cubicBezTo>
                <a:cubicBezTo>
                  <a:pt x="4278769" y="6081450"/>
                  <a:pt x="4277230" y="6079832"/>
                  <a:pt x="4282674" y="6074658"/>
                </a:cubicBezTo>
                <a:cubicBezTo>
                  <a:pt x="4293557" y="6064308"/>
                  <a:pt x="4299413" y="6054120"/>
                  <a:pt x="4306807" y="6045549"/>
                </a:cubicBezTo>
                <a:cubicBezTo>
                  <a:pt x="4309528" y="6042962"/>
                  <a:pt x="4310710" y="6038757"/>
                  <a:pt x="4309941" y="6037948"/>
                </a:cubicBezTo>
                <a:cubicBezTo>
                  <a:pt x="4305682" y="6038917"/>
                  <a:pt x="4303731" y="6042313"/>
                  <a:pt x="4301009" y="6044901"/>
                </a:cubicBezTo>
                <a:cubicBezTo>
                  <a:pt x="4298289" y="6047488"/>
                  <a:pt x="4295567" y="6050075"/>
                  <a:pt x="4290125" y="6055250"/>
                </a:cubicBezTo>
                <a:cubicBezTo>
                  <a:pt x="4274981" y="6066567"/>
                  <a:pt x="4264452" y="6082739"/>
                  <a:pt x="4247357" y="6097453"/>
                </a:cubicBezTo>
                <a:cubicBezTo>
                  <a:pt x="4239194" y="6105215"/>
                  <a:pt x="4228309" y="6115564"/>
                  <a:pt x="4220146" y="6123325"/>
                </a:cubicBezTo>
                <a:cubicBezTo>
                  <a:pt x="4212751" y="6131896"/>
                  <a:pt x="4205002" y="6134643"/>
                  <a:pt x="4194117" y="6144992"/>
                </a:cubicBezTo>
                <a:cubicBezTo>
                  <a:pt x="4168445" y="6172483"/>
                  <a:pt x="4138158" y="6195118"/>
                  <a:pt x="4111716" y="6221800"/>
                </a:cubicBezTo>
                <a:cubicBezTo>
                  <a:pt x="4108995" y="6224386"/>
                  <a:pt x="4106274" y="6226974"/>
                  <a:pt x="4102783" y="6228752"/>
                </a:cubicBezTo>
                <a:cubicBezTo>
                  <a:pt x="4099293" y="6230530"/>
                  <a:pt x="4096572" y="6233117"/>
                  <a:pt x="4096572" y="6233117"/>
                </a:cubicBezTo>
                <a:cubicBezTo>
                  <a:pt x="4087995" y="6245893"/>
                  <a:pt x="4076342" y="6255433"/>
                  <a:pt x="4066996" y="6267400"/>
                </a:cubicBezTo>
                <a:cubicBezTo>
                  <a:pt x="4054928" y="6281954"/>
                  <a:pt x="4042092" y="6295698"/>
                  <a:pt x="4027362" y="6302003"/>
                </a:cubicBezTo>
                <a:cubicBezTo>
                  <a:pt x="4024641" y="6304590"/>
                  <a:pt x="4024641" y="6304590"/>
                  <a:pt x="4021920" y="6307177"/>
                </a:cubicBezTo>
                <a:cubicBezTo>
                  <a:pt x="4011036" y="6317526"/>
                  <a:pt x="3999382" y="6327066"/>
                  <a:pt x="3991988" y="6335637"/>
                </a:cubicBezTo>
                <a:cubicBezTo>
                  <a:pt x="3978383" y="6348572"/>
                  <a:pt x="3967912" y="6353907"/>
                  <a:pt x="3957796" y="6365064"/>
                </a:cubicBezTo>
                <a:cubicBezTo>
                  <a:pt x="3944960" y="6378810"/>
                  <a:pt x="3929817" y="6390127"/>
                  <a:pt x="3914259" y="6406460"/>
                </a:cubicBezTo>
                <a:cubicBezTo>
                  <a:pt x="3901423" y="6420206"/>
                  <a:pt x="3888586" y="6433950"/>
                  <a:pt x="3875750" y="6447695"/>
                </a:cubicBezTo>
                <a:cubicBezTo>
                  <a:pt x="3858241" y="6467424"/>
                  <a:pt x="3837241" y="6488930"/>
                  <a:pt x="3816242" y="6510436"/>
                </a:cubicBezTo>
                <a:cubicBezTo>
                  <a:pt x="3799915" y="6525960"/>
                  <a:pt x="3788617" y="6541322"/>
                  <a:pt x="3768801" y="6558624"/>
                </a:cubicBezTo>
                <a:cubicBezTo>
                  <a:pt x="3773060" y="6557656"/>
                  <a:pt x="3776550" y="6555877"/>
                  <a:pt x="3784713" y="6548116"/>
                </a:cubicBezTo>
                <a:cubicBezTo>
                  <a:pt x="3787435" y="6545528"/>
                  <a:pt x="3792877" y="6540354"/>
                  <a:pt x="3798319" y="6535179"/>
                </a:cubicBezTo>
                <a:cubicBezTo>
                  <a:pt x="3816953" y="6522083"/>
                  <a:pt x="3836770" y="6504782"/>
                  <a:pt x="3853097" y="6489258"/>
                </a:cubicBezTo>
                <a:cubicBezTo>
                  <a:pt x="3866702" y="6476322"/>
                  <a:pt x="3883028" y="6460799"/>
                  <a:pt x="3896634" y="6447863"/>
                </a:cubicBezTo>
                <a:cubicBezTo>
                  <a:pt x="3910239" y="6434927"/>
                  <a:pt x="3923076" y="6421182"/>
                  <a:pt x="3933605" y="6405010"/>
                </a:cubicBezTo>
                <a:cubicBezTo>
                  <a:pt x="3935556" y="6401614"/>
                  <a:pt x="3940229" y="6395631"/>
                  <a:pt x="3945672" y="6390456"/>
                </a:cubicBezTo>
                <a:cubicBezTo>
                  <a:pt x="3963950" y="6371537"/>
                  <a:pt x="3983767" y="6354235"/>
                  <a:pt x="4001218" y="6345345"/>
                </a:cubicBezTo>
                <a:cubicBezTo>
                  <a:pt x="4010920" y="6339200"/>
                  <a:pt x="4016362" y="6334026"/>
                  <a:pt x="4023756" y="6325456"/>
                </a:cubicBezTo>
                <a:cubicBezTo>
                  <a:pt x="4033102" y="6313489"/>
                  <a:pt x="4041265" y="6305728"/>
                  <a:pt x="4053689" y="6296996"/>
                </a:cubicBezTo>
                <a:cubicBezTo>
                  <a:pt x="4059900" y="6292631"/>
                  <a:pt x="4065341" y="6287457"/>
                  <a:pt x="4070015" y="6281473"/>
                </a:cubicBezTo>
                <a:cubicBezTo>
                  <a:pt x="4076639" y="6272093"/>
                  <a:pt x="4091783" y="6260776"/>
                  <a:pt x="4100361" y="6247999"/>
                </a:cubicBezTo>
                <a:cubicBezTo>
                  <a:pt x="4102312" y="6244604"/>
                  <a:pt x="4113966" y="6235064"/>
                  <a:pt x="4120176" y="6230698"/>
                </a:cubicBezTo>
                <a:cubicBezTo>
                  <a:pt x="4138811" y="6217602"/>
                  <a:pt x="4152417" y="6204665"/>
                  <a:pt x="4168743" y="6189142"/>
                </a:cubicBezTo>
                <a:cubicBezTo>
                  <a:pt x="4176906" y="6181381"/>
                  <a:pt x="4187022" y="6170223"/>
                  <a:pt x="4196723" y="6164080"/>
                </a:cubicBezTo>
                <a:cubicBezTo>
                  <a:pt x="4200214" y="6162302"/>
                  <a:pt x="4202934" y="6159715"/>
                  <a:pt x="4204117" y="6155509"/>
                </a:cubicBezTo>
                <a:cubicBezTo>
                  <a:pt x="4204944" y="6145481"/>
                  <a:pt x="4210386" y="6140306"/>
                  <a:pt x="4228251" y="6126401"/>
                </a:cubicBezTo>
                <a:cubicBezTo>
                  <a:pt x="4231741" y="6124623"/>
                  <a:pt x="4237184" y="6119448"/>
                  <a:pt x="4241444" y="6118480"/>
                </a:cubicBezTo>
                <a:cubicBezTo>
                  <a:pt x="4237125" y="6130286"/>
                  <a:pt x="4224289" y="6144031"/>
                  <a:pt x="4207963" y="6159554"/>
                </a:cubicBezTo>
                <a:cubicBezTo>
                  <a:pt x="4158984" y="6206124"/>
                  <a:pt x="4107284" y="6255280"/>
                  <a:pt x="4058304" y="6301850"/>
                </a:cubicBezTo>
                <a:cubicBezTo>
                  <a:pt x="4041977" y="6317374"/>
                  <a:pt x="4030679" y="6332737"/>
                  <a:pt x="4013583" y="6347451"/>
                </a:cubicBezTo>
                <a:cubicBezTo>
                  <a:pt x="4010862" y="6350038"/>
                  <a:pt x="4009679" y="6354244"/>
                  <a:pt x="4006958" y="6356830"/>
                </a:cubicBezTo>
                <a:cubicBezTo>
                  <a:pt x="4003468" y="6358609"/>
                  <a:pt x="4005006" y="6360226"/>
                  <a:pt x="4005775" y="6361035"/>
                </a:cubicBezTo>
                <a:cubicBezTo>
                  <a:pt x="4005775" y="6361035"/>
                  <a:pt x="4006545" y="6361845"/>
                  <a:pt x="4009266" y="6359257"/>
                </a:cubicBezTo>
                <a:cubicBezTo>
                  <a:pt x="4014708" y="6354083"/>
                  <a:pt x="4016660" y="6350686"/>
                  <a:pt x="4020919" y="6349717"/>
                </a:cubicBezTo>
                <a:cubicBezTo>
                  <a:pt x="4018198" y="6352305"/>
                  <a:pt x="4018967" y="6353113"/>
                  <a:pt x="4018967" y="6353113"/>
                </a:cubicBezTo>
                <a:cubicBezTo>
                  <a:pt x="3977382" y="6391113"/>
                  <a:pt x="3940825" y="6428952"/>
                  <a:pt x="3897701" y="6465333"/>
                </a:cubicBezTo>
                <a:cubicBezTo>
                  <a:pt x="3883326" y="6477460"/>
                  <a:pt x="3869721" y="6490395"/>
                  <a:pt x="3856885" y="6504141"/>
                </a:cubicBezTo>
                <a:cubicBezTo>
                  <a:pt x="3844048" y="6517886"/>
                  <a:pt x="3827366" y="6527586"/>
                  <a:pt x="3816068" y="6542949"/>
                </a:cubicBezTo>
                <a:cubicBezTo>
                  <a:pt x="3813347" y="6545537"/>
                  <a:pt x="3810626" y="6548123"/>
                  <a:pt x="3810626" y="6548123"/>
                </a:cubicBezTo>
                <a:lnTo>
                  <a:pt x="3799778" y="6556158"/>
                </a:lnTo>
                <a:lnTo>
                  <a:pt x="3798710" y="6556572"/>
                </a:lnTo>
                <a:cubicBezTo>
                  <a:pt x="3779581" y="6564253"/>
                  <a:pt x="3760449" y="6571933"/>
                  <a:pt x="3754909" y="6544836"/>
                </a:cubicBezTo>
                <a:cubicBezTo>
                  <a:pt x="3750146" y="6530750"/>
                  <a:pt x="3736065" y="6535516"/>
                  <a:pt x="3727034" y="6537366"/>
                </a:cubicBezTo>
                <a:cubicBezTo>
                  <a:pt x="3671781" y="6552445"/>
                  <a:pt x="3651091" y="6534091"/>
                  <a:pt x="3653021" y="6479113"/>
                </a:cubicBezTo>
                <a:cubicBezTo>
                  <a:pt x="3654088" y="6475130"/>
                  <a:pt x="3652238" y="6466097"/>
                  <a:pt x="3648257" y="6465030"/>
                </a:cubicBezTo>
                <a:cubicBezTo>
                  <a:pt x="3585122" y="6413961"/>
                  <a:pt x="3638815" y="6372851"/>
                  <a:pt x="3659587" y="6327188"/>
                </a:cubicBezTo>
                <a:lnTo>
                  <a:pt x="3677933" y="6306491"/>
                </a:lnTo>
                <a:cubicBezTo>
                  <a:pt x="3718902" y="6249164"/>
                  <a:pt x="3709378" y="6220999"/>
                  <a:pt x="3645667" y="6203927"/>
                </a:cubicBezTo>
                <a:cubicBezTo>
                  <a:pt x="3641686" y="6202861"/>
                  <a:pt x="3637703" y="6201794"/>
                  <a:pt x="3636635" y="6205777"/>
                </a:cubicBezTo>
                <a:cubicBezTo>
                  <a:pt x="3606833" y="6253288"/>
                  <a:pt x="3533311" y="6225051"/>
                  <a:pt x="3505359" y="6281596"/>
                </a:cubicBezTo>
                <a:cubicBezTo>
                  <a:pt x="3486721" y="6319290"/>
                  <a:pt x="3456427" y="6336786"/>
                  <a:pt x="3410491" y="6333016"/>
                </a:cubicBezTo>
                <a:cubicBezTo>
                  <a:pt x="3450804" y="6373701"/>
                  <a:pt x="3450228" y="6407699"/>
                  <a:pt x="3415378" y="6458126"/>
                </a:cubicBezTo>
                <a:cubicBezTo>
                  <a:pt x="3409262" y="6465026"/>
                  <a:pt x="3402080" y="6475909"/>
                  <a:pt x="3391201" y="6468724"/>
                </a:cubicBezTo>
                <a:cubicBezTo>
                  <a:pt x="3380320" y="6461539"/>
                  <a:pt x="3387505" y="6450657"/>
                  <a:pt x="3393622" y="6443759"/>
                </a:cubicBezTo>
                <a:cubicBezTo>
                  <a:pt x="3400806" y="6432875"/>
                  <a:pt x="3407988" y="6421994"/>
                  <a:pt x="3404296" y="6403928"/>
                </a:cubicBezTo>
                <a:cubicBezTo>
                  <a:pt x="3384384" y="6398593"/>
                  <a:pt x="3376133" y="6413457"/>
                  <a:pt x="3372932" y="6425406"/>
                </a:cubicBezTo>
                <a:cubicBezTo>
                  <a:pt x="3361190" y="6469223"/>
                  <a:pt x="3333524" y="6508767"/>
                  <a:pt x="3313822" y="6550446"/>
                </a:cubicBezTo>
                <a:cubicBezTo>
                  <a:pt x="3288002" y="6599023"/>
                  <a:pt x="3254503" y="6628469"/>
                  <a:pt x="3196625" y="6621497"/>
                </a:cubicBezTo>
                <a:cubicBezTo>
                  <a:pt x="3183610" y="6622281"/>
                  <a:pt x="3171664" y="6619080"/>
                  <a:pt x="3163414" y="6633945"/>
                </a:cubicBezTo>
                <a:cubicBezTo>
                  <a:pt x="3141862" y="6666591"/>
                  <a:pt x="3107872" y="6666020"/>
                  <a:pt x="3074950" y="6661469"/>
                </a:cubicBezTo>
                <a:cubicBezTo>
                  <a:pt x="3055040" y="6656134"/>
                  <a:pt x="3017725" y="6556485"/>
                  <a:pt x="3028111" y="6533655"/>
                </a:cubicBezTo>
                <a:lnTo>
                  <a:pt x="3176626" y="6266084"/>
                </a:lnTo>
                <a:cubicBezTo>
                  <a:pt x="3190992" y="6244320"/>
                  <a:pt x="3211188" y="6232656"/>
                  <a:pt x="3232947" y="6247022"/>
                </a:cubicBezTo>
                <a:cubicBezTo>
                  <a:pt x="3258687" y="6262458"/>
                  <a:pt x="3240336" y="6283155"/>
                  <a:pt x="3231020" y="6302003"/>
                </a:cubicBezTo>
                <a:cubicBezTo>
                  <a:pt x="3226749" y="6317936"/>
                  <a:pt x="3210533" y="6330667"/>
                  <a:pt x="3208112" y="6355631"/>
                </a:cubicBezTo>
                <a:cubicBezTo>
                  <a:pt x="3287832" y="6312956"/>
                  <a:pt x="3329867" y="6251648"/>
                  <a:pt x="3371121" y="6177323"/>
                </a:cubicBezTo>
                <a:cubicBezTo>
                  <a:pt x="3327033" y="6182585"/>
                  <a:pt x="3315581" y="6209398"/>
                  <a:pt x="3296165" y="6234079"/>
                </a:cubicBezTo>
                <a:cubicBezTo>
                  <a:pt x="3288979" y="6244960"/>
                  <a:pt x="3278884" y="6250794"/>
                  <a:pt x="3264021" y="6242542"/>
                </a:cubicBezTo>
                <a:cubicBezTo>
                  <a:pt x="3249162" y="6234291"/>
                  <a:pt x="3239350" y="6223125"/>
                  <a:pt x="3239636" y="6206127"/>
                </a:cubicBezTo>
                <a:cubicBezTo>
                  <a:pt x="3240991" y="6185143"/>
                  <a:pt x="3252938" y="6188344"/>
                  <a:pt x="3264883" y="6191545"/>
                </a:cubicBezTo>
                <a:cubicBezTo>
                  <a:pt x="3290910" y="6189982"/>
                  <a:pt x="3294112" y="6178033"/>
                  <a:pt x="3290416" y="6159968"/>
                </a:cubicBezTo>
                <a:cubicBezTo>
                  <a:pt x="3275062" y="6121701"/>
                  <a:pt x="3294478" y="6097021"/>
                  <a:pt x="3310981" y="6067291"/>
                </a:cubicBezTo>
                <a:cubicBezTo>
                  <a:pt x="3320299" y="6048441"/>
                  <a:pt x="3329332" y="6046591"/>
                  <a:pt x="3347105" y="6059893"/>
                </a:cubicBezTo>
                <a:cubicBezTo>
                  <a:pt x="3364880" y="6073193"/>
                  <a:pt x="3372351" y="6045313"/>
                  <a:pt x="3372351" y="6045313"/>
                </a:cubicBezTo>
                <a:cubicBezTo>
                  <a:pt x="3329903" y="6012596"/>
                  <a:pt x="3362618" y="5970133"/>
                  <a:pt x="3354162" y="5937985"/>
                </a:cubicBezTo>
                <a:cubicBezTo>
                  <a:pt x="3351248" y="5932934"/>
                  <a:pt x="3351248" y="5932934"/>
                  <a:pt x="3347268" y="5931868"/>
                </a:cubicBezTo>
                <a:cubicBezTo>
                  <a:pt x="3320174" y="5937414"/>
                  <a:pt x="3339797" y="5959749"/>
                  <a:pt x="3331543" y="5974614"/>
                </a:cubicBezTo>
                <a:cubicBezTo>
                  <a:pt x="3327275" y="5990546"/>
                  <a:pt x="3317178" y="5996377"/>
                  <a:pt x="3305232" y="5993176"/>
                </a:cubicBezTo>
                <a:cubicBezTo>
                  <a:pt x="3293285" y="5989975"/>
                  <a:pt x="3291437" y="5980943"/>
                  <a:pt x="3294640" y="5968994"/>
                </a:cubicBezTo>
                <a:cubicBezTo>
                  <a:pt x="3299484" y="5919065"/>
                  <a:pt x="3331134" y="5880585"/>
                  <a:pt x="3351123" y="5821908"/>
                </a:cubicBezTo>
                <a:cubicBezTo>
                  <a:pt x="3303547" y="5856119"/>
                  <a:pt x="3267137" y="5880515"/>
                  <a:pt x="3224115" y="5881793"/>
                </a:cubicBezTo>
                <a:cubicBezTo>
                  <a:pt x="3215084" y="5883643"/>
                  <a:pt x="3207900" y="5894525"/>
                  <a:pt x="3209747" y="5903557"/>
                </a:cubicBezTo>
                <a:cubicBezTo>
                  <a:pt x="3208887" y="5954554"/>
                  <a:pt x="3166646" y="5968852"/>
                  <a:pt x="3138197" y="5995377"/>
                </a:cubicBezTo>
                <a:cubicBezTo>
                  <a:pt x="3083150" y="6057471"/>
                  <a:pt x="2998463" y="6039047"/>
                  <a:pt x="2934672" y="6085989"/>
                </a:cubicBezTo>
                <a:cubicBezTo>
                  <a:pt x="2912341" y="6105620"/>
                  <a:pt x="2886600" y="6090184"/>
                  <a:pt x="2879212" y="6054053"/>
                </a:cubicBezTo>
                <a:cubicBezTo>
                  <a:pt x="2868125" y="5999856"/>
                  <a:pt x="2838981" y="5949355"/>
                  <a:pt x="2875964" y="5890963"/>
                </a:cubicBezTo>
                <a:cubicBezTo>
                  <a:pt x="2886349" y="5868130"/>
                  <a:pt x="2868862" y="5837832"/>
                  <a:pt x="2858273" y="5813647"/>
                </a:cubicBezTo>
                <a:cubicBezTo>
                  <a:pt x="2838937" y="5774315"/>
                  <a:pt x="2842425" y="5745368"/>
                  <a:pt x="2875921" y="5715921"/>
                </a:cubicBezTo>
                <a:cubicBezTo>
                  <a:pt x="2894271" y="5695225"/>
                  <a:pt x="2922718" y="5668695"/>
                  <a:pt x="2904163" y="5642380"/>
                </a:cubicBezTo>
                <a:cubicBezTo>
                  <a:pt x="2878712" y="5609945"/>
                  <a:pt x="2845502" y="5622393"/>
                  <a:pt x="2815206" y="5639887"/>
                </a:cubicBezTo>
                <a:cubicBezTo>
                  <a:pt x="2741603" y="5675664"/>
                  <a:pt x="2668002" y="5711438"/>
                  <a:pt x="2590704" y="5729147"/>
                </a:cubicBezTo>
                <a:cubicBezTo>
                  <a:pt x="2563609" y="5734694"/>
                  <a:pt x="2547681" y="5730425"/>
                  <a:pt x="2547190" y="5700411"/>
                </a:cubicBezTo>
                <a:cubicBezTo>
                  <a:pt x="2550391" y="5688463"/>
                  <a:pt x="2548542" y="5679428"/>
                  <a:pt x="2537666" y="5672247"/>
                </a:cubicBezTo>
                <a:lnTo>
                  <a:pt x="2518989" y="5648886"/>
                </a:lnTo>
                <a:lnTo>
                  <a:pt x="2652347" y="5560978"/>
                </a:lnTo>
                <a:cubicBezTo>
                  <a:pt x="2667346" y="5549613"/>
                  <a:pt x="2683705" y="5540308"/>
                  <a:pt x="2698026" y="5527912"/>
                </a:cubicBezTo>
                <a:lnTo>
                  <a:pt x="2730638" y="5506414"/>
                </a:lnTo>
                <a:lnTo>
                  <a:pt x="2762536" y="5501975"/>
                </a:lnTo>
                <a:cubicBezTo>
                  <a:pt x="2779531" y="5502259"/>
                  <a:pt x="2790698" y="5492444"/>
                  <a:pt x="2796034" y="5472529"/>
                </a:cubicBezTo>
                <a:cubicBezTo>
                  <a:pt x="2809620" y="5437750"/>
                  <a:pt x="2844677" y="5434334"/>
                  <a:pt x="2871197" y="5462786"/>
                </a:cubicBezTo>
                <a:cubicBezTo>
                  <a:pt x="2882075" y="5469970"/>
                  <a:pt x="2891888" y="5481136"/>
                  <a:pt x="2903052" y="5471322"/>
                </a:cubicBezTo>
                <a:cubicBezTo>
                  <a:pt x="2918200" y="5462574"/>
                  <a:pt x="2912369" y="5452473"/>
                  <a:pt x="2906541" y="5442374"/>
                </a:cubicBezTo>
                <a:cubicBezTo>
                  <a:pt x="2890901" y="5421107"/>
                  <a:pt x="2898083" y="5410226"/>
                  <a:pt x="2920128" y="5407592"/>
                </a:cubicBezTo>
                <a:cubicBezTo>
                  <a:pt x="2957782" y="5398472"/>
                  <a:pt x="2942557" y="5389590"/>
                  <a:pt x="2930583" y="5379779"/>
                </a:cubicBezTo>
                <a:lnTo>
                  <a:pt x="2925565" y="5373990"/>
                </a:lnTo>
                <a:lnTo>
                  <a:pt x="2947334" y="5359284"/>
                </a:lnTo>
                <a:lnTo>
                  <a:pt x="2965443" y="5351966"/>
                </a:lnTo>
                <a:cubicBezTo>
                  <a:pt x="2979425" y="5345574"/>
                  <a:pt x="2992314" y="5337288"/>
                  <a:pt x="3002556" y="5322956"/>
                </a:cubicBezTo>
                <a:lnTo>
                  <a:pt x="3002563" y="5322732"/>
                </a:lnTo>
                <a:lnTo>
                  <a:pt x="3018981" y="5311909"/>
                </a:lnTo>
                <a:cubicBezTo>
                  <a:pt x="3040931" y="5297439"/>
                  <a:pt x="3059747" y="5285037"/>
                  <a:pt x="3081019" y="5269537"/>
                </a:cubicBezTo>
                <a:cubicBezTo>
                  <a:pt x="3102290" y="5254037"/>
                  <a:pt x="3124241" y="5239567"/>
                  <a:pt x="3146192" y="5225097"/>
                </a:cubicBezTo>
                <a:cubicBezTo>
                  <a:pt x="3146192" y="5225097"/>
                  <a:pt x="3149328" y="5223031"/>
                  <a:pt x="3152464" y="5220963"/>
                </a:cubicBezTo>
                <a:cubicBezTo>
                  <a:pt x="3158736" y="5216829"/>
                  <a:pt x="3168823" y="5211658"/>
                  <a:pt x="3170600" y="5207530"/>
                </a:cubicBezTo>
                <a:cubicBezTo>
                  <a:pt x="3183143" y="5199262"/>
                  <a:pt x="3194328" y="5188933"/>
                  <a:pt x="3206872" y="5180665"/>
                </a:cubicBezTo>
                <a:cubicBezTo>
                  <a:pt x="3213144" y="5176530"/>
                  <a:pt x="3216280" y="5174464"/>
                  <a:pt x="3221872" y="5169298"/>
                </a:cubicBezTo>
                <a:cubicBezTo>
                  <a:pt x="3227464" y="5164134"/>
                  <a:pt x="3234416" y="5161029"/>
                  <a:pt x="3243823" y="5154830"/>
                </a:cubicBezTo>
                <a:cubicBezTo>
                  <a:pt x="3250095" y="5150694"/>
                  <a:pt x="3255008" y="5144500"/>
                  <a:pt x="3264416" y="5138299"/>
                </a:cubicBezTo>
                <a:cubicBezTo>
                  <a:pt x="3267552" y="5136231"/>
                  <a:pt x="3271366" y="5135194"/>
                  <a:pt x="3278317" y="5132090"/>
                </a:cubicBezTo>
                <a:cubicBezTo>
                  <a:pt x="3284589" y="5127957"/>
                  <a:pt x="3279416" y="5126932"/>
                  <a:pt x="3282552" y="5124865"/>
                </a:cubicBezTo>
                <a:cubicBezTo>
                  <a:pt x="3285687" y="5122798"/>
                  <a:pt x="3285687" y="5122798"/>
                  <a:pt x="3288823" y="5120731"/>
                </a:cubicBezTo>
                <a:cubicBezTo>
                  <a:pt x="3304503" y="5110396"/>
                  <a:pt x="3322638" y="5096963"/>
                  <a:pt x="3337639" y="5085596"/>
                </a:cubicBezTo>
                <a:cubicBezTo>
                  <a:pt x="3350182" y="5077329"/>
                  <a:pt x="3362046" y="5068029"/>
                  <a:pt x="3373910" y="5058731"/>
                </a:cubicBezTo>
                <a:cubicBezTo>
                  <a:pt x="3392047" y="5045298"/>
                  <a:pt x="3392047" y="5045298"/>
                  <a:pt x="3411540" y="5033926"/>
                </a:cubicBezTo>
                <a:cubicBezTo>
                  <a:pt x="3418491" y="5030822"/>
                  <a:pt x="3425442" y="5027717"/>
                  <a:pt x="3422726" y="5023597"/>
                </a:cubicBezTo>
                <a:cubicBezTo>
                  <a:pt x="3421367" y="5021536"/>
                  <a:pt x="3430096" y="5014304"/>
                  <a:pt x="3437047" y="5011200"/>
                </a:cubicBezTo>
                <a:cubicBezTo>
                  <a:pt x="3451627" y="5006023"/>
                  <a:pt x="3459676" y="4997762"/>
                  <a:pt x="3472220" y="4989493"/>
                </a:cubicBezTo>
                <a:cubicBezTo>
                  <a:pt x="3479170" y="4986389"/>
                  <a:pt x="3488998" y="4973999"/>
                  <a:pt x="3484504" y="4974006"/>
                </a:cubicBezTo>
                <a:cubicBezTo>
                  <a:pt x="3481107" y="4968854"/>
                  <a:pt x="3482206" y="4963696"/>
                  <a:pt x="3491613" y="4957495"/>
                </a:cubicBezTo>
                <a:cubicBezTo>
                  <a:pt x="3504157" y="4949226"/>
                  <a:pt x="3512206" y="4940965"/>
                  <a:pt x="3524750" y="4932696"/>
                </a:cubicBezTo>
                <a:cubicBezTo>
                  <a:pt x="3537294" y="4924428"/>
                  <a:pt x="3550516" y="4917190"/>
                  <a:pt x="3565516" y="4905824"/>
                </a:cubicBezTo>
                <a:cubicBezTo>
                  <a:pt x="3577379" y="4896525"/>
                  <a:pt x="3589923" y="4888256"/>
                  <a:pt x="3603145" y="4881019"/>
                </a:cubicBezTo>
                <a:cubicBezTo>
                  <a:pt x="3613232" y="4875847"/>
                  <a:pt x="3614331" y="4870689"/>
                  <a:pt x="3616109" y="4866562"/>
                </a:cubicBezTo>
                <a:cubicBezTo>
                  <a:pt x="3619794" y="4861916"/>
                  <a:pt x="3620512" y="4859595"/>
                  <a:pt x="3618742" y="4859468"/>
                </a:cubicBezTo>
                <a:cubicBezTo>
                  <a:pt x="3616972" y="4859342"/>
                  <a:pt x="3612712" y="4861410"/>
                  <a:pt x="3606441" y="4865545"/>
                </a:cubicBezTo>
                <a:cubicBezTo>
                  <a:pt x="3603305" y="4867611"/>
                  <a:pt x="3597033" y="4871746"/>
                  <a:pt x="3590762" y="4875880"/>
                </a:cubicBezTo>
                <a:cubicBezTo>
                  <a:pt x="3583811" y="4878983"/>
                  <a:pt x="3574403" y="4885185"/>
                  <a:pt x="3573045" y="4883125"/>
                </a:cubicBezTo>
                <a:cubicBezTo>
                  <a:pt x="3569649" y="4877973"/>
                  <a:pt x="3560241" y="4884174"/>
                  <a:pt x="3550834" y="4890376"/>
                </a:cubicBezTo>
                <a:cubicBezTo>
                  <a:pt x="3538291" y="4898644"/>
                  <a:pt x="3528883" y="4904845"/>
                  <a:pt x="3520574" y="4905889"/>
                </a:cubicBezTo>
                <a:cubicBezTo>
                  <a:pt x="3512944" y="4907962"/>
                  <a:pt x="3500400" y="4916231"/>
                  <a:pt x="3492351" y="4924494"/>
                </a:cubicBezTo>
                <a:cubicBezTo>
                  <a:pt x="3481846" y="4935852"/>
                  <a:pt x="3464807" y="4944128"/>
                  <a:pt x="3449128" y="4954462"/>
                </a:cubicBezTo>
                <a:cubicBezTo>
                  <a:pt x="3445993" y="4956531"/>
                  <a:pt x="3445314" y="4955500"/>
                  <a:pt x="3442178" y="4957566"/>
                </a:cubicBezTo>
                <a:cubicBezTo>
                  <a:pt x="3437683" y="4957573"/>
                  <a:pt x="3440140" y="4954475"/>
                  <a:pt x="3443276" y="4952409"/>
                </a:cubicBezTo>
                <a:cubicBezTo>
                  <a:pt x="3452684" y="4946207"/>
                  <a:pt x="3458955" y="4942072"/>
                  <a:pt x="3460733" y="4937945"/>
                </a:cubicBezTo>
                <a:cubicBezTo>
                  <a:pt x="3468103" y="4928652"/>
                  <a:pt x="3463609" y="4928659"/>
                  <a:pt x="3462250" y="4926599"/>
                </a:cubicBezTo>
                <a:cubicBezTo>
                  <a:pt x="3452843" y="4932800"/>
                  <a:pt x="3442756" y="4937972"/>
                  <a:pt x="3430212" y="4946240"/>
                </a:cubicBezTo>
                <a:cubicBezTo>
                  <a:pt x="3435805" y="4941076"/>
                  <a:pt x="3438941" y="4939008"/>
                  <a:pt x="3442077" y="4936941"/>
                </a:cubicBezTo>
                <a:cubicBezTo>
                  <a:pt x="3451484" y="4930739"/>
                  <a:pt x="3460213" y="4923508"/>
                  <a:pt x="3470300" y="4918336"/>
                </a:cubicBezTo>
                <a:cubicBezTo>
                  <a:pt x="3483522" y="4911099"/>
                  <a:pt x="3484621" y="4905941"/>
                  <a:pt x="3496485" y="4896643"/>
                </a:cubicBezTo>
                <a:cubicBezTo>
                  <a:pt x="3508349" y="4887343"/>
                  <a:pt x="3507671" y="4886313"/>
                  <a:pt x="3498682" y="4886325"/>
                </a:cubicBezTo>
                <a:cubicBezTo>
                  <a:pt x="3493508" y="4885302"/>
                  <a:pt x="3486557" y="4888407"/>
                  <a:pt x="3480965" y="4893570"/>
                </a:cubicBezTo>
                <a:cubicBezTo>
                  <a:pt x="3472916" y="4901832"/>
                  <a:pt x="3462829" y="4907004"/>
                  <a:pt x="3456557" y="4911138"/>
                </a:cubicBezTo>
                <a:cubicBezTo>
                  <a:pt x="3438421" y="4924571"/>
                  <a:pt x="3421384" y="4932846"/>
                  <a:pt x="3404606" y="4948339"/>
                </a:cubicBezTo>
                <a:cubicBezTo>
                  <a:pt x="3404606" y="4948339"/>
                  <a:pt x="3401470" y="4950406"/>
                  <a:pt x="3397655" y="4951443"/>
                </a:cubicBezTo>
                <a:cubicBezTo>
                  <a:pt x="3380617" y="4959718"/>
                  <a:pt x="3368074" y="4967986"/>
                  <a:pt x="3352395" y="4978322"/>
                </a:cubicBezTo>
                <a:cubicBezTo>
                  <a:pt x="3329765" y="4991761"/>
                  <a:pt x="3306456" y="5004171"/>
                  <a:pt x="3285184" y="5019671"/>
                </a:cubicBezTo>
                <a:cubicBezTo>
                  <a:pt x="3285184" y="5019671"/>
                  <a:pt x="3282048" y="5021738"/>
                  <a:pt x="3282048" y="5021738"/>
                </a:cubicBezTo>
                <a:cubicBezTo>
                  <a:pt x="3281369" y="5020707"/>
                  <a:pt x="3281369" y="5020707"/>
                  <a:pt x="3281369" y="5020707"/>
                </a:cubicBezTo>
                <a:cubicBezTo>
                  <a:pt x="3280690" y="5019678"/>
                  <a:pt x="3280010" y="5018647"/>
                  <a:pt x="3283147" y="5016580"/>
                </a:cubicBezTo>
                <a:cubicBezTo>
                  <a:pt x="3286282" y="5014513"/>
                  <a:pt x="3289418" y="5012445"/>
                  <a:pt x="3292554" y="5010379"/>
                </a:cubicBezTo>
                <a:cubicBezTo>
                  <a:pt x="3311369" y="4997976"/>
                  <a:pt x="3330184" y="4985573"/>
                  <a:pt x="3348999" y="4973170"/>
                </a:cubicBezTo>
                <a:cubicBezTo>
                  <a:pt x="3352135" y="4971103"/>
                  <a:pt x="3358407" y="4966969"/>
                  <a:pt x="3357049" y="4964909"/>
                </a:cubicBezTo>
                <a:cubicBezTo>
                  <a:pt x="3351196" y="4962854"/>
                  <a:pt x="3363740" y="4954586"/>
                  <a:pt x="3370011" y="4950451"/>
                </a:cubicBezTo>
                <a:cubicBezTo>
                  <a:pt x="3382554" y="4942184"/>
                  <a:pt x="3395098" y="4933915"/>
                  <a:pt x="3407641" y="4925647"/>
                </a:cubicBezTo>
                <a:cubicBezTo>
                  <a:pt x="3417048" y="4919445"/>
                  <a:pt x="3425778" y="4912214"/>
                  <a:pt x="3434505" y="4904982"/>
                </a:cubicBezTo>
                <a:cubicBezTo>
                  <a:pt x="3430011" y="4904988"/>
                  <a:pt x="3423061" y="4908092"/>
                  <a:pt x="3416789" y="4912227"/>
                </a:cubicBezTo>
                <a:cubicBezTo>
                  <a:pt x="3391702" y="4928764"/>
                  <a:pt x="3367973" y="4947360"/>
                  <a:pt x="3340849" y="4960807"/>
                </a:cubicBezTo>
                <a:cubicBezTo>
                  <a:pt x="3300083" y="4987680"/>
                  <a:pt x="3259317" y="5014551"/>
                  <a:pt x="3221687" y="5039357"/>
                </a:cubicBezTo>
                <a:cubicBezTo>
                  <a:pt x="3215416" y="5043492"/>
                  <a:pt x="3214317" y="5048649"/>
                  <a:pt x="3206687" y="5050722"/>
                </a:cubicBezTo>
                <a:cubicBezTo>
                  <a:pt x="3195242" y="5053833"/>
                  <a:pt x="3184057" y="5064163"/>
                  <a:pt x="3174649" y="5070363"/>
                </a:cubicBezTo>
                <a:cubicBezTo>
                  <a:pt x="3165241" y="5076565"/>
                  <a:pt x="3152019" y="5083803"/>
                  <a:pt x="3143970" y="5092065"/>
                </a:cubicBezTo>
                <a:cubicBezTo>
                  <a:pt x="3138378" y="5097229"/>
                  <a:pt x="3128290" y="5102400"/>
                  <a:pt x="3122019" y="5106534"/>
                </a:cubicBezTo>
                <a:cubicBezTo>
                  <a:pt x="3104982" y="5114809"/>
                  <a:pt x="3085488" y="5126181"/>
                  <a:pt x="3066672" y="5138585"/>
                </a:cubicBezTo>
                <a:cubicBezTo>
                  <a:pt x="3060400" y="5142718"/>
                  <a:pt x="3058623" y="5146846"/>
                  <a:pt x="3055487" y="5148914"/>
                </a:cubicBezTo>
                <a:cubicBezTo>
                  <a:pt x="3048536" y="5152017"/>
                  <a:pt x="3041586" y="5155121"/>
                  <a:pt x="3035313" y="5159255"/>
                </a:cubicBezTo>
                <a:cubicBezTo>
                  <a:pt x="2997684" y="5184060"/>
                  <a:pt x="2963189" y="5206799"/>
                  <a:pt x="2925559" y="5231604"/>
                </a:cubicBezTo>
                <a:lnTo>
                  <a:pt x="2831020" y="5292621"/>
                </a:lnTo>
                <a:lnTo>
                  <a:pt x="2825967" y="5295116"/>
                </a:lnTo>
                <a:cubicBezTo>
                  <a:pt x="2777484" y="5320102"/>
                  <a:pt x="2726308" y="5347834"/>
                  <a:pt x="2687824" y="5366693"/>
                </a:cubicBezTo>
                <a:cubicBezTo>
                  <a:pt x="2628012" y="5414701"/>
                  <a:pt x="2545954" y="5418327"/>
                  <a:pt x="2486143" y="5466334"/>
                </a:cubicBezTo>
                <a:cubicBezTo>
                  <a:pt x="2476045" y="5472169"/>
                  <a:pt x="2460117" y="5467901"/>
                  <a:pt x="2448170" y="5464700"/>
                </a:cubicBezTo>
                <a:cubicBezTo>
                  <a:pt x="2427195" y="5463348"/>
                  <a:pt x="2400389" y="5451896"/>
                  <a:pt x="2406710" y="5492012"/>
                </a:cubicBezTo>
                <a:cubicBezTo>
                  <a:pt x="2407490" y="5505028"/>
                  <a:pt x="2393410" y="5509792"/>
                  <a:pt x="2384380" y="5511641"/>
                </a:cubicBezTo>
                <a:cubicBezTo>
                  <a:pt x="2299405" y="5510218"/>
                  <a:pt x="2247272" y="5577360"/>
                  <a:pt x="2176871" y="5601185"/>
                </a:cubicBezTo>
                <a:cubicBezTo>
                  <a:pt x="2077243" y="5638525"/>
                  <a:pt x="1997727" y="5728212"/>
                  <a:pt x="1883527" y="5740302"/>
                </a:cubicBezTo>
                <a:cubicBezTo>
                  <a:pt x="1866531" y="5740017"/>
                  <a:pt x="1851383" y="5748763"/>
                  <a:pt x="1832256" y="5756447"/>
                </a:cubicBezTo>
                <a:cubicBezTo>
                  <a:pt x="1820596" y="5736248"/>
                  <a:pt x="1825932" y="5716331"/>
                  <a:pt x="1810292" y="5695064"/>
                </a:cubicBezTo>
                <a:cubicBezTo>
                  <a:pt x="1780857" y="5661564"/>
                  <a:pt x="1788902" y="5599686"/>
                  <a:pt x="1827450" y="5567323"/>
                </a:cubicBezTo>
                <a:cubicBezTo>
                  <a:pt x="1858811" y="5545843"/>
                  <a:pt x="1899985" y="5535532"/>
                  <a:pt x="1911725" y="5491718"/>
                </a:cubicBezTo>
                <a:cubicBezTo>
                  <a:pt x="1915995" y="5475785"/>
                  <a:pt x="1935904" y="5481120"/>
                  <a:pt x="1948916" y="5480340"/>
                </a:cubicBezTo>
                <a:cubicBezTo>
                  <a:pt x="1985820" y="5485959"/>
                  <a:pt x="2016114" y="5468462"/>
                  <a:pt x="2046409" y="5450965"/>
                </a:cubicBezTo>
                <a:cubicBezTo>
                  <a:pt x="2071655" y="5436384"/>
                  <a:pt x="2082823" y="5426570"/>
                  <a:pt x="2064266" y="5400254"/>
                </a:cubicBezTo>
                <a:cubicBezTo>
                  <a:pt x="2058437" y="5390153"/>
                  <a:pt x="2057655" y="5377137"/>
                  <a:pt x="2067755" y="5371304"/>
                </a:cubicBezTo>
                <a:cubicBezTo>
                  <a:pt x="2083970" y="5358572"/>
                  <a:pt x="2092712" y="5373724"/>
                  <a:pt x="2098544" y="5383823"/>
                </a:cubicBezTo>
                <a:cubicBezTo>
                  <a:pt x="2123996" y="5416258"/>
                  <a:pt x="2144192" y="5404595"/>
                  <a:pt x="2163609" y="5379911"/>
                </a:cubicBezTo>
                <a:cubicBezTo>
                  <a:pt x="2218656" y="5317820"/>
                  <a:pt x="2276618" y="5260781"/>
                  <a:pt x="2347305" y="5219956"/>
                </a:cubicBezTo>
                <a:cubicBezTo>
                  <a:pt x="2378668" y="5198475"/>
                  <a:pt x="2367583" y="5144278"/>
                  <a:pt x="2419635" y="5141150"/>
                </a:cubicBezTo>
                <a:cubicBezTo>
                  <a:pt x="2423616" y="5142216"/>
                  <a:pt x="2419922" y="5124151"/>
                  <a:pt x="2417009" y="5119100"/>
                </a:cubicBezTo>
                <a:cubicBezTo>
                  <a:pt x="2405350" y="5098901"/>
                  <a:pt x="2389423" y="5094632"/>
                  <a:pt x="2371360" y="5098329"/>
                </a:cubicBezTo>
                <a:cubicBezTo>
                  <a:pt x="2358348" y="5099112"/>
                  <a:pt x="2336304" y="5101745"/>
                  <a:pt x="2343978" y="5120877"/>
                </a:cubicBezTo>
                <a:cubicBezTo>
                  <a:pt x="2348455" y="5151960"/>
                  <a:pt x="2326410" y="5154589"/>
                  <a:pt x="2306213" y="5166254"/>
                </a:cubicBezTo>
                <a:cubicBezTo>
                  <a:pt x="2238726" y="5195129"/>
                  <a:pt x="2163565" y="5204872"/>
                  <a:pt x="2106667" y="5257931"/>
                </a:cubicBezTo>
                <a:cubicBezTo>
                  <a:pt x="2089388" y="5274647"/>
                  <a:pt x="2075595" y="5262412"/>
                  <a:pt x="2060733" y="5254162"/>
                </a:cubicBezTo>
                <a:cubicBezTo>
                  <a:pt x="2033147" y="5229694"/>
                  <a:pt x="2010035" y="5236308"/>
                  <a:pt x="1982654" y="5258854"/>
                </a:cubicBezTo>
                <a:cubicBezTo>
                  <a:pt x="1939061" y="5294131"/>
                  <a:pt x="1911187" y="5286662"/>
                  <a:pt x="1892138" y="5230331"/>
                </a:cubicBezTo>
                <a:cubicBezTo>
                  <a:pt x="1881545" y="5206149"/>
                  <a:pt x="1873295" y="5221015"/>
                  <a:pt x="1864264" y="5222862"/>
                </a:cubicBezTo>
                <a:cubicBezTo>
                  <a:pt x="1815907" y="5244056"/>
                  <a:pt x="1767549" y="5265252"/>
                  <a:pt x="1722108" y="5291497"/>
                </a:cubicBezTo>
                <a:cubicBezTo>
                  <a:pt x="1627240" y="5342919"/>
                  <a:pt x="1523631" y="5379191"/>
                  <a:pt x="1437508" y="5445762"/>
                </a:cubicBezTo>
                <a:cubicBezTo>
                  <a:pt x="1381679" y="5494838"/>
                  <a:pt x="1304384" y="5512547"/>
                  <a:pt x="1232914" y="5540357"/>
                </a:cubicBezTo>
                <a:cubicBezTo>
                  <a:pt x="1208736" y="5550954"/>
                  <a:pt x="1198636" y="5556785"/>
                  <a:pt x="1188252" y="5579618"/>
                </a:cubicBezTo>
                <a:cubicBezTo>
                  <a:pt x="1173884" y="5601380"/>
                  <a:pt x="1161076" y="5649178"/>
                  <a:pt x="1117850" y="5603442"/>
                </a:cubicBezTo>
                <a:cubicBezTo>
                  <a:pt x="1108039" y="5592278"/>
                  <a:pt x="1088908" y="5599957"/>
                  <a:pt x="1089691" y="5612973"/>
                </a:cubicBezTo>
                <a:cubicBezTo>
                  <a:pt x="1094658" y="5674070"/>
                  <a:pt x="1043674" y="5673217"/>
                  <a:pt x="1012310" y="5694695"/>
                </a:cubicBezTo>
                <a:cubicBezTo>
                  <a:pt x="987064" y="5709274"/>
                  <a:pt x="962888" y="5719873"/>
                  <a:pt x="938706" y="5730469"/>
                </a:cubicBezTo>
                <a:cubicBezTo>
                  <a:pt x="927151" y="5733776"/>
                  <a:pt x="917622" y="5735493"/>
                  <a:pt x="909951" y="5735505"/>
                </a:cubicBezTo>
                <a:lnTo>
                  <a:pt x="900129" y="5732613"/>
                </a:lnTo>
                <a:lnTo>
                  <a:pt x="905311" y="5727186"/>
                </a:lnTo>
                <a:cubicBezTo>
                  <a:pt x="905054" y="5726855"/>
                  <a:pt x="902489" y="5728143"/>
                  <a:pt x="897357" y="5730719"/>
                </a:cubicBezTo>
                <a:lnTo>
                  <a:pt x="895587" y="5731276"/>
                </a:lnTo>
                <a:lnTo>
                  <a:pt x="893229" y="5730582"/>
                </a:lnTo>
                <a:lnTo>
                  <a:pt x="895301" y="5728075"/>
                </a:lnTo>
                <a:cubicBezTo>
                  <a:pt x="900545" y="5722584"/>
                  <a:pt x="902823" y="5719399"/>
                  <a:pt x="898489" y="5719940"/>
                </a:cubicBezTo>
                <a:lnTo>
                  <a:pt x="889543" y="5724325"/>
                </a:lnTo>
                <a:lnTo>
                  <a:pt x="884843" y="5714236"/>
                </a:lnTo>
                <a:lnTo>
                  <a:pt x="884861" y="5713914"/>
                </a:lnTo>
                <a:lnTo>
                  <a:pt x="912610" y="5689165"/>
                </a:lnTo>
                <a:cubicBezTo>
                  <a:pt x="915575" y="5686860"/>
                  <a:pt x="923782" y="5679066"/>
                  <a:pt x="927432" y="5677642"/>
                </a:cubicBezTo>
                <a:cubicBezTo>
                  <a:pt x="938380" y="5673373"/>
                  <a:pt x="945903" y="5664697"/>
                  <a:pt x="952517" y="5660968"/>
                </a:cubicBezTo>
                <a:cubicBezTo>
                  <a:pt x="961409" y="5654054"/>
                  <a:pt x="966653" y="5648565"/>
                  <a:pt x="965283" y="5646802"/>
                </a:cubicBezTo>
                <a:lnTo>
                  <a:pt x="953977" y="5650094"/>
                </a:lnTo>
                <a:lnTo>
                  <a:pt x="975150" y="5630803"/>
                </a:lnTo>
                <a:cubicBezTo>
                  <a:pt x="978114" y="5628500"/>
                  <a:pt x="980394" y="5625314"/>
                  <a:pt x="982672" y="5622127"/>
                </a:cubicBezTo>
                <a:cubicBezTo>
                  <a:pt x="988140" y="5610808"/>
                  <a:pt x="1003646" y="5600165"/>
                  <a:pt x="1019152" y="5589525"/>
                </a:cubicBezTo>
                <a:cubicBezTo>
                  <a:pt x="1028731" y="5583491"/>
                  <a:pt x="1047202" y="5570546"/>
                  <a:pt x="1056555" y="5570343"/>
                </a:cubicBezTo>
                <a:cubicBezTo>
                  <a:pt x="1058611" y="5572986"/>
                  <a:pt x="1068190" y="5566954"/>
                  <a:pt x="1076397" y="5559158"/>
                </a:cubicBezTo>
                <a:cubicBezTo>
                  <a:pt x="1078675" y="5555973"/>
                  <a:pt x="1077990" y="5555092"/>
                  <a:pt x="1080955" y="5552787"/>
                </a:cubicBezTo>
                <a:cubicBezTo>
                  <a:pt x="1105354" y="5535232"/>
                  <a:pt x="1129292" y="5510965"/>
                  <a:pt x="1154377" y="5494292"/>
                </a:cubicBezTo>
                <a:cubicBezTo>
                  <a:pt x="1185388" y="5473008"/>
                  <a:pt x="1216626" y="5445896"/>
                  <a:pt x="1250379" y="5428136"/>
                </a:cubicBezTo>
                <a:cubicBezTo>
                  <a:pt x="1256993" y="5424410"/>
                  <a:pt x="1262236" y="5418919"/>
                  <a:pt x="1268850" y="5415191"/>
                </a:cubicBezTo>
                <a:cubicBezTo>
                  <a:pt x="1277742" y="5408277"/>
                  <a:pt x="1278652" y="5403329"/>
                  <a:pt x="1280245" y="5399261"/>
                </a:cubicBezTo>
                <a:cubicBezTo>
                  <a:pt x="1283209" y="5396957"/>
                  <a:pt x="1275911" y="5399803"/>
                  <a:pt x="1269983" y="5404413"/>
                </a:cubicBezTo>
                <a:cubicBezTo>
                  <a:pt x="1264054" y="5409021"/>
                  <a:pt x="1262683" y="5407259"/>
                  <a:pt x="1264962" y="5404073"/>
                </a:cubicBezTo>
                <a:cubicBezTo>
                  <a:pt x="1264276" y="5403192"/>
                  <a:pt x="1270205" y="5398583"/>
                  <a:pt x="1273170" y="5396278"/>
                </a:cubicBezTo>
                <a:cubicBezTo>
                  <a:pt x="1290046" y="5387399"/>
                  <a:pt x="1307147" y="5372691"/>
                  <a:pt x="1320151" y="5371064"/>
                </a:cubicBezTo>
                <a:cubicBezTo>
                  <a:pt x="1332693" y="5362727"/>
                  <a:pt x="1340678" y="5360762"/>
                  <a:pt x="1352534" y="5351544"/>
                </a:cubicBezTo>
                <a:cubicBezTo>
                  <a:pt x="1361426" y="5344630"/>
                  <a:pt x="1371004" y="5338598"/>
                  <a:pt x="1374192" y="5330463"/>
                </a:cubicBezTo>
                <a:cubicBezTo>
                  <a:pt x="1375101" y="5325514"/>
                  <a:pt x="1386959" y="5316296"/>
                  <a:pt x="1391517" y="5309925"/>
                </a:cubicBezTo>
                <a:cubicBezTo>
                  <a:pt x="1396760" y="5304434"/>
                  <a:pt x="1401780" y="5304774"/>
                  <a:pt x="1410672" y="5297860"/>
                </a:cubicBezTo>
                <a:cubicBezTo>
                  <a:pt x="1413637" y="5295555"/>
                  <a:pt x="1415007" y="5297318"/>
                  <a:pt x="1412043" y="5299623"/>
                </a:cubicBezTo>
                <a:cubicBezTo>
                  <a:pt x="1406800" y="5305113"/>
                  <a:pt x="1404520" y="5308299"/>
                  <a:pt x="1399278" y="5313790"/>
                </a:cubicBezTo>
                <a:cubicBezTo>
                  <a:pt x="1396313" y="5316094"/>
                  <a:pt x="1393349" y="5318399"/>
                  <a:pt x="1394719" y="5320161"/>
                </a:cubicBezTo>
                <a:cubicBezTo>
                  <a:pt x="1395404" y="5321043"/>
                  <a:pt x="1401333" y="5316434"/>
                  <a:pt x="1404296" y="5314129"/>
                </a:cubicBezTo>
                <a:cubicBezTo>
                  <a:pt x="1436903" y="5288778"/>
                  <a:pt x="1473160" y="5262005"/>
                  <a:pt x="1505082" y="5235773"/>
                </a:cubicBezTo>
                <a:cubicBezTo>
                  <a:pt x="1539283" y="5206354"/>
                  <a:pt x="1575538" y="5179581"/>
                  <a:pt x="1610425" y="5151044"/>
                </a:cubicBezTo>
                <a:cubicBezTo>
                  <a:pt x="1616354" y="5146435"/>
                  <a:pt x="1620002" y="5145013"/>
                  <a:pt x="1621596" y="5140945"/>
                </a:cubicBezTo>
                <a:cubicBezTo>
                  <a:pt x="1620226" y="5139182"/>
                  <a:pt x="1612928" y="5142029"/>
                  <a:pt x="1609963" y="5144333"/>
                </a:cubicBezTo>
                <a:cubicBezTo>
                  <a:pt x="1601070" y="5151247"/>
                  <a:pt x="1591493" y="5157280"/>
                  <a:pt x="1583971" y="5165957"/>
                </a:cubicBezTo>
                <a:cubicBezTo>
                  <a:pt x="1570520" y="5179241"/>
                  <a:pt x="1551363" y="5191307"/>
                  <a:pt x="1537227" y="5203711"/>
                </a:cubicBezTo>
                <a:cubicBezTo>
                  <a:pt x="1526279" y="5207980"/>
                  <a:pt x="1518070" y="5215776"/>
                  <a:pt x="1512143" y="5220384"/>
                </a:cubicBezTo>
                <a:cubicBezTo>
                  <a:pt x="1500285" y="5229604"/>
                  <a:pt x="1491392" y="5236516"/>
                  <a:pt x="1485688" y="5235296"/>
                </a:cubicBezTo>
                <a:cubicBezTo>
                  <a:pt x="1484318" y="5233534"/>
                  <a:pt x="1477704" y="5237261"/>
                  <a:pt x="1474055" y="5238685"/>
                </a:cubicBezTo>
                <a:cubicBezTo>
                  <a:pt x="1475649" y="5234618"/>
                  <a:pt x="1485912" y="5229467"/>
                  <a:pt x="1488191" y="5226281"/>
                </a:cubicBezTo>
                <a:cubicBezTo>
                  <a:pt x="1517834" y="5203235"/>
                  <a:pt x="1544512" y="5182495"/>
                  <a:pt x="1571190" y="5161753"/>
                </a:cubicBezTo>
                <a:cubicBezTo>
                  <a:pt x="1588976" y="5147925"/>
                  <a:pt x="1604482" y="5137284"/>
                  <a:pt x="1620897" y="5121694"/>
                </a:cubicBezTo>
                <a:cubicBezTo>
                  <a:pt x="1631384" y="5110713"/>
                  <a:pt x="1642556" y="5100613"/>
                  <a:pt x="1658063" y="5089971"/>
                </a:cubicBezTo>
                <a:cubicBezTo>
                  <a:pt x="1663990" y="5085362"/>
                  <a:pt x="1666270" y="5082176"/>
                  <a:pt x="1668549" y="5078989"/>
                </a:cubicBezTo>
                <a:cubicBezTo>
                  <a:pt x="1670828" y="5075804"/>
                  <a:pt x="1670143" y="5074923"/>
                  <a:pt x="1666494" y="5076346"/>
                </a:cubicBezTo>
                <a:cubicBezTo>
                  <a:pt x="1659195" y="5079193"/>
                  <a:pt x="1654859" y="5079735"/>
                  <a:pt x="1643002" y="5088954"/>
                </a:cubicBezTo>
                <a:cubicBezTo>
                  <a:pt x="1634795" y="5096749"/>
                  <a:pt x="1625217" y="5102781"/>
                  <a:pt x="1610396" y="5114304"/>
                </a:cubicBezTo>
                <a:cubicBezTo>
                  <a:pt x="1620882" y="5103323"/>
                  <a:pt x="1627497" y="5099594"/>
                  <a:pt x="1636390" y="5092681"/>
                </a:cubicBezTo>
                <a:cubicBezTo>
                  <a:pt x="1656454" y="5075669"/>
                  <a:pt x="1677205" y="5059537"/>
                  <a:pt x="1698639" y="5044286"/>
                </a:cubicBezTo>
                <a:cubicBezTo>
                  <a:pt x="1704567" y="5039675"/>
                  <a:pt x="1706160" y="5035608"/>
                  <a:pt x="1705476" y="5034728"/>
                </a:cubicBezTo>
                <a:cubicBezTo>
                  <a:pt x="1704105" y="5032965"/>
                  <a:pt x="1700457" y="5034387"/>
                  <a:pt x="1694528" y="5038997"/>
                </a:cubicBezTo>
                <a:cubicBezTo>
                  <a:pt x="1685635" y="5045911"/>
                  <a:pt x="1674462" y="5056010"/>
                  <a:pt x="1667849" y="5059738"/>
                </a:cubicBezTo>
                <a:cubicBezTo>
                  <a:pt x="1657587" y="5064890"/>
                  <a:pt x="1650063" y="5073566"/>
                  <a:pt x="1639115" y="5077835"/>
                </a:cubicBezTo>
                <a:cubicBezTo>
                  <a:pt x="1635466" y="5079259"/>
                  <a:pt x="1624295" y="5089358"/>
                  <a:pt x="1618366" y="5093968"/>
                </a:cubicBezTo>
                <a:cubicBezTo>
                  <a:pt x="1619275" y="5089020"/>
                  <a:pt x="1625888" y="5085292"/>
                  <a:pt x="1628853" y="5082987"/>
                </a:cubicBezTo>
                <a:cubicBezTo>
                  <a:pt x="1655532" y="5062246"/>
                  <a:pt x="1679244" y="5043809"/>
                  <a:pt x="1702959" y="5025373"/>
                </a:cubicBezTo>
                <a:cubicBezTo>
                  <a:pt x="1708888" y="5020763"/>
                  <a:pt x="1715501" y="5017035"/>
                  <a:pt x="1714131" y="5015273"/>
                </a:cubicBezTo>
                <a:cubicBezTo>
                  <a:pt x="1712075" y="5012628"/>
                  <a:pt x="1706147" y="5017237"/>
                  <a:pt x="1703868" y="5020423"/>
                </a:cubicBezTo>
                <a:cubicBezTo>
                  <a:pt x="1686082" y="5034252"/>
                  <a:pt x="1669206" y="5043131"/>
                  <a:pt x="1653700" y="5053773"/>
                </a:cubicBezTo>
                <a:cubicBezTo>
                  <a:pt x="1668520" y="5042249"/>
                  <a:pt x="1683342" y="5030726"/>
                  <a:pt x="1698163" y="5019204"/>
                </a:cubicBezTo>
                <a:cubicBezTo>
                  <a:pt x="1701128" y="5016898"/>
                  <a:pt x="1704092" y="5014594"/>
                  <a:pt x="1702722" y="5012831"/>
                </a:cubicBezTo>
                <a:cubicBezTo>
                  <a:pt x="1702036" y="5011950"/>
                  <a:pt x="1700665" y="5010187"/>
                  <a:pt x="1697701" y="5012492"/>
                </a:cubicBezTo>
                <a:cubicBezTo>
                  <a:pt x="1692458" y="5017982"/>
                  <a:pt x="1686753" y="5016761"/>
                  <a:pt x="1681509" y="5022252"/>
                </a:cubicBezTo>
                <a:cubicBezTo>
                  <a:pt x="1679230" y="5025439"/>
                  <a:pt x="1672616" y="5029167"/>
                  <a:pt x="1669652" y="5031472"/>
                </a:cubicBezTo>
                <a:cubicBezTo>
                  <a:pt x="1643660" y="5053094"/>
                  <a:pt x="1615611" y="5072073"/>
                  <a:pt x="1591212" y="5089628"/>
                </a:cubicBezTo>
                <a:cubicBezTo>
                  <a:pt x="1592805" y="5085560"/>
                  <a:pt x="1598734" y="5080951"/>
                  <a:pt x="1602383" y="5079529"/>
                </a:cubicBezTo>
                <a:cubicBezTo>
                  <a:pt x="1614926" y="5071191"/>
                  <a:pt x="1624042" y="5058447"/>
                  <a:pt x="1640234" y="5048686"/>
                </a:cubicBezTo>
                <a:cubicBezTo>
                  <a:pt x="1653461" y="5041231"/>
                  <a:pt x="1667597" y="5028828"/>
                  <a:pt x="1679454" y="5019609"/>
                </a:cubicBezTo>
                <a:cubicBezTo>
                  <a:pt x="1685383" y="5014999"/>
                  <a:pt x="1688347" y="5012695"/>
                  <a:pt x="1694275" y="5008087"/>
                </a:cubicBezTo>
                <a:cubicBezTo>
                  <a:pt x="1696555" y="5004899"/>
                  <a:pt x="1695869" y="5004019"/>
                  <a:pt x="1695184" y="5003137"/>
                </a:cubicBezTo>
                <a:cubicBezTo>
                  <a:pt x="1691534" y="5004560"/>
                  <a:pt x="1687200" y="5005103"/>
                  <a:pt x="1681272" y="5009712"/>
                </a:cubicBezTo>
                <a:cubicBezTo>
                  <a:pt x="1673064" y="5017508"/>
                  <a:pt x="1664171" y="5024421"/>
                  <a:pt x="1655278" y="5031334"/>
                </a:cubicBezTo>
                <a:cubicBezTo>
                  <a:pt x="1643421" y="5040553"/>
                  <a:pt x="1631564" y="5049771"/>
                  <a:pt x="1619707" y="5058990"/>
                </a:cubicBezTo>
                <a:cubicBezTo>
                  <a:pt x="1608074" y="5062378"/>
                  <a:pt x="1595994" y="5077425"/>
                  <a:pt x="1584360" y="5080815"/>
                </a:cubicBezTo>
                <a:cubicBezTo>
                  <a:pt x="1573188" y="5090914"/>
                  <a:pt x="1562239" y="5095184"/>
                  <a:pt x="1550383" y="5104402"/>
                </a:cubicBezTo>
                <a:cubicBezTo>
                  <a:pt x="1541490" y="5111316"/>
                  <a:pt x="1537841" y="5112740"/>
                  <a:pt x="1534191" y="5114163"/>
                </a:cubicBezTo>
                <a:cubicBezTo>
                  <a:pt x="1536470" y="5110977"/>
                  <a:pt x="1535100" y="5109215"/>
                  <a:pt x="1537378" y="5106028"/>
                </a:cubicBezTo>
                <a:cubicBezTo>
                  <a:pt x="1536693" y="5105148"/>
                  <a:pt x="1542622" y="5100538"/>
                  <a:pt x="1545587" y="5098233"/>
                </a:cubicBezTo>
                <a:cubicBezTo>
                  <a:pt x="1569300" y="5079796"/>
                  <a:pt x="1593015" y="5061360"/>
                  <a:pt x="1616729" y="5042923"/>
                </a:cubicBezTo>
                <a:cubicBezTo>
                  <a:pt x="1619693" y="5040618"/>
                  <a:pt x="1623342" y="5039195"/>
                  <a:pt x="1621972" y="5037434"/>
                </a:cubicBezTo>
                <a:cubicBezTo>
                  <a:pt x="1621287" y="5036552"/>
                  <a:pt x="1617637" y="5037975"/>
                  <a:pt x="1614673" y="5040280"/>
                </a:cubicBezTo>
                <a:cubicBezTo>
                  <a:pt x="1603725" y="5044548"/>
                  <a:pt x="1592553" y="5054650"/>
                  <a:pt x="1580697" y="5063868"/>
                </a:cubicBezTo>
                <a:cubicBezTo>
                  <a:pt x="1571804" y="5070782"/>
                  <a:pt x="1569524" y="5073967"/>
                  <a:pt x="1566784" y="5070442"/>
                </a:cubicBezTo>
                <a:cubicBezTo>
                  <a:pt x="1561078" y="5069222"/>
                  <a:pt x="1548536" y="5077558"/>
                  <a:pt x="1539643" y="5084472"/>
                </a:cubicBezTo>
                <a:cubicBezTo>
                  <a:pt x="1535995" y="5085895"/>
                  <a:pt x="1530066" y="5090505"/>
                  <a:pt x="1524138" y="5095114"/>
                </a:cubicBezTo>
                <a:cubicBezTo>
                  <a:pt x="1530066" y="5090505"/>
                  <a:pt x="1524138" y="5095114"/>
                  <a:pt x="1526416" y="5091928"/>
                </a:cubicBezTo>
                <a:cubicBezTo>
                  <a:pt x="1567916" y="5059665"/>
                  <a:pt x="1606452" y="5029704"/>
                  <a:pt x="1644987" y="4999745"/>
                </a:cubicBezTo>
                <a:cubicBezTo>
                  <a:pt x="1647951" y="4997440"/>
                  <a:pt x="1647266" y="4996558"/>
                  <a:pt x="1647266" y="4996558"/>
                </a:cubicBezTo>
                <a:cubicBezTo>
                  <a:pt x="1639282" y="4998524"/>
                  <a:pt x="1625146" y="5010928"/>
                  <a:pt x="1615568" y="5016961"/>
                </a:cubicBezTo>
                <a:cubicBezTo>
                  <a:pt x="1618755" y="5008826"/>
                  <a:pt x="1629927" y="4998727"/>
                  <a:pt x="1634486" y="4992354"/>
                </a:cubicBezTo>
                <a:cubicBezTo>
                  <a:pt x="1641323" y="4982799"/>
                  <a:pt x="1641323" y="4982799"/>
                  <a:pt x="1629689" y="4986185"/>
                </a:cubicBezTo>
                <a:cubicBezTo>
                  <a:pt x="1626725" y="4988491"/>
                  <a:pt x="1626725" y="4988491"/>
                  <a:pt x="1626725" y="4988491"/>
                </a:cubicBezTo>
                <a:cubicBezTo>
                  <a:pt x="1626040" y="4987610"/>
                  <a:pt x="1621705" y="4988151"/>
                  <a:pt x="1624670" y="4985846"/>
                </a:cubicBezTo>
                <a:cubicBezTo>
                  <a:pt x="1638805" y="4973443"/>
                  <a:pt x="1629228" y="4979475"/>
                  <a:pt x="1624894" y="4980016"/>
                </a:cubicBezTo>
                <a:cubicBezTo>
                  <a:pt x="1617594" y="4982864"/>
                  <a:pt x="1617594" y="4982864"/>
                  <a:pt x="1625802" y="4975068"/>
                </a:cubicBezTo>
                <a:cubicBezTo>
                  <a:pt x="1631731" y="4970459"/>
                  <a:pt x="1634694" y="4968155"/>
                  <a:pt x="1633324" y="4966393"/>
                </a:cubicBezTo>
                <a:cubicBezTo>
                  <a:pt x="1631954" y="4964629"/>
                  <a:pt x="1631268" y="4963749"/>
                  <a:pt x="1622376" y="4970662"/>
                </a:cubicBezTo>
                <a:cubicBezTo>
                  <a:pt x="1609834" y="4979000"/>
                  <a:pt x="1596607" y="4986455"/>
                  <a:pt x="1584065" y="4994792"/>
                </a:cubicBezTo>
                <a:cubicBezTo>
                  <a:pt x="1574486" y="5000824"/>
                  <a:pt x="1567187" y="5003671"/>
                  <a:pt x="1556925" y="5008821"/>
                </a:cubicBezTo>
                <a:cubicBezTo>
                  <a:pt x="1553960" y="5011127"/>
                  <a:pt x="1548032" y="5015736"/>
                  <a:pt x="1542103" y="5020345"/>
                </a:cubicBezTo>
                <a:cubicBezTo>
                  <a:pt x="1533210" y="5027259"/>
                  <a:pt x="1521353" y="5036478"/>
                  <a:pt x="1512461" y="5043391"/>
                </a:cubicBezTo>
                <a:cubicBezTo>
                  <a:pt x="1503568" y="5050304"/>
                  <a:pt x="1491711" y="5059522"/>
                  <a:pt x="1482818" y="5066437"/>
                </a:cubicBezTo>
                <a:cubicBezTo>
                  <a:pt x="1482818" y="5066437"/>
                  <a:pt x="1482133" y="5065555"/>
                  <a:pt x="1479168" y="5067860"/>
                </a:cubicBezTo>
                <a:cubicBezTo>
                  <a:pt x="1478484" y="5066979"/>
                  <a:pt x="1480763" y="5063792"/>
                  <a:pt x="1480763" y="5063792"/>
                </a:cubicBezTo>
                <a:cubicBezTo>
                  <a:pt x="1488970" y="5055997"/>
                  <a:pt x="1501512" y="5047661"/>
                  <a:pt x="1510405" y="5040747"/>
                </a:cubicBezTo>
                <a:cubicBezTo>
                  <a:pt x="1512685" y="5037560"/>
                  <a:pt x="1516333" y="5036139"/>
                  <a:pt x="1518612" y="5032953"/>
                </a:cubicBezTo>
                <a:cubicBezTo>
                  <a:pt x="1517927" y="5032071"/>
                  <a:pt x="1517242" y="5031189"/>
                  <a:pt x="1517242" y="5031189"/>
                </a:cubicBezTo>
                <a:cubicBezTo>
                  <a:pt x="1501736" y="5041831"/>
                  <a:pt x="1504924" y="5033697"/>
                  <a:pt x="1502868" y="5031053"/>
                </a:cubicBezTo>
                <a:cubicBezTo>
                  <a:pt x="1499903" y="5033358"/>
                  <a:pt x="1496940" y="5035662"/>
                  <a:pt x="1493976" y="5037966"/>
                </a:cubicBezTo>
                <a:lnTo>
                  <a:pt x="1460904" y="5061761"/>
                </a:lnTo>
                <a:lnTo>
                  <a:pt x="1461949" y="5052968"/>
                </a:lnTo>
                <a:lnTo>
                  <a:pt x="1480287" y="5038711"/>
                </a:lnTo>
                <a:cubicBezTo>
                  <a:pt x="1492829" y="5030374"/>
                  <a:pt x="1505371" y="5022038"/>
                  <a:pt x="1517228" y="5012819"/>
                </a:cubicBezTo>
                <a:cubicBezTo>
                  <a:pt x="1520193" y="5010515"/>
                  <a:pt x="1523157" y="5008209"/>
                  <a:pt x="1524751" y="5004143"/>
                </a:cubicBezTo>
                <a:cubicBezTo>
                  <a:pt x="1524065" y="5003262"/>
                  <a:pt x="1518137" y="5007871"/>
                  <a:pt x="1517451" y="5006989"/>
                </a:cubicBezTo>
                <a:cubicBezTo>
                  <a:pt x="1510153" y="5009836"/>
                  <a:pt x="1501944" y="5017631"/>
                  <a:pt x="1491681" y="5022782"/>
                </a:cubicBezTo>
                <a:cubicBezTo>
                  <a:pt x="1512432" y="5006650"/>
                  <a:pt x="1527253" y="4995126"/>
                  <a:pt x="1545038" y="4981299"/>
                </a:cubicBezTo>
                <a:cubicBezTo>
                  <a:pt x="1556896" y="4972081"/>
                  <a:pt x="1565103" y="4964287"/>
                  <a:pt x="1576275" y="4954186"/>
                </a:cubicBezTo>
                <a:cubicBezTo>
                  <a:pt x="1582204" y="4949577"/>
                  <a:pt x="1583797" y="4945510"/>
                  <a:pt x="1582427" y="4943748"/>
                </a:cubicBezTo>
                <a:cubicBezTo>
                  <a:pt x="1581056" y="4941986"/>
                  <a:pt x="1574443" y="4945713"/>
                  <a:pt x="1565551" y="4952626"/>
                </a:cubicBezTo>
                <a:cubicBezTo>
                  <a:pt x="1560307" y="4958118"/>
                  <a:pt x="1550044" y="4963268"/>
                  <a:pt x="1543207" y="4972825"/>
                </a:cubicBezTo>
                <a:cubicBezTo>
                  <a:pt x="1540928" y="4976012"/>
                  <a:pt x="1531350" y="4982044"/>
                  <a:pt x="1528385" y="4984348"/>
                </a:cubicBezTo>
                <a:lnTo>
                  <a:pt x="1511199" y="4994871"/>
                </a:lnTo>
                <a:lnTo>
                  <a:pt x="1510324" y="4982879"/>
                </a:lnTo>
                <a:cubicBezTo>
                  <a:pt x="1503427" y="4976762"/>
                  <a:pt x="1495464" y="4974629"/>
                  <a:pt x="1490414" y="4977544"/>
                </a:cubicBezTo>
                <a:lnTo>
                  <a:pt x="1418706" y="5021819"/>
                </a:lnTo>
                <a:lnTo>
                  <a:pt x="1437820" y="5002442"/>
                </a:lnTo>
                <a:cubicBezTo>
                  <a:pt x="1422539" y="5007254"/>
                  <a:pt x="1406808" y="5023725"/>
                  <a:pt x="1391302" y="5034367"/>
                </a:cubicBezTo>
                <a:cubicBezTo>
                  <a:pt x="1387653" y="5035790"/>
                  <a:pt x="1390616" y="5033485"/>
                  <a:pt x="1392895" y="5030300"/>
                </a:cubicBezTo>
                <a:cubicBezTo>
                  <a:pt x="1399047" y="5019861"/>
                  <a:pt x="1395398" y="5021283"/>
                  <a:pt x="1382171" y="5028740"/>
                </a:cubicBezTo>
                <a:lnTo>
                  <a:pt x="1342887" y="5057005"/>
                </a:lnTo>
                <a:lnTo>
                  <a:pt x="1312913" y="5066590"/>
                </a:lnTo>
                <a:lnTo>
                  <a:pt x="1282214" y="5103676"/>
                </a:lnTo>
                <a:lnTo>
                  <a:pt x="1257357" y="5124363"/>
                </a:lnTo>
                <a:lnTo>
                  <a:pt x="1236543" y="5143654"/>
                </a:lnTo>
                <a:lnTo>
                  <a:pt x="1204244" y="5165542"/>
                </a:lnTo>
                <a:lnTo>
                  <a:pt x="1148463" y="5197575"/>
                </a:lnTo>
                <a:lnTo>
                  <a:pt x="1150035" y="5195075"/>
                </a:lnTo>
                <a:cubicBezTo>
                  <a:pt x="1148665" y="5193313"/>
                  <a:pt x="1142051" y="5197041"/>
                  <a:pt x="1139087" y="5199346"/>
                </a:cubicBezTo>
                <a:cubicBezTo>
                  <a:pt x="1135438" y="5200769"/>
                  <a:pt x="1129510" y="5205377"/>
                  <a:pt x="1126545" y="5207683"/>
                </a:cubicBezTo>
                <a:cubicBezTo>
                  <a:pt x="1105795" y="5223814"/>
                  <a:pt x="1085044" y="5239948"/>
                  <a:pt x="1061331" y="5258383"/>
                </a:cubicBezTo>
                <a:lnTo>
                  <a:pt x="1044445" y="5270794"/>
                </a:lnTo>
                <a:lnTo>
                  <a:pt x="1035379" y="5276113"/>
                </a:lnTo>
                <a:cubicBezTo>
                  <a:pt x="1023788" y="5281545"/>
                  <a:pt x="1011771" y="5282594"/>
                  <a:pt x="998511" y="5268368"/>
                </a:cubicBezTo>
                <a:cubicBezTo>
                  <a:pt x="971993" y="5239917"/>
                  <a:pt x="999372" y="5217371"/>
                  <a:pt x="1013738" y="5195608"/>
                </a:cubicBezTo>
                <a:cubicBezTo>
                  <a:pt x="1031309" y="5161894"/>
                  <a:pt x="1059755" y="5135364"/>
                  <a:pt x="1094032" y="5118935"/>
                </a:cubicBezTo>
                <a:cubicBezTo>
                  <a:pt x="1166856" y="5070144"/>
                  <a:pt x="1220057" y="4999018"/>
                  <a:pt x="1288897" y="4949163"/>
                </a:cubicBezTo>
                <a:cubicBezTo>
                  <a:pt x="1310160" y="4933514"/>
                  <a:pt x="1293738" y="4899232"/>
                  <a:pt x="1313156" y="4874551"/>
                </a:cubicBezTo>
                <a:cubicBezTo>
                  <a:pt x="1328591" y="4848805"/>
                  <a:pt x="1336061" y="4820922"/>
                  <a:pt x="1294395" y="4801221"/>
                </a:cubicBezTo>
                <a:cubicBezTo>
                  <a:pt x="1271570" y="4790835"/>
                  <a:pt x="1287006" y="4765089"/>
                  <a:pt x="1300304" y="4747306"/>
                </a:cubicBezTo>
                <a:cubicBezTo>
                  <a:pt x="1312538" y="4733510"/>
                  <a:pt x="1326619" y="4728744"/>
                  <a:pt x="1339345" y="4744961"/>
                </a:cubicBezTo>
                <a:cubicBezTo>
                  <a:pt x="1345172" y="4755062"/>
                  <a:pt x="1353918" y="4770211"/>
                  <a:pt x="1374114" y="4758546"/>
                </a:cubicBezTo>
                <a:cubicBezTo>
                  <a:pt x="1370133" y="4757480"/>
                  <a:pt x="1368284" y="4748447"/>
                  <a:pt x="1368284" y="4748447"/>
                </a:cubicBezTo>
                <a:cubicBezTo>
                  <a:pt x="1321365" y="4684647"/>
                  <a:pt x="1333884" y="4653850"/>
                  <a:pt x="1406131" y="4639056"/>
                </a:cubicBezTo>
                <a:cubicBezTo>
                  <a:pt x="1429242" y="4632442"/>
                  <a:pt x="1462944" y="4650009"/>
                  <a:pt x="1473331" y="4627180"/>
                </a:cubicBezTo>
                <a:cubicBezTo>
                  <a:pt x="1494101" y="4581518"/>
                  <a:pt x="1530801" y="4540123"/>
                  <a:pt x="1535642" y="4490192"/>
                </a:cubicBezTo>
                <a:cubicBezTo>
                  <a:pt x="1536997" y="4469211"/>
                  <a:pt x="1533302" y="4451144"/>
                  <a:pt x="1553500" y="4439481"/>
                </a:cubicBezTo>
                <a:cubicBezTo>
                  <a:pt x="1584862" y="4418001"/>
                  <a:pt x="1559121" y="4402566"/>
                  <a:pt x="1544262" y="4394317"/>
                </a:cubicBezTo>
                <a:cubicBezTo>
                  <a:pt x="1518522" y="4378881"/>
                  <a:pt x="1464831" y="4419993"/>
                  <a:pt x="1465323" y="4450005"/>
                </a:cubicBezTo>
                <a:cubicBezTo>
                  <a:pt x="1467952" y="4472055"/>
                  <a:pt x="1464750" y="4484005"/>
                  <a:pt x="1444552" y="4495668"/>
                </a:cubicBezTo>
                <a:cubicBezTo>
                  <a:pt x="1424355" y="4507333"/>
                  <a:pt x="1383182" y="4517645"/>
                  <a:pt x="1425630" y="4550363"/>
                </a:cubicBezTo>
                <a:cubicBezTo>
                  <a:pt x="1432525" y="4556481"/>
                  <a:pt x="1426409" y="4563379"/>
                  <a:pt x="1420294" y="4570279"/>
                </a:cubicBezTo>
                <a:cubicBezTo>
                  <a:pt x="1383102" y="4581657"/>
                  <a:pt x="1373863" y="4536492"/>
                  <a:pt x="1340941" y="4531941"/>
                </a:cubicBezTo>
                <a:cubicBezTo>
                  <a:pt x="1325013" y="4527672"/>
                  <a:pt x="1342296" y="4510958"/>
                  <a:pt x="1350546" y="4496092"/>
                </a:cubicBezTo>
                <a:cubicBezTo>
                  <a:pt x="1367048" y="4466362"/>
                  <a:pt x="1406374" y="4447018"/>
                  <a:pt x="1396072" y="4405835"/>
                </a:cubicBezTo>
                <a:cubicBezTo>
                  <a:pt x="1393153" y="4400787"/>
                  <a:pt x="1399273" y="4393886"/>
                  <a:pt x="1404322" y="4390971"/>
                </a:cubicBezTo>
                <a:cubicBezTo>
                  <a:pt x="1483754" y="4365295"/>
                  <a:pt x="1484408" y="4267283"/>
                  <a:pt x="1546066" y="4228309"/>
                </a:cubicBezTo>
                <a:cubicBezTo>
                  <a:pt x="1561211" y="4219561"/>
                  <a:pt x="1569465" y="4204695"/>
                  <a:pt x="1584610" y="4195948"/>
                </a:cubicBezTo>
                <a:cubicBezTo>
                  <a:pt x="1632969" y="4174753"/>
                  <a:pt x="1663550" y="4140256"/>
                  <a:pt x="1695201" y="4101778"/>
                </a:cubicBezTo>
                <a:cubicBezTo>
                  <a:pt x="1702383" y="4090897"/>
                  <a:pt x="1712481" y="4085065"/>
                  <a:pt x="1719667" y="4074181"/>
                </a:cubicBezTo>
                <a:cubicBezTo>
                  <a:pt x="1727137" y="4046301"/>
                  <a:pt x="1807556" y="4080655"/>
                  <a:pt x="1770732" y="4011023"/>
                </a:cubicBezTo>
                <a:cubicBezTo>
                  <a:pt x="1767355" y="4003715"/>
                  <a:pt x="1765672" y="3996060"/>
                  <a:pt x="1764666" y="3988120"/>
                </a:cubicBezTo>
                <a:lnTo>
                  <a:pt x="1763642" y="3975547"/>
                </a:lnTo>
                <a:lnTo>
                  <a:pt x="1722206" y="4005024"/>
                </a:lnTo>
                <a:cubicBezTo>
                  <a:pt x="1668086" y="4039614"/>
                  <a:pt x="1609325" y="4068987"/>
                  <a:pt x="1559842" y="4112272"/>
                </a:cubicBezTo>
                <a:cubicBezTo>
                  <a:pt x="1535101" y="4141130"/>
                  <a:pt x="1502113" y="4161741"/>
                  <a:pt x="1465001" y="4169987"/>
                </a:cubicBezTo>
                <a:cubicBezTo>
                  <a:pt x="1440260" y="4178230"/>
                  <a:pt x="1411397" y="4198841"/>
                  <a:pt x="1390779" y="4165864"/>
                </a:cubicBezTo>
                <a:cubicBezTo>
                  <a:pt x="1370159" y="4132883"/>
                  <a:pt x="1407272" y="4120518"/>
                  <a:pt x="1419642" y="4099904"/>
                </a:cubicBezTo>
                <a:cubicBezTo>
                  <a:pt x="1423767" y="4095783"/>
                  <a:pt x="1427891" y="4095783"/>
                  <a:pt x="1432012" y="4091661"/>
                </a:cubicBezTo>
                <a:cubicBezTo>
                  <a:pt x="1518608" y="4042193"/>
                  <a:pt x="1563967" y="3939131"/>
                  <a:pt x="1667054" y="3914398"/>
                </a:cubicBezTo>
                <a:cubicBezTo>
                  <a:pt x="1683548" y="3883481"/>
                  <a:pt x="1704166" y="3857715"/>
                  <a:pt x="1726844" y="3834010"/>
                </a:cubicBezTo>
                <a:lnTo>
                  <a:pt x="1736221" y="3825172"/>
                </a:lnTo>
                <a:cubicBezTo>
                  <a:pt x="1737599" y="3820886"/>
                  <a:pt x="1738977" y="3816600"/>
                  <a:pt x="1740354" y="3812313"/>
                </a:cubicBezTo>
                <a:cubicBezTo>
                  <a:pt x="1745952" y="3801873"/>
                  <a:pt x="1753684" y="3791939"/>
                  <a:pt x="1763586" y="3782853"/>
                </a:cubicBezTo>
                <a:lnTo>
                  <a:pt x="1799007" y="3750261"/>
                </a:lnTo>
                <a:lnTo>
                  <a:pt x="1799009" y="3745381"/>
                </a:lnTo>
                <a:cubicBezTo>
                  <a:pt x="1790759" y="3737135"/>
                  <a:pt x="1782513" y="3741257"/>
                  <a:pt x="1778390" y="3749503"/>
                </a:cubicBezTo>
                <a:cubicBezTo>
                  <a:pt x="1761895" y="3765992"/>
                  <a:pt x="1741276" y="3778358"/>
                  <a:pt x="1720660" y="3774237"/>
                </a:cubicBezTo>
                <a:lnTo>
                  <a:pt x="1687622" y="3769462"/>
                </a:lnTo>
                <a:lnTo>
                  <a:pt x="1641307" y="3807746"/>
                </a:lnTo>
                <a:cubicBezTo>
                  <a:pt x="1628053" y="3819973"/>
                  <a:pt x="1616760" y="3825523"/>
                  <a:pt x="1605066" y="3820077"/>
                </a:cubicBezTo>
                <a:lnTo>
                  <a:pt x="1593946" y="3811426"/>
                </a:lnTo>
                <a:lnTo>
                  <a:pt x="1580461" y="3823705"/>
                </a:lnTo>
                <a:cubicBezTo>
                  <a:pt x="1506239" y="3889663"/>
                  <a:pt x="1427891" y="3959746"/>
                  <a:pt x="1333051" y="4000968"/>
                </a:cubicBezTo>
                <a:cubicBezTo>
                  <a:pt x="1312430" y="4009214"/>
                  <a:pt x="1300062" y="4029825"/>
                  <a:pt x="1287691" y="4050436"/>
                </a:cubicBezTo>
                <a:cubicBezTo>
                  <a:pt x="1238208" y="4124639"/>
                  <a:pt x="1163986" y="4169987"/>
                  <a:pt x="1089760" y="4215330"/>
                </a:cubicBezTo>
                <a:cubicBezTo>
                  <a:pt x="1048525" y="4244188"/>
                  <a:pt x="1007291" y="4223577"/>
                  <a:pt x="986674" y="4178230"/>
                </a:cubicBezTo>
                <a:cubicBezTo>
                  <a:pt x="978428" y="4165863"/>
                  <a:pt x="970180" y="4169987"/>
                  <a:pt x="957809" y="4165863"/>
                </a:cubicBezTo>
                <a:cubicBezTo>
                  <a:pt x="912450" y="4161741"/>
                  <a:pt x="904202" y="4145252"/>
                  <a:pt x="928945" y="4104028"/>
                </a:cubicBezTo>
                <a:cubicBezTo>
                  <a:pt x="945438" y="4083415"/>
                  <a:pt x="961935" y="4062805"/>
                  <a:pt x="982549" y="4042193"/>
                </a:cubicBezTo>
                <a:cubicBezTo>
                  <a:pt x="1011413" y="4017457"/>
                  <a:pt x="1023786" y="3967988"/>
                  <a:pt x="1081516" y="3988600"/>
                </a:cubicBezTo>
                <a:cubicBezTo>
                  <a:pt x="1093885" y="3992724"/>
                  <a:pt x="1106254" y="3976234"/>
                  <a:pt x="1098010" y="3963867"/>
                </a:cubicBezTo>
                <a:lnTo>
                  <a:pt x="1088759" y="3937593"/>
                </a:lnTo>
                <a:lnTo>
                  <a:pt x="1102576" y="3928445"/>
                </a:lnTo>
                <a:cubicBezTo>
                  <a:pt x="1105707" y="3926371"/>
                  <a:pt x="1105707" y="3926371"/>
                  <a:pt x="1108838" y="3924299"/>
                </a:cubicBezTo>
                <a:cubicBezTo>
                  <a:pt x="1113559" y="3917826"/>
                  <a:pt x="1119987" y="3912232"/>
                  <a:pt x="1127345" y="3907193"/>
                </a:cubicBezTo>
                <a:lnTo>
                  <a:pt x="1133970" y="3903404"/>
                </a:lnTo>
                <a:lnTo>
                  <a:pt x="1139243" y="3902031"/>
                </a:lnTo>
                <a:cubicBezTo>
                  <a:pt x="1151614" y="3899970"/>
                  <a:pt x="1159861" y="3896877"/>
                  <a:pt x="1167078" y="3891724"/>
                </a:cubicBezTo>
                <a:lnTo>
                  <a:pt x="1179738" y="3878465"/>
                </a:lnTo>
                <a:lnTo>
                  <a:pt x="1191469" y="3872268"/>
                </a:lnTo>
                <a:cubicBezTo>
                  <a:pt x="1191469" y="3872268"/>
                  <a:pt x="1194600" y="3870195"/>
                  <a:pt x="1197114" y="3867191"/>
                </a:cubicBezTo>
                <a:cubicBezTo>
                  <a:pt x="1199628" y="3864187"/>
                  <a:pt x="1202759" y="3862114"/>
                  <a:pt x="1205890" y="3860042"/>
                </a:cubicBezTo>
                <a:cubicBezTo>
                  <a:pt x="1237812" y="3840244"/>
                  <a:pt x="1266656" y="3815792"/>
                  <a:pt x="1299195" y="3796926"/>
                </a:cubicBezTo>
                <a:cubicBezTo>
                  <a:pt x="1311718" y="3788635"/>
                  <a:pt x="1316131" y="3781698"/>
                  <a:pt x="1326139" y="3776409"/>
                </a:cubicBezTo>
                <a:cubicBezTo>
                  <a:pt x="1335531" y="3770191"/>
                  <a:pt x="1348054" y="3761900"/>
                  <a:pt x="1357446" y="3755681"/>
                </a:cubicBezTo>
                <a:cubicBezTo>
                  <a:pt x="1375614" y="3742313"/>
                  <a:pt x="1393733" y="3735672"/>
                  <a:pt x="1408153" y="3723446"/>
                </a:cubicBezTo>
                <a:cubicBezTo>
                  <a:pt x="1414415" y="3719300"/>
                  <a:pt x="1417546" y="3717228"/>
                  <a:pt x="1420676" y="3715155"/>
                </a:cubicBezTo>
                <a:cubicBezTo>
                  <a:pt x="1423807" y="3713083"/>
                  <a:pt x="1427555" y="3711941"/>
                  <a:pt x="1429453" y="3708006"/>
                </a:cubicBezTo>
                <a:cubicBezTo>
                  <a:pt x="1428836" y="3707076"/>
                  <a:pt x="1424473" y="3707286"/>
                  <a:pt x="1421342" y="3709359"/>
                </a:cubicBezTo>
                <a:cubicBezTo>
                  <a:pt x="1411334" y="3714647"/>
                  <a:pt x="1400092" y="3718073"/>
                  <a:pt x="1387570" y="3726364"/>
                </a:cubicBezTo>
                <a:cubicBezTo>
                  <a:pt x="1381308" y="3730510"/>
                  <a:pt x="1380075" y="3728649"/>
                  <a:pt x="1373199" y="3731864"/>
                </a:cubicBezTo>
                <a:cubicBezTo>
                  <a:pt x="1387002" y="3718708"/>
                  <a:pt x="1402657" y="3708342"/>
                  <a:pt x="1417694" y="3697047"/>
                </a:cubicBezTo>
                <a:cubicBezTo>
                  <a:pt x="1429601" y="3687826"/>
                  <a:pt x="1437761" y="3679746"/>
                  <a:pt x="1449668" y="3670524"/>
                </a:cubicBezTo>
                <a:cubicBezTo>
                  <a:pt x="1452797" y="3668452"/>
                  <a:pt x="1457827" y="3662444"/>
                  <a:pt x="1453464" y="3662656"/>
                </a:cubicBezTo>
                <a:cubicBezTo>
                  <a:pt x="1449100" y="3662867"/>
                  <a:pt x="1443455" y="3667943"/>
                  <a:pt x="1440324" y="3670016"/>
                </a:cubicBezTo>
                <a:cubicBezTo>
                  <a:pt x="1418409" y="3684526"/>
                  <a:pt x="1399626" y="3696962"/>
                  <a:pt x="1377710" y="3711471"/>
                </a:cubicBezTo>
                <a:cubicBezTo>
                  <a:pt x="1340142" y="3736346"/>
                  <a:pt x="1300724" y="3758428"/>
                  <a:pt x="1262588" y="3775645"/>
                </a:cubicBezTo>
                <a:lnTo>
                  <a:pt x="1248470" y="3783659"/>
                </a:lnTo>
                <a:lnTo>
                  <a:pt x="1254703" y="3774752"/>
                </a:lnTo>
                <a:cubicBezTo>
                  <a:pt x="1277382" y="3744349"/>
                  <a:pt x="1302124" y="3716523"/>
                  <a:pt x="1333051" y="3695911"/>
                </a:cubicBezTo>
                <a:cubicBezTo>
                  <a:pt x="1354699" y="3679421"/>
                  <a:pt x="1373027" y="3662273"/>
                  <a:pt x="1389501" y="3644602"/>
                </a:cubicBezTo>
                <a:lnTo>
                  <a:pt x="1391425" y="3642291"/>
                </a:lnTo>
                <a:lnTo>
                  <a:pt x="1397556" y="3639425"/>
                </a:lnTo>
                <a:cubicBezTo>
                  <a:pt x="1418805" y="3630712"/>
                  <a:pt x="1421936" y="3628639"/>
                  <a:pt x="1431378" y="3615694"/>
                </a:cubicBezTo>
                <a:cubicBezTo>
                  <a:pt x="1434508" y="3613621"/>
                  <a:pt x="1433275" y="3611760"/>
                  <a:pt x="1435790" y="3608756"/>
                </a:cubicBezTo>
                <a:cubicBezTo>
                  <a:pt x="1457655" y="3600973"/>
                  <a:pt x="1473308" y="3590608"/>
                  <a:pt x="1492093" y="3578172"/>
                </a:cubicBezTo>
                <a:cubicBezTo>
                  <a:pt x="1504615" y="3569881"/>
                  <a:pt x="1514008" y="3563662"/>
                  <a:pt x="1526530" y="3555371"/>
                </a:cubicBezTo>
                <a:cubicBezTo>
                  <a:pt x="1550960" y="3537858"/>
                  <a:pt x="1577856" y="3524067"/>
                  <a:pt x="1605415" y="3504482"/>
                </a:cubicBezTo>
                <a:cubicBezTo>
                  <a:pt x="1614807" y="3498263"/>
                  <a:pt x="1620403" y="3499914"/>
                  <a:pt x="1627947" y="3490902"/>
                </a:cubicBezTo>
                <a:cubicBezTo>
                  <a:pt x="1636105" y="3482822"/>
                  <a:pt x="1646731" y="3478465"/>
                  <a:pt x="1652375" y="3473389"/>
                </a:cubicBezTo>
                <a:cubicBezTo>
                  <a:pt x="1661767" y="3467171"/>
                  <a:pt x="1671160" y="3460953"/>
                  <a:pt x="1680553" y="3454734"/>
                </a:cubicBezTo>
                <a:cubicBezTo>
                  <a:pt x="1685581" y="3448726"/>
                  <a:pt x="1678087" y="3451011"/>
                  <a:pt x="1679985" y="3447076"/>
                </a:cubicBezTo>
                <a:cubicBezTo>
                  <a:pt x="1686912" y="3437135"/>
                  <a:pt x="1698819" y="3427911"/>
                  <a:pt x="1715705" y="3419409"/>
                </a:cubicBezTo>
                <a:cubicBezTo>
                  <a:pt x="1718837" y="3417337"/>
                  <a:pt x="1719452" y="3418268"/>
                  <a:pt x="1725713" y="3414122"/>
                </a:cubicBezTo>
                <a:cubicBezTo>
                  <a:pt x="1728844" y="3412049"/>
                  <a:pt x="1731359" y="3409046"/>
                  <a:pt x="1730126" y="3407184"/>
                </a:cubicBezTo>
                <a:cubicBezTo>
                  <a:pt x="1729510" y="3406253"/>
                  <a:pt x="1728278" y="3404392"/>
                  <a:pt x="1722016" y="3408538"/>
                </a:cubicBezTo>
                <a:cubicBezTo>
                  <a:pt x="1713240" y="3415688"/>
                  <a:pt x="1703232" y="3420975"/>
                  <a:pt x="1697587" y="3426051"/>
                </a:cubicBezTo>
                <a:cubicBezTo>
                  <a:pt x="1685063" y="3434342"/>
                  <a:pt x="1677570" y="3436627"/>
                  <a:pt x="1668177" y="3442844"/>
                </a:cubicBezTo>
                <a:cubicBezTo>
                  <a:pt x="1661300" y="3446060"/>
                  <a:pt x="1656321" y="3445340"/>
                  <a:pt x="1655088" y="3443478"/>
                </a:cubicBezTo>
                <a:cubicBezTo>
                  <a:pt x="1646978" y="3444832"/>
                  <a:pt x="1646361" y="3443900"/>
                  <a:pt x="1638201" y="3451982"/>
                </a:cubicBezTo>
                <a:cubicBezTo>
                  <a:pt x="1626295" y="3461203"/>
                  <a:pt x="1614389" y="3470425"/>
                  <a:pt x="1603097" y="3480578"/>
                </a:cubicBezTo>
                <a:cubicBezTo>
                  <a:pt x="1600583" y="3483581"/>
                  <a:pt x="1593706" y="3486797"/>
                  <a:pt x="1587444" y="3490942"/>
                </a:cubicBezTo>
                <a:cubicBezTo>
                  <a:pt x="1584314" y="3493015"/>
                  <a:pt x="1583081" y="3491153"/>
                  <a:pt x="1579335" y="3492296"/>
                </a:cubicBezTo>
                <a:cubicBezTo>
                  <a:pt x="1571841" y="3494580"/>
                  <a:pt x="1577486" y="3489503"/>
                  <a:pt x="1579384" y="3485569"/>
                </a:cubicBezTo>
                <a:lnTo>
                  <a:pt x="1583008" y="3481980"/>
                </a:lnTo>
                <a:lnTo>
                  <a:pt x="1593519" y="3475021"/>
                </a:lnTo>
                <a:cubicBezTo>
                  <a:pt x="1602911" y="3468802"/>
                  <a:pt x="1609172" y="3464656"/>
                  <a:pt x="1614201" y="3458650"/>
                </a:cubicBezTo>
                <a:cubicBezTo>
                  <a:pt x="1627390" y="3444563"/>
                  <a:pt x="1636783" y="3438344"/>
                  <a:pt x="1658031" y="3429629"/>
                </a:cubicBezTo>
                <a:cubicBezTo>
                  <a:pt x="1668656" y="3425273"/>
                  <a:pt x="1681795" y="3417912"/>
                  <a:pt x="1694934" y="3410552"/>
                </a:cubicBezTo>
                <a:cubicBezTo>
                  <a:pt x="1708074" y="3403191"/>
                  <a:pt x="1718748" y="3392108"/>
                  <a:pt x="1734402" y="3381744"/>
                </a:cubicBezTo>
                <a:cubicBezTo>
                  <a:pt x="1734402" y="3381744"/>
                  <a:pt x="1736916" y="3378740"/>
                  <a:pt x="1736300" y="3377809"/>
                </a:cubicBezTo>
                <a:cubicBezTo>
                  <a:pt x="1741944" y="3372733"/>
                  <a:pt x="1744459" y="3369729"/>
                  <a:pt x="1746974" y="3366726"/>
                </a:cubicBezTo>
                <a:cubicBezTo>
                  <a:pt x="1757031" y="3354711"/>
                  <a:pt x="1769554" y="3346420"/>
                  <a:pt x="1787057" y="3338848"/>
                </a:cubicBezTo>
                <a:cubicBezTo>
                  <a:pt x="1790804" y="3337706"/>
                  <a:pt x="1794551" y="3336564"/>
                  <a:pt x="1798298" y="3335422"/>
                </a:cubicBezTo>
                <a:cubicBezTo>
                  <a:pt x="1802661" y="3335211"/>
                  <a:pt x="1830788" y="3323283"/>
                  <a:pt x="1833919" y="3321209"/>
                </a:cubicBezTo>
                <a:cubicBezTo>
                  <a:pt x="1842078" y="3313130"/>
                  <a:pt x="1847674" y="3314780"/>
                  <a:pt x="1856451" y="3307631"/>
                </a:cubicBezTo>
                <a:cubicBezTo>
                  <a:pt x="1871488" y="3296335"/>
                  <a:pt x="1881545" y="3284321"/>
                  <a:pt x="1900329" y="3271885"/>
                </a:cubicBezTo>
                <a:cubicBezTo>
                  <a:pt x="1903460" y="3269812"/>
                  <a:pt x="1902844" y="3268881"/>
                  <a:pt x="1902227" y="3267950"/>
                </a:cubicBezTo>
                <a:cubicBezTo>
                  <a:pt x="1910387" y="3259870"/>
                  <a:pt x="1917931" y="3250859"/>
                  <a:pt x="1927939" y="3245571"/>
                </a:cubicBezTo>
                <a:cubicBezTo>
                  <a:pt x="1937331" y="3239353"/>
                  <a:pt x="1950471" y="3231993"/>
                  <a:pt x="1959197" y="3231570"/>
                </a:cubicBezTo>
                <a:cubicBezTo>
                  <a:pt x="1959812" y="3232501"/>
                  <a:pt x="2016733" y="3202847"/>
                  <a:pt x="2019247" y="3199844"/>
                </a:cubicBezTo>
                <a:cubicBezTo>
                  <a:pt x="2033052" y="3186688"/>
                  <a:pt x="2054967" y="3172178"/>
                  <a:pt x="2068155" y="3158090"/>
                </a:cubicBezTo>
                <a:cubicBezTo>
                  <a:pt x="2075699" y="3149080"/>
                  <a:pt x="2087606" y="3139857"/>
                  <a:pt x="2098846" y="3136432"/>
                </a:cubicBezTo>
                <a:cubicBezTo>
                  <a:pt x="2113218" y="3130932"/>
                  <a:pt x="2129487" y="3121500"/>
                  <a:pt x="2144525" y="3110204"/>
                </a:cubicBezTo>
                <a:cubicBezTo>
                  <a:pt x="2150786" y="3106059"/>
                  <a:pt x="2160179" y="3099840"/>
                  <a:pt x="2169571" y="3093622"/>
                </a:cubicBezTo>
                <a:cubicBezTo>
                  <a:pt x="2175832" y="3089476"/>
                  <a:pt x="2178964" y="3087403"/>
                  <a:pt x="2181478" y="3084400"/>
                </a:cubicBezTo>
                <a:cubicBezTo>
                  <a:pt x="2189021" y="3075389"/>
                  <a:pt x="2202160" y="3068028"/>
                  <a:pt x="2214683" y="3059737"/>
                </a:cubicBezTo>
                <a:cubicBezTo>
                  <a:pt x="2217813" y="3057665"/>
                  <a:pt x="2224691" y="3054449"/>
                  <a:pt x="2226591" y="3050515"/>
                </a:cubicBezTo>
                <a:cubicBezTo>
                  <a:pt x="2239161" y="3035497"/>
                  <a:pt x="2251734" y="3020479"/>
                  <a:pt x="2250552" y="3011891"/>
                </a:cubicBezTo>
                <a:cubicBezTo>
                  <a:pt x="2250600" y="3005164"/>
                  <a:pt x="2246286" y="2998649"/>
                  <a:pt x="2271332" y="2982067"/>
                </a:cubicBezTo>
                <a:cubicBezTo>
                  <a:pt x="2280724" y="2975848"/>
                  <a:pt x="2288267" y="2966837"/>
                  <a:pt x="2286419" y="2964045"/>
                </a:cubicBezTo>
                <a:cubicBezTo>
                  <a:pt x="2287701" y="2959180"/>
                  <a:pt x="2289599" y="2955245"/>
                  <a:pt x="2294012" y="2948308"/>
                </a:cubicBezTo>
                <a:cubicBezTo>
                  <a:pt x="2293396" y="2947377"/>
                  <a:pt x="2292778" y="2946446"/>
                  <a:pt x="2292778" y="2946446"/>
                </a:cubicBezTo>
                <a:cubicBezTo>
                  <a:pt x="2274045" y="2952156"/>
                  <a:pt x="2258440" y="2955793"/>
                  <a:pt x="2239655" y="2968229"/>
                </a:cubicBezTo>
                <a:cubicBezTo>
                  <a:pt x="2183302" y="3005541"/>
                  <a:pt x="2130081" y="3040779"/>
                  <a:pt x="2076859" y="3076016"/>
                </a:cubicBezTo>
                <a:cubicBezTo>
                  <a:pt x="2073728" y="3078089"/>
                  <a:pt x="2065569" y="3086169"/>
                  <a:pt x="2063103" y="3082447"/>
                </a:cubicBezTo>
                <a:cubicBezTo>
                  <a:pt x="2061871" y="3080585"/>
                  <a:pt x="2071880" y="3075299"/>
                  <a:pt x="2075010" y="3073224"/>
                </a:cubicBezTo>
                <a:cubicBezTo>
                  <a:pt x="2087533" y="3064933"/>
                  <a:pt x="2100056" y="3056643"/>
                  <a:pt x="2110729" y="3045559"/>
                </a:cubicBezTo>
                <a:cubicBezTo>
                  <a:pt x="2133360" y="3018526"/>
                  <a:pt x="2169080" y="2990859"/>
                  <a:pt x="2209162" y="2962982"/>
                </a:cubicBezTo>
                <a:cubicBezTo>
                  <a:pt x="2227946" y="2950545"/>
                  <a:pt x="2250478" y="2936967"/>
                  <a:pt x="2271160" y="2920595"/>
                </a:cubicBezTo>
                <a:cubicBezTo>
                  <a:pt x="2282450" y="2910443"/>
                  <a:pt x="2298721" y="2901009"/>
                  <a:pt x="2311860" y="2893648"/>
                </a:cubicBezTo>
                <a:cubicBezTo>
                  <a:pt x="2324383" y="2885357"/>
                  <a:pt x="2335058" y="2874274"/>
                  <a:pt x="2348196" y="2866912"/>
                </a:cubicBezTo>
                <a:cubicBezTo>
                  <a:pt x="2354458" y="2862768"/>
                  <a:pt x="2368213" y="2856338"/>
                  <a:pt x="2362617" y="2854688"/>
                </a:cubicBezTo>
                <a:cubicBezTo>
                  <a:pt x="2360768" y="2851896"/>
                  <a:pt x="2352608" y="2859976"/>
                  <a:pt x="2345731" y="2863190"/>
                </a:cubicBezTo>
                <a:cubicBezTo>
                  <a:pt x="2307546" y="2887133"/>
                  <a:pt x="2274957" y="2912726"/>
                  <a:pt x="2237388" y="2937601"/>
                </a:cubicBezTo>
                <a:cubicBezTo>
                  <a:pt x="2218604" y="2950036"/>
                  <a:pt x="2206131" y="2951602"/>
                  <a:pt x="2186729" y="2963108"/>
                </a:cubicBezTo>
                <a:cubicBezTo>
                  <a:pt x="2186729" y="2963108"/>
                  <a:pt x="2186114" y="2962177"/>
                  <a:pt x="2185498" y="2961247"/>
                </a:cubicBezTo>
                <a:cubicBezTo>
                  <a:pt x="2184881" y="2960316"/>
                  <a:pt x="2180519" y="2960527"/>
                  <a:pt x="2186164" y="2955451"/>
                </a:cubicBezTo>
                <a:cubicBezTo>
                  <a:pt x="2195556" y="2949232"/>
                  <a:pt x="2204949" y="2943013"/>
                  <a:pt x="2214340" y="2936795"/>
                </a:cubicBezTo>
                <a:cubicBezTo>
                  <a:pt x="2223732" y="2930577"/>
                  <a:pt x="2225630" y="2926642"/>
                  <a:pt x="2231892" y="2922497"/>
                </a:cubicBezTo>
                <a:cubicBezTo>
                  <a:pt x="2235023" y="2920424"/>
                  <a:pt x="2234407" y="2919494"/>
                  <a:pt x="2233791" y="2918563"/>
                </a:cubicBezTo>
                <a:cubicBezTo>
                  <a:pt x="2233174" y="2917631"/>
                  <a:pt x="2230043" y="2919705"/>
                  <a:pt x="2226911" y="2921777"/>
                </a:cubicBezTo>
                <a:cubicBezTo>
                  <a:pt x="2217519" y="2927996"/>
                  <a:pt x="2208127" y="2934214"/>
                  <a:pt x="2198735" y="2940432"/>
                </a:cubicBezTo>
                <a:cubicBezTo>
                  <a:pt x="2195605" y="2942505"/>
                  <a:pt x="2189344" y="2946650"/>
                  <a:pt x="2188112" y="2944790"/>
                </a:cubicBezTo>
                <a:cubicBezTo>
                  <a:pt x="2187495" y="2943858"/>
                  <a:pt x="2193756" y="2939713"/>
                  <a:pt x="2193140" y="2938783"/>
                </a:cubicBezTo>
                <a:cubicBezTo>
                  <a:pt x="2203814" y="2927698"/>
                  <a:pt x="2215105" y="2917546"/>
                  <a:pt x="2227628" y="2909255"/>
                </a:cubicBezTo>
                <a:cubicBezTo>
                  <a:pt x="2249542" y="2894745"/>
                  <a:pt x="2262114" y="2879727"/>
                  <a:pt x="2284646" y="2866148"/>
                </a:cubicBezTo>
                <a:cubicBezTo>
                  <a:pt x="2284646" y="2866148"/>
                  <a:pt x="2284030" y="2865217"/>
                  <a:pt x="2284030" y="2865217"/>
                </a:cubicBezTo>
                <a:cubicBezTo>
                  <a:pt x="2283413" y="2864287"/>
                  <a:pt x="2283413" y="2864287"/>
                  <a:pt x="2282797" y="2863354"/>
                </a:cubicBezTo>
                <a:cubicBezTo>
                  <a:pt x="2279666" y="2865428"/>
                  <a:pt x="2273404" y="2869574"/>
                  <a:pt x="2270274" y="2871646"/>
                </a:cubicBezTo>
                <a:cubicBezTo>
                  <a:pt x="2257135" y="2879007"/>
                  <a:pt x="2256519" y="2878076"/>
                  <a:pt x="2257184" y="2872281"/>
                </a:cubicBezTo>
                <a:cubicBezTo>
                  <a:pt x="2259698" y="2869277"/>
                  <a:pt x="2259082" y="2868346"/>
                  <a:pt x="2252205" y="2871561"/>
                </a:cubicBezTo>
                <a:cubicBezTo>
                  <a:pt x="2242197" y="2876847"/>
                  <a:pt x="2232804" y="2883067"/>
                  <a:pt x="2222180" y="2887424"/>
                </a:cubicBezTo>
                <a:cubicBezTo>
                  <a:pt x="2231572" y="2881206"/>
                  <a:pt x="2237834" y="2877061"/>
                  <a:pt x="2244094" y="2872915"/>
                </a:cubicBezTo>
                <a:cubicBezTo>
                  <a:pt x="2250357" y="2868769"/>
                  <a:pt x="2249123" y="2866908"/>
                  <a:pt x="2245377" y="2868049"/>
                </a:cubicBezTo>
                <a:cubicBezTo>
                  <a:pt x="2244760" y="2867119"/>
                  <a:pt x="2238500" y="2871264"/>
                  <a:pt x="2244144" y="2866187"/>
                </a:cubicBezTo>
                <a:cubicBezTo>
                  <a:pt x="2244144" y="2866187"/>
                  <a:pt x="2246658" y="2863184"/>
                  <a:pt x="2247275" y="2864114"/>
                </a:cubicBezTo>
                <a:cubicBezTo>
                  <a:pt x="2257900" y="2859758"/>
                  <a:pt x="2269806" y="2850536"/>
                  <a:pt x="2279199" y="2844317"/>
                </a:cubicBezTo>
                <a:cubicBezTo>
                  <a:pt x="2282329" y="2842244"/>
                  <a:pt x="2285459" y="2840172"/>
                  <a:pt x="2284843" y="2839241"/>
                </a:cubicBezTo>
                <a:cubicBezTo>
                  <a:pt x="2284227" y="2838310"/>
                  <a:pt x="2284227" y="2838310"/>
                  <a:pt x="2280481" y="2839453"/>
                </a:cubicBezTo>
                <a:cubicBezTo>
                  <a:pt x="2272986" y="2841736"/>
                  <a:pt x="2263595" y="2847955"/>
                  <a:pt x="2259231" y="2848167"/>
                </a:cubicBezTo>
                <a:cubicBezTo>
                  <a:pt x="2254868" y="2848376"/>
                  <a:pt x="2247990" y="2851593"/>
                  <a:pt x="2253020" y="2845585"/>
                </a:cubicBezTo>
                <a:cubicBezTo>
                  <a:pt x="2255533" y="2842581"/>
                  <a:pt x="2254301" y="2840720"/>
                  <a:pt x="2257432" y="2838647"/>
                </a:cubicBezTo>
                <a:cubicBezTo>
                  <a:pt x="2263693" y="2834501"/>
                  <a:pt x="2269338" y="2829425"/>
                  <a:pt x="2273085" y="2828283"/>
                </a:cubicBezTo>
                <a:cubicBezTo>
                  <a:pt x="2286841" y="2821853"/>
                  <a:pt x="2299979" y="2814491"/>
                  <a:pt x="2313117" y="2807132"/>
                </a:cubicBezTo>
                <a:cubicBezTo>
                  <a:pt x="2323744" y="2802775"/>
                  <a:pt x="2323127" y="2801845"/>
                  <a:pt x="2327541" y="2794907"/>
                </a:cubicBezTo>
                <a:cubicBezTo>
                  <a:pt x="2326307" y="2793044"/>
                  <a:pt x="2327589" y="2788179"/>
                  <a:pt x="2333234" y="2783104"/>
                </a:cubicBezTo>
                <a:cubicBezTo>
                  <a:pt x="2342626" y="2776885"/>
                  <a:pt x="2347656" y="2770878"/>
                  <a:pt x="2360178" y="2762587"/>
                </a:cubicBezTo>
                <a:cubicBezTo>
                  <a:pt x="2367056" y="2759372"/>
                  <a:pt x="2375832" y="2752222"/>
                  <a:pt x="2385840" y="2746936"/>
                </a:cubicBezTo>
                <a:cubicBezTo>
                  <a:pt x="2392102" y="2742789"/>
                  <a:pt x="2390869" y="2740928"/>
                  <a:pt x="2390253" y="2739996"/>
                </a:cubicBezTo>
                <a:cubicBezTo>
                  <a:pt x="2389021" y="2738135"/>
                  <a:pt x="2385273" y="2739277"/>
                  <a:pt x="2382142" y="2741350"/>
                </a:cubicBezTo>
                <a:cubicBezTo>
                  <a:pt x="2375881" y="2745495"/>
                  <a:pt x="2376498" y="2746426"/>
                  <a:pt x="2373367" y="2748499"/>
                </a:cubicBezTo>
                <a:cubicBezTo>
                  <a:pt x="2358946" y="2760725"/>
                  <a:pt x="2345806" y="2768085"/>
                  <a:pt x="2333949" y="2770580"/>
                </a:cubicBezTo>
                <a:cubicBezTo>
                  <a:pt x="2329586" y="2770792"/>
                  <a:pt x="2334615" y="2764785"/>
                  <a:pt x="2327121" y="2767069"/>
                </a:cubicBezTo>
                <a:cubicBezTo>
                  <a:pt x="2317729" y="2773287"/>
                  <a:pt x="2308337" y="2779506"/>
                  <a:pt x="2298944" y="2785725"/>
                </a:cubicBezTo>
                <a:cubicBezTo>
                  <a:pt x="2292067" y="2788939"/>
                  <a:pt x="2283908" y="2797020"/>
                  <a:pt x="2273283" y="2801376"/>
                </a:cubicBezTo>
                <a:cubicBezTo>
                  <a:pt x="2262041" y="2804803"/>
                  <a:pt x="2261376" y="2810597"/>
                  <a:pt x="2251984" y="2816815"/>
                </a:cubicBezTo>
                <a:cubicBezTo>
                  <a:pt x="2223191" y="2834541"/>
                  <a:pt x="2199994" y="2853916"/>
                  <a:pt x="2174332" y="2869568"/>
                </a:cubicBezTo>
                <a:cubicBezTo>
                  <a:pt x="2161810" y="2877859"/>
                  <a:pt x="2152417" y="2884078"/>
                  <a:pt x="2139894" y="2892369"/>
                </a:cubicBezTo>
                <a:cubicBezTo>
                  <a:pt x="2121110" y="2904805"/>
                  <a:pt x="2105456" y="2915170"/>
                  <a:pt x="2089754" y="2932259"/>
                </a:cubicBezTo>
                <a:cubicBezTo>
                  <a:pt x="2086006" y="2933403"/>
                  <a:pt x="2084774" y="2931541"/>
                  <a:pt x="2081643" y="2933614"/>
                </a:cubicBezTo>
                <a:cubicBezTo>
                  <a:pt x="2066040" y="2937251"/>
                  <a:pt x="2062908" y="2939324"/>
                  <a:pt x="2046590" y="2955484"/>
                </a:cubicBezTo>
                <a:cubicBezTo>
                  <a:pt x="2041559" y="2961491"/>
                  <a:pt x="2033401" y="2969571"/>
                  <a:pt x="2024008" y="2975790"/>
                </a:cubicBezTo>
                <a:cubicBezTo>
                  <a:pt x="2015233" y="2982939"/>
                  <a:pt x="2010203" y="2988946"/>
                  <a:pt x="2003326" y="2992160"/>
                </a:cubicBezTo>
                <a:cubicBezTo>
                  <a:pt x="1986439" y="3000663"/>
                  <a:pt x="1967656" y="3013100"/>
                  <a:pt x="1954566" y="3013734"/>
                </a:cubicBezTo>
                <a:cubicBezTo>
                  <a:pt x="1946455" y="3015087"/>
                  <a:pt x="1935831" y="3019445"/>
                  <a:pt x="1927055" y="3026593"/>
                </a:cubicBezTo>
                <a:cubicBezTo>
                  <a:pt x="1922026" y="3032602"/>
                  <a:pt x="1915765" y="3036747"/>
                  <a:pt x="1909505" y="3040892"/>
                </a:cubicBezTo>
                <a:cubicBezTo>
                  <a:pt x="1900111" y="3047111"/>
                  <a:pt x="1894466" y="3052186"/>
                  <a:pt x="1895699" y="3054049"/>
                </a:cubicBezTo>
                <a:cubicBezTo>
                  <a:pt x="1893800" y="3057983"/>
                  <a:pt x="1891285" y="3060987"/>
                  <a:pt x="1892518" y="3062849"/>
                </a:cubicBezTo>
                <a:cubicBezTo>
                  <a:pt x="1888722" y="3070716"/>
                  <a:pt x="1875583" y="3078077"/>
                  <a:pt x="1867473" y="3079430"/>
                </a:cubicBezTo>
                <a:cubicBezTo>
                  <a:pt x="1863109" y="3079641"/>
                  <a:pt x="1858130" y="3078923"/>
                  <a:pt x="1851869" y="3083069"/>
                </a:cubicBezTo>
                <a:cubicBezTo>
                  <a:pt x="1842477" y="3089287"/>
                  <a:pt x="1836215" y="3093433"/>
                  <a:pt x="1830569" y="3098508"/>
                </a:cubicBezTo>
                <a:cubicBezTo>
                  <a:pt x="1822410" y="3106588"/>
                  <a:pt x="1805524" y="3115091"/>
                  <a:pt x="1797982" y="3124102"/>
                </a:cubicBezTo>
                <a:cubicBezTo>
                  <a:pt x="1794850" y="3126175"/>
                  <a:pt x="1791720" y="3128247"/>
                  <a:pt x="1787972" y="3129389"/>
                </a:cubicBezTo>
                <a:cubicBezTo>
                  <a:pt x="1777347" y="3133747"/>
                  <a:pt x="1772985" y="3133957"/>
                  <a:pt x="1771136" y="3131164"/>
                </a:cubicBezTo>
                <a:cubicBezTo>
                  <a:pt x="1770520" y="3130235"/>
                  <a:pt x="1766156" y="3130445"/>
                  <a:pt x="1760512" y="3135522"/>
                </a:cubicBezTo>
                <a:cubicBezTo>
                  <a:pt x="1750453" y="3147537"/>
                  <a:pt x="1736032" y="3159762"/>
                  <a:pt x="1721611" y="3171988"/>
                </a:cubicBezTo>
                <a:cubicBezTo>
                  <a:pt x="1718481" y="3174060"/>
                  <a:pt x="1715966" y="3177063"/>
                  <a:pt x="1716582" y="3177996"/>
                </a:cubicBezTo>
                <a:cubicBezTo>
                  <a:pt x="1717199" y="3178926"/>
                  <a:pt x="1720330" y="3176852"/>
                  <a:pt x="1724076" y="3175711"/>
                </a:cubicBezTo>
                <a:cubicBezTo>
                  <a:pt x="1736600" y="3167419"/>
                  <a:pt x="1754718" y="3160779"/>
                  <a:pt x="1768523" y="3147622"/>
                </a:cubicBezTo>
                <a:cubicBezTo>
                  <a:pt x="1771654" y="3145549"/>
                  <a:pt x="1777915" y="3141404"/>
                  <a:pt x="1778531" y="3142334"/>
                </a:cubicBezTo>
                <a:cubicBezTo>
                  <a:pt x="1780381" y="3145127"/>
                  <a:pt x="1789772" y="3138909"/>
                  <a:pt x="1796033" y="3134763"/>
                </a:cubicBezTo>
                <a:cubicBezTo>
                  <a:pt x="1802295" y="3130618"/>
                  <a:pt x="1806657" y="3130407"/>
                  <a:pt x="1804759" y="3134340"/>
                </a:cubicBezTo>
                <a:cubicBezTo>
                  <a:pt x="1805377" y="3135271"/>
                  <a:pt x="1799731" y="3140347"/>
                  <a:pt x="1797833" y="3144282"/>
                </a:cubicBezTo>
                <a:cubicBezTo>
                  <a:pt x="1804094" y="3140136"/>
                  <a:pt x="1807841" y="3138995"/>
                  <a:pt x="1810355" y="3135991"/>
                </a:cubicBezTo>
                <a:cubicBezTo>
                  <a:pt x="1815384" y="3129983"/>
                  <a:pt x="1825393" y="3124696"/>
                  <a:pt x="1831655" y="3120549"/>
                </a:cubicBezTo>
                <a:cubicBezTo>
                  <a:pt x="1840430" y="3113400"/>
                  <a:pt x="1848540" y="3112048"/>
                  <a:pt x="1857317" y="3104898"/>
                </a:cubicBezTo>
                <a:cubicBezTo>
                  <a:pt x="1869223" y="3095677"/>
                  <a:pt x="1868557" y="3101472"/>
                  <a:pt x="1876051" y="3099188"/>
                </a:cubicBezTo>
                <a:cubicBezTo>
                  <a:pt x="1879798" y="3098046"/>
                  <a:pt x="1886059" y="3093901"/>
                  <a:pt x="1889190" y="3091827"/>
                </a:cubicBezTo>
                <a:cubicBezTo>
                  <a:pt x="1904843" y="3081464"/>
                  <a:pt x="1920497" y="3071099"/>
                  <a:pt x="1939281" y="3058663"/>
                </a:cubicBezTo>
                <a:cubicBezTo>
                  <a:pt x="1954935" y="3048299"/>
                  <a:pt x="1973719" y="3035862"/>
                  <a:pt x="1992503" y="3023424"/>
                </a:cubicBezTo>
                <a:cubicBezTo>
                  <a:pt x="1992503" y="3023424"/>
                  <a:pt x="1993121" y="3024356"/>
                  <a:pt x="1993121" y="3024356"/>
                </a:cubicBezTo>
                <a:cubicBezTo>
                  <a:pt x="1977467" y="3034720"/>
                  <a:pt x="1958682" y="3047156"/>
                  <a:pt x="1940514" y="3060524"/>
                </a:cubicBezTo>
                <a:cubicBezTo>
                  <a:pt x="1947392" y="3057309"/>
                  <a:pt x="1951756" y="3057098"/>
                  <a:pt x="1954886" y="3055026"/>
                </a:cubicBezTo>
                <a:cubicBezTo>
                  <a:pt x="1986810" y="3035228"/>
                  <a:pt x="2019965" y="3017291"/>
                  <a:pt x="2050657" y="2995633"/>
                </a:cubicBezTo>
                <a:cubicBezTo>
                  <a:pt x="2056917" y="2991489"/>
                  <a:pt x="2063179" y="2987342"/>
                  <a:pt x="2069440" y="2983197"/>
                </a:cubicBezTo>
                <a:cubicBezTo>
                  <a:pt x="2088225" y="2970759"/>
                  <a:pt x="2101980" y="2964329"/>
                  <a:pt x="2113837" y="2961834"/>
                </a:cubicBezTo>
                <a:cubicBezTo>
                  <a:pt x="2123229" y="2955616"/>
                  <a:pt x="2132621" y="2949397"/>
                  <a:pt x="2142013" y="2943179"/>
                </a:cubicBezTo>
                <a:cubicBezTo>
                  <a:pt x="2148275" y="2939033"/>
                  <a:pt x="2148892" y="2939964"/>
                  <a:pt x="2152639" y="2938822"/>
                </a:cubicBezTo>
                <a:cubicBezTo>
                  <a:pt x="2156384" y="2937680"/>
                  <a:pt x="2153872" y="2940683"/>
                  <a:pt x="2151357" y="2943688"/>
                </a:cubicBezTo>
                <a:cubicBezTo>
                  <a:pt x="2144430" y="2953628"/>
                  <a:pt x="2144430" y="2953628"/>
                  <a:pt x="2130057" y="2959127"/>
                </a:cubicBezTo>
                <a:cubicBezTo>
                  <a:pt x="2126310" y="2960270"/>
                  <a:pt x="2115069" y="2963696"/>
                  <a:pt x="2114453" y="2962765"/>
                </a:cubicBezTo>
                <a:cubicBezTo>
                  <a:pt x="2103163" y="2972918"/>
                  <a:pt x="2091922" y="2976343"/>
                  <a:pt x="2082530" y="2982562"/>
                </a:cubicBezTo>
                <a:cubicBezTo>
                  <a:pt x="2071240" y="2992715"/>
                  <a:pt x="2055586" y="3003079"/>
                  <a:pt x="2044961" y="3007436"/>
                </a:cubicBezTo>
                <a:cubicBezTo>
                  <a:pt x="2038699" y="3011582"/>
                  <a:pt x="2034953" y="3012724"/>
                  <a:pt x="2029308" y="3017800"/>
                </a:cubicBezTo>
                <a:cubicBezTo>
                  <a:pt x="2023047" y="3021946"/>
                  <a:pt x="2016169" y="3025161"/>
                  <a:pt x="2008009" y="3033241"/>
                </a:cubicBezTo>
                <a:cubicBezTo>
                  <a:pt x="2002364" y="3038317"/>
                  <a:pt x="1991123" y="3041742"/>
                  <a:pt x="1985477" y="3046819"/>
                </a:cubicBezTo>
                <a:cubicBezTo>
                  <a:pt x="1983579" y="3050754"/>
                  <a:pt x="1976702" y="3053969"/>
                  <a:pt x="1973571" y="3056043"/>
                </a:cubicBezTo>
                <a:cubicBezTo>
                  <a:pt x="1967310" y="3060187"/>
                  <a:pt x="1969208" y="3056252"/>
                  <a:pt x="1965460" y="3057396"/>
                </a:cubicBezTo>
                <a:cubicBezTo>
                  <a:pt x="1962330" y="3059468"/>
                  <a:pt x="1956069" y="3063614"/>
                  <a:pt x="1949808" y="3067759"/>
                </a:cubicBezTo>
                <a:cubicBezTo>
                  <a:pt x="1950423" y="3068690"/>
                  <a:pt x="1947909" y="3071694"/>
                  <a:pt x="1944778" y="3073766"/>
                </a:cubicBezTo>
                <a:cubicBezTo>
                  <a:pt x="1937900" y="3076981"/>
                  <a:pt x="1939799" y="3073047"/>
                  <a:pt x="1939182" y="3072116"/>
                </a:cubicBezTo>
                <a:cubicBezTo>
                  <a:pt x="1932921" y="3076261"/>
                  <a:pt x="1926659" y="3080407"/>
                  <a:pt x="1920398" y="3084553"/>
                </a:cubicBezTo>
                <a:cubicBezTo>
                  <a:pt x="1924762" y="3084342"/>
                  <a:pt x="1918501" y="3088487"/>
                  <a:pt x="1915370" y="3090561"/>
                </a:cubicBezTo>
                <a:cubicBezTo>
                  <a:pt x="1908493" y="3093775"/>
                  <a:pt x="1911006" y="3090772"/>
                  <a:pt x="1909773" y="3088911"/>
                </a:cubicBezTo>
                <a:cubicBezTo>
                  <a:pt x="1894121" y="3099274"/>
                  <a:pt x="1876569" y="3113573"/>
                  <a:pt x="1859066" y="3121144"/>
                </a:cubicBezTo>
                <a:cubicBezTo>
                  <a:pt x="1855319" y="3122286"/>
                  <a:pt x="1852189" y="3124359"/>
                  <a:pt x="1849675" y="3127362"/>
                </a:cubicBezTo>
                <a:cubicBezTo>
                  <a:pt x="1847776" y="3131297"/>
                  <a:pt x="1841515" y="3135442"/>
                  <a:pt x="1837768" y="3136585"/>
                </a:cubicBezTo>
                <a:cubicBezTo>
                  <a:pt x="1828376" y="3142803"/>
                  <a:pt x="1816469" y="3152025"/>
                  <a:pt x="1810824" y="3157101"/>
                </a:cubicBezTo>
                <a:cubicBezTo>
                  <a:pt x="1802664" y="3165182"/>
                  <a:pt x="1793271" y="3171400"/>
                  <a:pt x="1782647" y="3175757"/>
                </a:cubicBezTo>
                <a:cubicBezTo>
                  <a:pt x="1775770" y="3178972"/>
                  <a:pt x="1765761" y="3184260"/>
                  <a:pt x="1753239" y="3192551"/>
                </a:cubicBezTo>
                <a:cubicBezTo>
                  <a:pt x="1747593" y="3197627"/>
                  <a:pt x="1737585" y="3202914"/>
                  <a:pt x="1731323" y="3207061"/>
                </a:cubicBezTo>
                <a:cubicBezTo>
                  <a:pt x="1730041" y="3211925"/>
                  <a:pt x="1723163" y="3215140"/>
                  <a:pt x="1720032" y="3217213"/>
                </a:cubicBezTo>
                <a:cubicBezTo>
                  <a:pt x="1713771" y="3221359"/>
                  <a:pt x="1710640" y="3223432"/>
                  <a:pt x="1704379" y="3227578"/>
                </a:cubicBezTo>
                <a:cubicBezTo>
                  <a:pt x="1696835" y="3236588"/>
                  <a:pt x="1687443" y="3242806"/>
                  <a:pt x="1676203" y="3246233"/>
                </a:cubicBezTo>
                <a:cubicBezTo>
                  <a:pt x="1676203" y="3246233"/>
                  <a:pt x="1673072" y="3248305"/>
                  <a:pt x="1673072" y="3248305"/>
                </a:cubicBezTo>
                <a:cubicBezTo>
                  <a:pt x="1648026" y="3264888"/>
                  <a:pt x="1648026" y="3264888"/>
                  <a:pt x="1634936" y="3265522"/>
                </a:cubicBezTo>
                <a:cubicBezTo>
                  <a:pt x="1634320" y="3264591"/>
                  <a:pt x="1633703" y="3263661"/>
                  <a:pt x="1633703" y="3263661"/>
                </a:cubicBezTo>
                <a:cubicBezTo>
                  <a:pt x="1625594" y="3265013"/>
                  <a:pt x="1626876" y="3260149"/>
                  <a:pt x="1639399" y="3251857"/>
                </a:cubicBezTo>
                <a:cubicBezTo>
                  <a:pt x="1645660" y="3247712"/>
                  <a:pt x="1655052" y="3241494"/>
                  <a:pt x="1664444" y="3235275"/>
                </a:cubicBezTo>
                <a:cubicBezTo>
                  <a:pt x="1670705" y="3231129"/>
                  <a:pt x="1673837" y="3229056"/>
                  <a:pt x="1672604" y="3227195"/>
                </a:cubicBezTo>
                <a:cubicBezTo>
                  <a:pt x="1671372" y="3225333"/>
                  <a:pt x="1668857" y="3228336"/>
                  <a:pt x="1662596" y="3232482"/>
                </a:cubicBezTo>
                <a:cubicBezTo>
                  <a:pt x="1659465" y="3234556"/>
                  <a:pt x="1652587" y="3237771"/>
                  <a:pt x="1650689" y="3241704"/>
                </a:cubicBezTo>
                <a:cubicBezTo>
                  <a:pt x="1645044" y="3246781"/>
                  <a:pt x="1638783" y="3250927"/>
                  <a:pt x="1635035" y="3252069"/>
                </a:cubicBezTo>
                <a:lnTo>
                  <a:pt x="1623194" y="3259291"/>
                </a:lnTo>
                <a:lnTo>
                  <a:pt x="1625040" y="3253946"/>
                </a:lnTo>
                <a:lnTo>
                  <a:pt x="1588718" y="3257298"/>
                </a:lnTo>
                <a:lnTo>
                  <a:pt x="1607673" y="3244749"/>
                </a:lnTo>
                <a:cubicBezTo>
                  <a:pt x="1614550" y="3241533"/>
                  <a:pt x="1619579" y="3235525"/>
                  <a:pt x="1621478" y="3231592"/>
                </a:cubicBezTo>
                <a:lnTo>
                  <a:pt x="1581669" y="3257949"/>
                </a:lnTo>
                <a:lnTo>
                  <a:pt x="1575820" y="3258489"/>
                </a:lnTo>
                <a:cubicBezTo>
                  <a:pt x="1550315" y="3261683"/>
                  <a:pt x="1525513" y="3266594"/>
                  <a:pt x="1501639" y="3275555"/>
                </a:cubicBezTo>
                <a:lnTo>
                  <a:pt x="1471166" y="3290117"/>
                </a:lnTo>
                <a:lnTo>
                  <a:pt x="1495929" y="3273213"/>
                </a:lnTo>
                <a:cubicBezTo>
                  <a:pt x="1522874" y="3252696"/>
                  <a:pt x="1548535" y="3237044"/>
                  <a:pt x="1577328" y="3219319"/>
                </a:cubicBezTo>
                <a:cubicBezTo>
                  <a:pt x="1602373" y="3202737"/>
                  <a:pt x="1626187" y="3184293"/>
                  <a:pt x="1653081" y="3170504"/>
                </a:cubicBezTo>
                <a:cubicBezTo>
                  <a:pt x="1656829" y="3169361"/>
                  <a:pt x="1659959" y="3167288"/>
                  <a:pt x="1662474" y="3164285"/>
                </a:cubicBezTo>
                <a:cubicBezTo>
                  <a:pt x="1685671" y="3144910"/>
                  <a:pt x="1711949" y="3130187"/>
                  <a:pt x="1736378" y="3112675"/>
                </a:cubicBezTo>
                <a:cubicBezTo>
                  <a:pt x="1752032" y="3102311"/>
                  <a:pt x="1771432" y="3090804"/>
                  <a:pt x="1785188" y="3084375"/>
                </a:cubicBezTo>
                <a:cubicBezTo>
                  <a:pt x="1801457" y="3074941"/>
                  <a:pt x="1817727" y="3065509"/>
                  <a:pt x="1829633" y="3056286"/>
                </a:cubicBezTo>
                <a:cubicBezTo>
                  <a:pt x="1840925" y="3046134"/>
                  <a:pt x="1857194" y="3036701"/>
                  <a:pt x="1868484" y="3026547"/>
                </a:cubicBezTo>
                <a:cubicBezTo>
                  <a:pt x="1899225" y="2998162"/>
                  <a:pt x="1934945" y="2970496"/>
                  <a:pt x="1972513" y="2945622"/>
                </a:cubicBezTo>
                <a:cubicBezTo>
                  <a:pt x="1994429" y="2931113"/>
                  <a:pt x="2013212" y="2918676"/>
                  <a:pt x="2035127" y="2904166"/>
                </a:cubicBezTo>
                <a:cubicBezTo>
                  <a:pt x="2038258" y="2902093"/>
                  <a:pt x="2045136" y="2898878"/>
                  <a:pt x="2047033" y="2894943"/>
                </a:cubicBezTo>
                <a:cubicBezTo>
                  <a:pt x="2048933" y="2891009"/>
                  <a:pt x="2041439" y="2893293"/>
                  <a:pt x="2038308" y="2895366"/>
                </a:cubicBezTo>
                <a:cubicBezTo>
                  <a:pt x="2025169" y="2902727"/>
                  <a:pt x="2014544" y="2907083"/>
                  <a:pt x="2001405" y="2914444"/>
                </a:cubicBezTo>
                <a:cubicBezTo>
                  <a:pt x="1985135" y="2923878"/>
                  <a:pt x="1969482" y="2934242"/>
                  <a:pt x="1951979" y="2941814"/>
                </a:cubicBezTo>
                <a:cubicBezTo>
                  <a:pt x="1957624" y="2936737"/>
                  <a:pt x="1956391" y="2934876"/>
                  <a:pt x="1962653" y="2930729"/>
                </a:cubicBezTo>
                <a:cubicBezTo>
                  <a:pt x="1975177" y="2922438"/>
                  <a:pt x="1982719" y="2913428"/>
                  <a:pt x="1991495" y="2906279"/>
                </a:cubicBezTo>
                <a:cubicBezTo>
                  <a:pt x="1994626" y="2904205"/>
                  <a:pt x="1996523" y="2900271"/>
                  <a:pt x="1995907" y="2899341"/>
                </a:cubicBezTo>
                <a:cubicBezTo>
                  <a:pt x="1991545" y="2899551"/>
                  <a:pt x="1989030" y="2902556"/>
                  <a:pt x="1985899" y="2904629"/>
                </a:cubicBezTo>
                <a:cubicBezTo>
                  <a:pt x="1982769" y="2906702"/>
                  <a:pt x="1979638" y="2908774"/>
                  <a:pt x="1973376" y="2912919"/>
                </a:cubicBezTo>
                <a:cubicBezTo>
                  <a:pt x="1956491" y="2921421"/>
                  <a:pt x="1943301" y="2935509"/>
                  <a:pt x="1923902" y="2947015"/>
                </a:cubicBezTo>
                <a:cubicBezTo>
                  <a:pt x="1914509" y="2953234"/>
                  <a:pt x="1901986" y="2961524"/>
                  <a:pt x="1892595" y="2967744"/>
                </a:cubicBezTo>
                <a:cubicBezTo>
                  <a:pt x="1883817" y="2974893"/>
                  <a:pt x="1875708" y="2976245"/>
                  <a:pt x="1863185" y="2984537"/>
                </a:cubicBezTo>
                <a:cubicBezTo>
                  <a:pt x="1833111" y="3007127"/>
                  <a:pt x="1799339" y="3024132"/>
                  <a:pt x="1768647" y="3045791"/>
                </a:cubicBezTo>
                <a:cubicBezTo>
                  <a:pt x="1765517" y="3047863"/>
                  <a:pt x="1762386" y="3049937"/>
                  <a:pt x="1758640" y="3051079"/>
                </a:cubicBezTo>
                <a:cubicBezTo>
                  <a:pt x="1754892" y="3052221"/>
                  <a:pt x="1751760" y="3054293"/>
                  <a:pt x="1751760" y="3054293"/>
                </a:cubicBezTo>
                <a:cubicBezTo>
                  <a:pt x="1741087" y="3065377"/>
                  <a:pt x="1727948" y="3072737"/>
                  <a:pt x="1716658" y="3082891"/>
                </a:cubicBezTo>
                <a:cubicBezTo>
                  <a:pt x="1702236" y="3095116"/>
                  <a:pt x="1687199" y="3106411"/>
                  <a:pt x="1671595" y="3110048"/>
                </a:cubicBezTo>
                <a:cubicBezTo>
                  <a:pt x="1668464" y="3112121"/>
                  <a:pt x="1668464" y="3112121"/>
                  <a:pt x="1665334" y="3114193"/>
                </a:cubicBezTo>
                <a:cubicBezTo>
                  <a:pt x="1652811" y="3122485"/>
                  <a:pt x="1639672" y="3129846"/>
                  <a:pt x="1630896" y="3136995"/>
                </a:cubicBezTo>
                <a:cubicBezTo>
                  <a:pt x="1615243" y="3147359"/>
                  <a:pt x="1604001" y="3150785"/>
                  <a:pt x="1592095" y="3160007"/>
                </a:cubicBezTo>
                <a:cubicBezTo>
                  <a:pt x="1577058" y="3171303"/>
                  <a:pt x="1560172" y="3179804"/>
                  <a:pt x="1542003" y="3193172"/>
                </a:cubicBezTo>
                <a:cubicBezTo>
                  <a:pt x="1526966" y="3204467"/>
                  <a:pt x="1511929" y="3215762"/>
                  <a:pt x="1496891" y="3227057"/>
                </a:cubicBezTo>
                <a:cubicBezTo>
                  <a:pt x="1476209" y="3243429"/>
                  <a:pt x="1451779" y="3260942"/>
                  <a:pt x="1427350" y="3278454"/>
                </a:cubicBezTo>
                <a:cubicBezTo>
                  <a:pt x="1408565" y="3290891"/>
                  <a:pt x="1394761" y="3304048"/>
                  <a:pt x="1372230" y="3317627"/>
                </a:cubicBezTo>
                <a:cubicBezTo>
                  <a:pt x="1376593" y="3317416"/>
                  <a:pt x="1380340" y="3316274"/>
                  <a:pt x="1389732" y="3310056"/>
                </a:cubicBezTo>
                <a:cubicBezTo>
                  <a:pt x="1392862" y="3307983"/>
                  <a:pt x="1399124" y="3303837"/>
                  <a:pt x="1405385" y="3299691"/>
                </a:cubicBezTo>
                <a:cubicBezTo>
                  <a:pt x="1426019" y="3290046"/>
                  <a:pt x="1448550" y="3276467"/>
                  <a:pt x="1467334" y="3264030"/>
                </a:cubicBezTo>
                <a:cubicBezTo>
                  <a:pt x="1482988" y="3253667"/>
                  <a:pt x="1501772" y="3241230"/>
                  <a:pt x="1517426" y="3230866"/>
                </a:cubicBezTo>
                <a:cubicBezTo>
                  <a:pt x="1533079" y="3220501"/>
                  <a:pt x="1548117" y="3209206"/>
                  <a:pt x="1561305" y="3195120"/>
                </a:cubicBezTo>
                <a:cubicBezTo>
                  <a:pt x="1563819" y="3192116"/>
                  <a:pt x="1569465" y="3187040"/>
                  <a:pt x="1575726" y="3182894"/>
                </a:cubicBezTo>
                <a:cubicBezTo>
                  <a:pt x="1597025" y="3167454"/>
                  <a:pt x="1619556" y="3153875"/>
                  <a:pt x="1638290" y="3148165"/>
                </a:cubicBezTo>
                <a:cubicBezTo>
                  <a:pt x="1648915" y="3143807"/>
                  <a:pt x="1655177" y="3139662"/>
                  <a:pt x="1663952" y="3132513"/>
                </a:cubicBezTo>
                <a:cubicBezTo>
                  <a:pt x="1675243" y="3122359"/>
                  <a:pt x="1684635" y="3116141"/>
                  <a:pt x="1698392" y="3109711"/>
                </a:cubicBezTo>
                <a:cubicBezTo>
                  <a:pt x="1705269" y="3106496"/>
                  <a:pt x="1711530" y="3102351"/>
                  <a:pt x="1717176" y="3097275"/>
                </a:cubicBezTo>
                <a:cubicBezTo>
                  <a:pt x="1725335" y="3089195"/>
                  <a:pt x="1742220" y="3080692"/>
                  <a:pt x="1752896" y="3069608"/>
                </a:cubicBezTo>
                <a:cubicBezTo>
                  <a:pt x="1755410" y="3066605"/>
                  <a:pt x="1768549" y="3059244"/>
                  <a:pt x="1775426" y="3056029"/>
                </a:cubicBezTo>
                <a:cubicBezTo>
                  <a:pt x="1796059" y="3046385"/>
                  <a:pt x="1811714" y="3036020"/>
                  <a:pt x="1830497" y="3023583"/>
                </a:cubicBezTo>
                <a:cubicBezTo>
                  <a:pt x="1839889" y="3017365"/>
                  <a:pt x="1851797" y="3008143"/>
                  <a:pt x="1862420" y="3003787"/>
                </a:cubicBezTo>
                <a:cubicBezTo>
                  <a:pt x="1866168" y="3002645"/>
                  <a:pt x="1869298" y="3000573"/>
                  <a:pt x="1871196" y="2996638"/>
                </a:cubicBezTo>
                <a:cubicBezTo>
                  <a:pt x="1873760" y="2986906"/>
                  <a:pt x="1880021" y="2982760"/>
                  <a:pt x="1900038" y="2972187"/>
                </a:cubicBezTo>
                <a:cubicBezTo>
                  <a:pt x="1903785" y="2971044"/>
                  <a:pt x="1910047" y="2966898"/>
                  <a:pt x="1914410" y="2966687"/>
                </a:cubicBezTo>
                <a:cubicBezTo>
                  <a:pt x="1908099" y="2977559"/>
                  <a:pt x="1893062" y="2988855"/>
                  <a:pt x="1874278" y="3001291"/>
                </a:cubicBezTo>
                <a:cubicBezTo>
                  <a:pt x="1817925" y="3038603"/>
                  <a:pt x="1758442" y="3077985"/>
                  <a:pt x="1702089" y="3115297"/>
                </a:cubicBezTo>
                <a:cubicBezTo>
                  <a:pt x="1683304" y="3127733"/>
                  <a:pt x="1669499" y="3140890"/>
                  <a:pt x="1650099" y="3152396"/>
                </a:cubicBezTo>
                <a:cubicBezTo>
                  <a:pt x="1646967" y="3154468"/>
                  <a:pt x="1645070" y="3158403"/>
                  <a:pt x="1641939" y="3160476"/>
                </a:cubicBezTo>
                <a:cubicBezTo>
                  <a:pt x="1638193" y="3161619"/>
                  <a:pt x="1639425" y="3163479"/>
                  <a:pt x="1640041" y="3164410"/>
                </a:cubicBezTo>
                <a:cubicBezTo>
                  <a:pt x="1640041" y="3164410"/>
                  <a:pt x="1640657" y="3165342"/>
                  <a:pt x="1643789" y="3163268"/>
                </a:cubicBezTo>
                <a:cubicBezTo>
                  <a:pt x="1650049" y="3159123"/>
                  <a:pt x="1652564" y="3156118"/>
                  <a:pt x="1656928" y="3155907"/>
                </a:cubicBezTo>
                <a:cubicBezTo>
                  <a:pt x="1653796" y="3157981"/>
                  <a:pt x="1654413" y="3158911"/>
                  <a:pt x="1654413" y="3158911"/>
                </a:cubicBezTo>
                <a:cubicBezTo>
                  <a:pt x="1606835" y="3189072"/>
                  <a:pt x="1564238" y="3219953"/>
                  <a:pt x="1515429" y="3248253"/>
                </a:cubicBezTo>
                <a:cubicBezTo>
                  <a:pt x="1499158" y="3257687"/>
                  <a:pt x="1483505" y="3268050"/>
                  <a:pt x="1468468" y="3279346"/>
                </a:cubicBezTo>
                <a:cubicBezTo>
                  <a:pt x="1453430" y="3290642"/>
                  <a:pt x="1435312" y="3297282"/>
                  <a:pt x="1421508" y="3310439"/>
                </a:cubicBezTo>
                <a:cubicBezTo>
                  <a:pt x="1418376" y="3312511"/>
                  <a:pt x="1415246" y="3314583"/>
                  <a:pt x="1415246" y="3314583"/>
                </a:cubicBezTo>
                <a:cubicBezTo>
                  <a:pt x="1404005" y="3318009"/>
                  <a:pt x="1392098" y="3327231"/>
                  <a:pt x="1379575" y="3335523"/>
                </a:cubicBezTo>
                <a:cubicBezTo>
                  <a:pt x="1360791" y="3347960"/>
                  <a:pt x="1342007" y="3360397"/>
                  <a:pt x="1320092" y="3374907"/>
                </a:cubicBezTo>
                <a:lnTo>
                  <a:pt x="1314963" y="3377616"/>
                </a:lnTo>
                <a:lnTo>
                  <a:pt x="1301004" y="3383431"/>
                </a:lnTo>
                <a:lnTo>
                  <a:pt x="1320757" y="3369111"/>
                </a:lnTo>
                <a:cubicBezTo>
                  <a:pt x="1327339" y="3363749"/>
                  <a:pt x="1333921" y="3358387"/>
                  <a:pt x="1342057" y="3353671"/>
                </a:cubicBezTo>
                <a:cubicBezTo>
                  <a:pt x="1337077" y="3352951"/>
                  <a:pt x="1339591" y="3349947"/>
                  <a:pt x="1348983" y="3343728"/>
                </a:cubicBezTo>
                <a:cubicBezTo>
                  <a:pt x="1355244" y="3339583"/>
                  <a:pt x="1358375" y="3337510"/>
                  <a:pt x="1361506" y="3335437"/>
                </a:cubicBezTo>
                <a:cubicBezTo>
                  <a:pt x="1360890" y="3334506"/>
                  <a:pt x="1360273" y="3333576"/>
                  <a:pt x="1359658" y="3332646"/>
                </a:cubicBezTo>
                <a:cubicBezTo>
                  <a:pt x="1353395" y="3336791"/>
                  <a:pt x="1347134" y="3340937"/>
                  <a:pt x="1344003" y="3343009"/>
                </a:cubicBezTo>
                <a:cubicBezTo>
                  <a:pt x="1337742" y="3347155"/>
                  <a:pt x="1334612" y="3349228"/>
                  <a:pt x="1331480" y="3351301"/>
                </a:cubicBezTo>
                <a:cubicBezTo>
                  <a:pt x="1328351" y="3353373"/>
                  <a:pt x="1322705" y="3358450"/>
                  <a:pt x="1321472" y="3356588"/>
                </a:cubicBezTo>
                <a:cubicBezTo>
                  <a:pt x="1316494" y="3355868"/>
                  <a:pt x="1323371" y="3352654"/>
                  <a:pt x="1329015" y="3347578"/>
                </a:cubicBezTo>
                <a:cubicBezTo>
                  <a:pt x="1331531" y="3344574"/>
                  <a:pt x="1327783" y="3345716"/>
                  <a:pt x="1327167" y="3344785"/>
                </a:cubicBezTo>
                <a:cubicBezTo>
                  <a:pt x="1319057" y="3346139"/>
                  <a:pt x="1309665" y="3352357"/>
                  <a:pt x="1299657" y="3357645"/>
                </a:cubicBezTo>
                <a:cubicBezTo>
                  <a:pt x="1288699" y="3364899"/>
                  <a:pt x="1278204" y="3372852"/>
                  <a:pt x="1268023" y="3380429"/>
                </a:cubicBezTo>
                <a:lnTo>
                  <a:pt x="1245731" y="3395816"/>
                </a:lnTo>
                <a:lnTo>
                  <a:pt x="1242762" y="3394313"/>
                </a:lnTo>
                <a:cubicBezTo>
                  <a:pt x="1239968" y="3389197"/>
                  <a:pt x="1243452" y="3377326"/>
                  <a:pt x="1244611" y="3373370"/>
                </a:cubicBezTo>
                <a:cubicBezTo>
                  <a:pt x="1255479" y="3358295"/>
                  <a:pt x="1264264" y="3342071"/>
                  <a:pt x="1271889" y="3325238"/>
                </a:cubicBezTo>
                <a:lnTo>
                  <a:pt x="1280722" y="3302699"/>
                </a:lnTo>
                <a:lnTo>
                  <a:pt x="1246454" y="3304286"/>
                </a:lnTo>
                <a:cubicBezTo>
                  <a:pt x="1222743" y="3301193"/>
                  <a:pt x="1201096" y="3289857"/>
                  <a:pt x="1188726" y="3271306"/>
                </a:cubicBezTo>
                <a:cubicBezTo>
                  <a:pt x="1172232" y="3250695"/>
                  <a:pt x="1151613" y="3250694"/>
                  <a:pt x="1135118" y="3234204"/>
                </a:cubicBezTo>
                <a:cubicBezTo>
                  <a:pt x="1147492" y="3217715"/>
                  <a:pt x="1159861" y="3205347"/>
                  <a:pt x="1163986" y="3188858"/>
                </a:cubicBezTo>
                <a:cubicBezTo>
                  <a:pt x="1184603" y="3135267"/>
                  <a:pt x="1221714" y="3095075"/>
                  <a:pt x="1261405" y="3057459"/>
                </a:cubicBezTo>
                <a:lnTo>
                  <a:pt x="1263668" y="3055339"/>
                </a:lnTo>
                <a:lnTo>
                  <a:pt x="1259492" y="3048522"/>
                </a:lnTo>
                <a:cubicBezTo>
                  <a:pt x="1257726" y="3043101"/>
                  <a:pt x="1256500" y="3036296"/>
                  <a:pt x="1255566" y="3028502"/>
                </a:cubicBezTo>
                <a:cubicBezTo>
                  <a:pt x="1247868" y="2996163"/>
                  <a:pt x="1271816" y="2973108"/>
                  <a:pt x="1279942" y="2945411"/>
                </a:cubicBezTo>
                <a:cubicBezTo>
                  <a:pt x="1294343" y="2910960"/>
                  <a:pt x="1312701" y="2877669"/>
                  <a:pt x="1327104" y="2843219"/>
                </a:cubicBezTo>
                <a:cubicBezTo>
                  <a:pt x="1328846" y="2837283"/>
                  <a:pt x="1332855" y="2830939"/>
                  <a:pt x="1335090" y="2825149"/>
                </a:cubicBezTo>
                <a:lnTo>
                  <a:pt x="1333492" y="2816276"/>
                </a:lnTo>
                <a:lnTo>
                  <a:pt x="1346477" y="2808114"/>
                </a:lnTo>
                <a:cubicBezTo>
                  <a:pt x="1356495" y="2802880"/>
                  <a:pt x="1368975" y="2794505"/>
                  <a:pt x="1378515" y="2788508"/>
                </a:cubicBezTo>
                <a:cubicBezTo>
                  <a:pt x="1384156" y="2783368"/>
                  <a:pt x="1397594" y="2776516"/>
                  <a:pt x="1409834" y="2767759"/>
                </a:cubicBezTo>
                <a:cubicBezTo>
                  <a:pt x="1418656" y="2760620"/>
                  <a:pt x="1426214" y="2758527"/>
                  <a:pt x="1438932" y="2750532"/>
                </a:cubicBezTo>
                <a:cubicBezTo>
                  <a:pt x="1438932" y="2750532"/>
                  <a:pt x="1438932" y="2750532"/>
                  <a:pt x="1442112" y="2748534"/>
                </a:cubicBezTo>
                <a:cubicBezTo>
                  <a:pt x="1441872" y="2748152"/>
                  <a:pt x="1438453" y="2749771"/>
                  <a:pt x="1444574" y="2745392"/>
                </a:cubicBezTo>
                <a:cubicBezTo>
                  <a:pt x="1447754" y="2743394"/>
                  <a:pt x="1450933" y="2741395"/>
                  <a:pt x="1451411" y="2742157"/>
                </a:cubicBezTo>
                <a:cubicBezTo>
                  <a:pt x="1454591" y="2740157"/>
                  <a:pt x="1460952" y="2736160"/>
                  <a:pt x="1464131" y="2734161"/>
                </a:cubicBezTo>
                <a:cubicBezTo>
                  <a:pt x="1467312" y="2732162"/>
                  <a:pt x="1470492" y="2730164"/>
                  <a:pt x="1470731" y="2730545"/>
                </a:cubicBezTo>
                <a:cubicBezTo>
                  <a:pt x="1480510" y="2724930"/>
                  <a:pt x="1486152" y="2719789"/>
                  <a:pt x="1495450" y="2713413"/>
                </a:cubicBezTo>
                <a:cubicBezTo>
                  <a:pt x="1495211" y="2713032"/>
                  <a:pt x="1491793" y="2714649"/>
                  <a:pt x="1497913" y="2710271"/>
                </a:cubicBezTo>
                <a:cubicBezTo>
                  <a:pt x="1501093" y="2708273"/>
                  <a:pt x="1507453" y="2704275"/>
                  <a:pt x="1510633" y="2702276"/>
                </a:cubicBezTo>
                <a:cubicBezTo>
                  <a:pt x="1514292" y="2701038"/>
                  <a:pt x="1511591" y="2703800"/>
                  <a:pt x="1515249" y="2702562"/>
                </a:cubicBezTo>
                <a:cubicBezTo>
                  <a:pt x="1515728" y="2703324"/>
                  <a:pt x="1515728" y="2703324"/>
                  <a:pt x="1522088" y="2699327"/>
                </a:cubicBezTo>
                <a:cubicBezTo>
                  <a:pt x="1525268" y="2697328"/>
                  <a:pt x="1528447" y="2695330"/>
                  <a:pt x="1534807" y="2691332"/>
                </a:cubicBezTo>
                <a:cubicBezTo>
                  <a:pt x="1537987" y="2689333"/>
                  <a:pt x="1544347" y="2685336"/>
                  <a:pt x="1547526" y="2683337"/>
                </a:cubicBezTo>
                <a:cubicBezTo>
                  <a:pt x="1550706" y="2681339"/>
                  <a:pt x="1553886" y="2679340"/>
                  <a:pt x="1554125" y="2679720"/>
                </a:cubicBezTo>
                <a:cubicBezTo>
                  <a:pt x="1564623" y="2675247"/>
                  <a:pt x="1564623" y="2675247"/>
                  <a:pt x="1574163" y="2669252"/>
                </a:cubicBezTo>
                <a:cubicBezTo>
                  <a:pt x="1586881" y="2661257"/>
                  <a:pt x="1586881" y="2661257"/>
                  <a:pt x="1581480" y="2666778"/>
                </a:cubicBezTo>
                <a:cubicBezTo>
                  <a:pt x="1587839" y="2662781"/>
                  <a:pt x="1600799" y="2655166"/>
                  <a:pt x="1603739" y="2652786"/>
                </a:cubicBezTo>
                <a:cubicBezTo>
                  <a:pt x="1606201" y="2649645"/>
                  <a:pt x="1611843" y="2644505"/>
                  <a:pt x="1607945" y="2645361"/>
                </a:cubicBezTo>
                <a:cubicBezTo>
                  <a:pt x="1607945" y="2645361"/>
                  <a:pt x="1607705" y="2644981"/>
                  <a:pt x="1610646" y="2642600"/>
                </a:cubicBezTo>
                <a:cubicBezTo>
                  <a:pt x="1624562" y="2636511"/>
                  <a:pt x="1639982" y="2625756"/>
                  <a:pt x="1655883" y="2615761"/>
                </a:cubicBezTo>
                <a:cubicBezTo>
                  <a:pt x="1662480" y="2612145"/>
                  <a:pt x="1668601" y="2607766"/>
                  <a:pt x="1678140" y="2601771"/>
                </a:cubicBezTo>
                <a:cubicBezTo>
                  <a:pt x="1677901" y="2601390"/>
                  <a:pt x="1681081" y="2599392"/>
                  <a:pt x="1681081" y="2599392"/>
                </a:cubicBezTo>
                <a:cubicBezTo>
                  <a:pt x="1687920" y="2596155"/>
                  <a:pt x="1697220" y="2589777"/>
                  <a:pt x="1704060" y="2586542"/>
                </a:cubicBezTo>
                <a:cubicBezTo>
                  <a:pt x="1717017" y="2578928"/>
                  <a:pt x="1729257" y="2570172"/>
                  <a:pt x="1731480" y="2566649"/>
                </a:cubicBezTo>
                <a:cubicBezTo>
                  <a:pt x="1731241" y="2566268"/>
                  <a:pt x="1734181" y="2563890"/>
                  <a:pt x="1737361" y="2561890"/>
                </a:cubicBezTo>
                <a:cubicBezTo>
                  <a:pt x="1740302" y="2559510"/>
                  <a:pt x="1743482" y="2557512"/>
                  <a:pt x="1743961" y="2558274"/>
                </a:cubicBezTo>
                <a:cubicBezTo>
                  <a:pt x="1756680" y="2550279"/>
                  <a:pt x="1762321" y="2545139"/>
                  <a:pt x="1771622" y="2538762"/>
                </a:cubicBezTo>
                <a:cubicBezTo>
                  <a:pt x="1771143" y="2538000"/>
                  <a:pt x="1774083" y="2535621"/>
                  <a:pt x="1780682" y="2532004"/>
                </a:cubicBezTo>
                <a:cubicBezTo>
                  <a:pt x="1793403" y="2524009"/>
                  <a:pt x="1805403" y="2514872"/>
                  <a:pt x="1818362" y="2507258"/>
                </a:cubicBezTo>
                <a:cubicBezTo>
                  <a:pt x="1821541" y="2505258"/>
                  <a:pt x="1821303" y="2504878"/>
                  <a:pt x="1821063" y="2504497"/>
                </a:cubicBezTo>
                <a:cubicBezTo>
                  <a:pt x="1821063" y="2504497"/>
                  <a:pt x="1820824" y="2504116"/>
                  <a:pt x="1817643" y="2506115"/>
                </a:cubicBezTo>
                <a:cubicBezTo>
                  <a:pt x="1811284" y="2510112"/>
                  <a:pt x="1808104" y="2512111"/>
                  <a:pt x="1804924" y="2514110"/>
                </a:cubicBezTo>
                <a:cubicBezTo>
                  <a:pt x="1801745" y="2516108"/>
                  <a:pt x="1798564" y="2518106"/>
                  <a:pt x="1795145" y="2519725"/>
                </a:cubicBezTo>
                <a:lnTo>
                  <a:pt x="1786351" y="2523713"/>
                </a:lnTo>
                <a:lnTo>
                  <a:pt x="1814365" y="2506029"/>
                </a:lnTo>
                <a:cubicBezTo>
                  <a:pt x="1836625" y="2492037"/>
                  <a:pt x="1862063" y="2476048"/>
                  <a:pt x="1887503" y="2460057"/>
                </a:cubicBezTo>
                <a:cubicBezTo>
                  <a:pt x="1897043" y="2454062"/>
                  <a:pt x="1906221" y="2447493"/>
                  <a:pt x="1915762" y="2441496"/>
                </a:cubicBezTo>
                <a:cubicBezTo>
                  <a:pt x="1925482" y="2435787"/>
                  <a:pt x="1934841" y="2429504"/>
                  <a:pt x="1947379" y="2421223"/>
                </a:cubicBezTo>
                <a:cubicBezTo>
                  <a:pt x="1959919" y="2412942"/>
                  <a:pt x="1976000" y="2403234"/>
                  <a:pt x="1988718" y="2395239"/>
                </a:cubicBezTo>
                <a:cubicBezTo>
                  <a:pt x="1998258" y="2389243"/>
                  <a:pt x="2004798" y="2385531"/>
                  <a:pt x="2013978" y="2378963"/>
                </a:cubicBezTo>
                <a:cubicBezTo>
                  <a:pt x="2013798" y="2378677"/>
                  <a:pt x="2020338" y="2374966"/>
                  <a:pt x="2023336" y="2372681"/>
                </a:cubicBezTo>
                <a:cubicBezTo>
                  <a:pt x="2035876" y="2364399"/>
                  <a:pt x="2049676" y="2358122"/>
                  <a:pt x="2061496" y="2348696"/>
                </a:cubicBezTo>
                <a:cubicBezTo>
                  <a:pt x="2074215" y="2340701"/>
                  <a:pt x="2086934" y="2332707"/>
                  <a:pt x="2102835" y="2322712"/>
                </a:cubicBezTo>
                <a:cubicBezTo>
                  <a:pt x="2115553" y="2314718"/>
                  <a:pt x="2128453" y="2307009"/>
                  <a:pt x="2144172" y="2296729"/>
                </a:cubicBezTo>
                <a:cubicBezTo>
                  <a:pt x="2150533" y="2292731"/>
                  <a:pt x="2160431" y="2287308"/>
                  <a:pt x="2162892" y="2284164"/>
                </a:cubicBezTo>
                <a:cubicBezTo>
                  <a:pt x="2172250" y="2277882"/>
                  <a:pt x="2181610" y="2271599"/>
                  <a:pt x="2191510" y="2266175"/>
                </a:cubicBezTo>
                <a:cubicBezTo>
                  <a:pt x="2194870" y="2264463"/>
                  <a:pt x="2201230" y="2260465"/>
                  <a:pt x="2204229" y="2258180"/>
                </a:cubicBezTo>
                <a:cubicBezTo>
                  <a:pt x="2216768" y="2249899"/>
                  <a:pt x="2226309" y="2243903"/>
                  <a:pt x="2239388" y="2236481"/>
                </a:cubicBezTo>
                <a:cubicBezTo>
                  <a:pt x="2242569" y="2234482"/>
                  <a:pt x="2248927" y="2230484"/>
                  <a:pt x="2251568" y="2227626"/>
                </a:cubicBezTo>
                <a:cubicBezTo>
                  <a:pt x="2251387" y="2227340"/>
                  <a:pt x="2261107" y="2221631"/>
                  <a:pt x="2264287" y="2219632"/>
                </a:cubicBezTo>
                <a:cubicBezTo>
                  <a:pt x="2264107" y="2219346"/>
                  <a:pt x="2267107" y="2217060"/>
                  <a:pt x="2267107" y="2217060"/>
                </a:cubicBezTo>
                <a:cubicBezTo>
                  <a:pt x="2279827" y="2209066"/>
                  <a:pt x="2292545" y="2201071"/>
                  <a:pt x="2308445" y="2191077"/>
                </a:cubicBezTo>
                <a:cubicBezTo>
                  <a:pt x="2308445" y="2191077"/>
                  <a:pt x="2308625" y="2191363"/>
                  <a:pt x="2308805" y="2191650"/>
                </a:cubicBezTo>
                <a:cubicBezTo>
                  <a:pt x="2334245" y="2175659"/>
                  <a:pt x="2362862" y="2157672"/>
                  <a:pt x="2388302" y="2141682"/>
                </a:cubicBezTo>
                <a:cubicBezTo>
                  <a:pt x="2394301" y="2137112"/>
                  <a:pt x="2400661" y="2133113"/>
                  <a:pt x="2407381" y="2129690"/>
                </a:cubicBezTo>
                <a:cubicBezTo>
                  <a:pt x="2432820" y="2113699"/>
                  <a:pt x="2454539" y="2098849"/>
                  <a:pt x="2480158" y="2083145"/>
                </a:cubicBezTo>
                <a:cubicBezTo>
                  <a:pt x="2479978" y="2082859"/>
                  <a:pt x="2479798" y="2082572"/>
                  <a:pt x="2479618" y="2082286"/>
                </a:cubicBezTo>
                <a:cubicBezTo>
                  <a:pt x="2479439" y="2082000"/>
                  <a:pt x="2479439" y="2082000"/>
                  <a:pt x="2482617" y="2080002"/>
                </a:cubicBezTo>
                <a:cubicBezTo>
                  <a:pt x="2485617" y="2077716"/>
                  <a:pt x="2488977" y="2076004"/>
                  <a:pt x="2489157" y="2076290"/>
                </a:cubicBezTo>
                <a:cubicBezTo>
                  <a:pt x="2508237" y="2064298"/>
                  <a:pt x="2530495" y="2050307"/>
                  <a:pt x="2549575" y="2038314"/>
                </a:cubicBezTo>
                <a:cubicBezTo>
                  <a:pt x="2552935" y="2036601"/>
                  <a:pt x="2562114" y="2030033"/>
                  <a:pt x="2562654" y="2030892"/>
                </a:cubicBezTo>
                <a:cubicBezTo>
                  <a:pt x="2572194" y="2024896"/>
                  <a:pt x="2578553" y="2020899"/>
                  <a:pt x="2584913" y="2016901"/>
                </a:cubicBezTo>
                <a:cubicBezTo>
                  <a:pt x="2594454" y="2010904"/>
                  <a:pt x="2603813" y="2004622"/>
                  <a:pt x="2606453" y="2001764"/>
                </a:cubicBezTo>
                <a:cubicBezTo>
                  <a:pt x="2609452" y="1999480"/>
                  <a:pt x="2612632" y="1997480"/>
                  <a:pt x="2615812" y="1995482"/>
                </a:cubicBezTo>
                <a:cubicBezTo>
                  <a:pt x="2618992" y="1993483"/>
                  <a:pt x="2622172" y="1991484"/>
                  <a:pt x="2628532" y="1987487"/>
                </a:cubicBezTo>
                <a:cubicBezTo>
                  <a:pt x="2631711" y="1985488"/>
                  <a:pt x="2631531" y="1985201"/>
                  <a:pt x="2631531" y="1985201"/>
                </a:cubicBezTo>
                <a:cubicBezTo>
                  <a:pt x="2631351" y="1984915"/>
                  <a:pt x="2631171" y="1984629"/>
                  <a:pt x="2627991" y="1986627"/>
                </a:cubicBezTo>
                <a:cubicBezTo>
                  <a:pt x="2615452" y="1994909"/>
                  <a:pt x="2602193" y="2002044"/>
                  <a:pt x="2589473" y="2010039"/>
                </a:cubicBezTo>
                <a:cubicBezTo>
                  <a:pt x="2583293" y="2014323"/>
                  <a:pt x="2579933" y="2016035"/>
                  <a:pt x="2579573" y="2015463"/>
                </a:cubicBezTo>
                <a:cubicBezTo>
                  <a:pt x="2569853" y="2021173"/>
                  <a:pt x="2562953" y="2024310"/>
                  <a:pt x="2550235" y="2032305"/>
                </a:cubicBezTo>
                <a:cubicBezTo>
                  <a:pt x="2550595" y="2032878"/>
                  <a:pt x="2547415" y="2034877"/>
                  <a:pt x="2544054" y="2036589"/>
                </a:cubicBezTo>
                <a:cubicBezTo>
                  <a:pt x="2540875" y="2038588"/>
                  <a:pt x="2537515" y="2040301"/>
                  <a:pt x="2537335" y="2040014"/>
                </a:cubicBezTo>
                <a:cubicBezTo>
                  <a:pt x="2533435" y="2040867"/>
                  <a:pt x="2520356" y="2048290"/>
                  <a:pt x="2507816" y="2056569"/>
                </a:cubicBezTo>
                <a:cubicBezTo>
                  <a:pt x="2501817" y="2061140"/>
                  <a:pt x="2492096" y="2066850"/>
                  <a:pt x="2486096" y="2071421"/>
                </a:cubicBezTo>
                <a:cubicBezTo>
                  <a:pt x="2486096" y="2071421"/>
                  <a:pt x="2482917" y="2073420"/>
                  <a:pt x="2482736" y="2073134"/>
                </a:cubicBezTo>
                <a:cubicBezTo>
                  <a:pt x="2473197" y="2079129"/>
                  <a:pt x="2466657" y="2082840"/>
                  <a:pt x="2460478" y="2087124"/>
                </a:cubicBezTo>
                <a:cubicBezTo>
                  <a:pt x="2444578" y="2097118"/>
                  <a:pt x="2428319" y="2106538"/>
                  <a:pt x="2416499" y="2115966"/>
                </a:cubicBezTo>
                <a:cubicBezTo>
                  <a:pt x="2413140" y="2117677"/>
                  <a:pt x="2412960" y="2117390"/>
                  <a:pt x="2412960" y="2117390"/>
                </a:cubicBezTo>
                <a:cubicBezTo>
                  <a:pt x="2415600" y="2114533"/>
                  <a:pt x="2408700" y="2117671"/>
                  <a:pt x="2404980" y="2118811"/>
                </a:cubicBezTo>
                <a:cubicBezTo>
                  <a:pt x="2401620" y="2120523"/>
                  <a:pt x="2389081" y="2128805"/>
                  <a:pt x="2382721" y="2132802"/>
                </a:cubicBezTo>
                <a:cubicBezTo>
                  <a:pt x="2389800" y="2129951"/>
                  <a:pt x="2389800" y="2129951"/>
                  <a:pt x="2377081" y="2137945"/>
                </a:cubicBezTo>
                <a:cubicBezTo>
                  <a:pt x="2367542" y="2143941"/>
                  <a:pt x="2367542" y="2143941"/>
                  <a:pt x="2358722" y="2151084"/>
                </a:cubicBezTo>
                <a:cubicBezTo>
                  <a:pt x="2358902" y="2151370"/>
                  <a:pt x="2355722" y="2153369"/>
                  <a:pt x="2352543" y="2155367"/>
                </a:cubicBezTo>
                <a:cubicBezTo>
                  <a:pt x="2349362" y="2157367"/>
                  <a:pt x="2343004" y="2161364"/>
                  <a:pt x="2339823" y="2163362"/>
                </a:cubicBezTo>
                <a:cubicBezTo>
                  <a:pt x="2333463" y="2167360"/>
                  <a:pt x="2330284" y="2169358"/>
                  <a:pt x="2327103" y="2171357"/>
                </a:cubicBezTo>
                <a:cubicBezTo>
                  <a:pt x="2320744" y="2175354"/>
                  <a:pt x="2320744" y="2175354"/>
                  <a:pt x="2321104" y="2175927"/>
                </a:cubicBezTo>
                <a:cubicBezTo>
                  <a:pt x="2318284" y="2178498"/>
                  <a:pt x="2321824" y="2177073"/>
                  <a:pt x="2319005" y="2179645"/>
                </a:cubicBezTo>
                <a:cubicBezTo>
                  <a:pt x="2315824" y="2181644"/>
                  <a:pt x="2309464" y="2185641"/>
                  <a:pt x="2306284" y="2187640"/>
                </a:cubicBezTo>
                <a:cubicBezTo>
                  <a:pt x="2299744" y="2191351"/>
                  <a:pt x="2302744" y="2189066"/>
                  <a:pt x="2302564" y="2188779"/>
                </a:cubicBezTo>
                <a:cubicBezTo>
                  <a:pt x="2292845" y="2194488"/>
                  <a:pt x="2285945" y="2197627"/>
                  <a:pt x="2276586" y="2203909"/>
                </a:cubicBezTo>
                <a:cubicBezTo>
                  <a:pt x="2276766" y="2204196"/>
                  <a:pt x="2273586" y="2206195"/>
                  <a:pt x="2270406" y="2208193"/>
                </a:cubicBezTo>
                <a:cubicBezTo>
                  <a:pt x="2267226" y="2210191"/>
                  <a:pt x="2260866" y="2214189"/>
                  <a:pt x="2257686" y="2216189"/>
                </a:cubicBezTo>
                <a:cubicBezTo>
                  <a:pt x="2258046" y="2216762"/>
                  <a:pt x="2254866" y="2218761"/>
                  <a:pt x="2251686" y="2220759"/>
                </a:cubicBezTo>
                <a:cubicBezTo>
                  <a:pt x="2245147" y="2224469"/>
                  <a:pt x="2248146" y="2222184"/>
                  <a:pt x="2247966" y="2221898"/>
                </a:cubicBezTo>
                <a:cubicBezTo>
                  <a:pt x="2244787" y="2223897"/>
                  <a:pt x="2244787" y="2223897"/>
                  <a:pt x="2244787" y="2223897"/>
                </a:cubicBezTo>
                <a:cubicBezTo>
                  <a:pt x="2232067" y="2231891"/>
                  <a:pt x="2226608" y="2237321"/>
                  <a:pt x="2216527" y="2242458"/>
                </a:cubicBezTo>
                <a:cubicBezTo>
                  <a:pt x="2203449" y="2249879"/>
                  <a:pt x="2191270" y="2258735"/>
                  <a:pt x="2184370" y="2261872"/>
                </a:cubicBezTo>
                <a:cubicBezTo>
                  <a:pt x="2174830" y="2267869"/>
                  <a:pt x="2161930" y="2275577"/>
                  <a:pt x="2152751" y="2282146"/>
                </a:cubicBezTo>
                <a:cubicBezTo>
                  <a:pt x="2140211" y="2290428"/>
                  <a:pt x="2127311" y="2298136"/>
                  <a:pt x="2114592" y="2306131"/>
                </a:cubicBezTo>
                <a:cubicBezTo>
                  <a:pt x="2114592" y="2306131"/>
                  <a:pt x="2111412" y="2308130"/>
                  <a:pt x="2111412" y="2308130"/>
                </a:cubicBezTo>
                <a:cubicBezTo>
                  <a:pt x="2111232" y="2307844"/>
                  <a:pt x="2108232" y="2310128"/>
                  <a:pt x="2111593" y="2308416"/>
                </a:cubicBezTo>
                <a:cubicBezTo>
                  <a:pt x="2111772" y="2308702"/>
                  <a:pt x="2115133" y="2306990"/>
                  <a:pt x="2121492" y="2302993"/>
                </a:cubicBezTo>
                <a:cubicBezTo>
                  <a:pt x="2127851" y="2298996"/>
                  <a:pt x="2131211" y="2297283"/>
                  <a:pt x="2128212" y="2299568"/>
                </a:cubicBezTo>
                <a:cubicBezTo>
                  <a:pt x="2128572" y="2300141"/>
                  <a:pt x="2122032" y="2303853"/>
                  <a:pt x="2118852" y="2305850"/>
                </a:cubicBezTo>
                <a:cubicBezTo>
                  <a:pt x="2122751" y="2304998"/>
                  <a:pt x="2132292" y="2299002"/>
                  <a:pt x="2141651" y="2292719"/>
                </a:cubicBezTo>
                <a:cubicBezTo>
                  <a:pt x="2145012" y="2291007"/>
                  <a:pt x="2148012" y="2288722"/>
                  <a:pt x="2151552" y="2287296"/>
                </a:cubicBezTo>
                <a:cubicBezTo>
                  <a:pt x="2151912" y="2287869"/>
                  <a:pt x="2145371" y="2291580"/>
                  <a:pt x="2142372" y="2293865"/>
                </a:cubicBezTo>
                <a:cubicBezTo>
                  <a:pt x="2132832" y="2299861"/>
                  <a:pt x="2124012" y="2307003"/>
                  <a:pt x="2119753" y="2307282"/>
                </a:cubicBezTo>
                <a:cubicBezTo>
                  <a:pt x="2119753" y="2307282"/>
                  <a:pt x="2113393" y="2311280"/>
                  <a:pt x="2113393" y="2311280"/>
                </a:cubicBezTo>
                <a:cubicBezTo>
                  <a:pt x="2098214" y="2322420"/>
                  <a:pt x="2098214" y="2322420"/>
                  <a:pt x="2078773" y="2333840"/>
                </a:cubicBezTo>
                <a:cubicBezTo>
                  <a:pt x="2072235" y="2337550"/>
                  <a:pt x="2062875" y="2343833"/>
                  <a:pt x="2056155" y="2347257"/>
                </a:cubicBezTo>
                <a:cubicBezTo>
                  <a:pt x="2056155" y="2347257"/>
                  <a:pt x="2056155" y="2347257"/>
                  <a:pt x="2052976" y="2349256"/>
                </a:cubicBezTo>
                <a:cubicBezTo>
                  <a:pt x="2040796" y="2358110"/>
                  <a:pt x="2040616" y="2357824"/>
                  <a:pt x="2027897" y="2365819"/>
                </a:cubicBezTo>
                <a:cubicBezTo>
                  <a:pt x="2015178" y="2373813"/>
                  <a:pt x="2005097" y="2378951"/>
                  <a:pt x="1992197" y="2386659"/>
                </a:cubicBezTo>
                <a:cubicBezTo>
                  <a:pt x="1985838" y="2390656"/>
                  <a:pt x="1988657" y="2388085"/>
                  <a:pt x="1988477" y="2387799"/>
                </a:cubicBezTo>
                <a:cubicBezTo>
                  <a:pt x="1988117" y="2387226"/>
                  <a:pt x="1984938" y="2389224"/>
                  <a:pt x="1978398" y="2392935"/>
                </a:cubicBezTo>
                <a:cubicBezTo>
                  <a:pt x="1962319" y="2402642"/>
                  <a:pt x="1946418" y="2412637"/>
                  <a:pt x="1930519" y="2422630"/>
                </a:cubicBezTo>
                <a:cubicBezTo>
                  <a:pt x="1927340" y="2424628"/>
                  <a:pt x="1920801" y="2428339"/>
                  <a:pt x="1920980" y="2428626"/>
                </a:cubicBezTo>
                <a:cubicBezTo>
                  <a:pt x="1911980" y="2435481"/>
                  <a:pt x="1902080" y="2440905"/>
                  <a:pt x="1892362" y="2446614"/>
                </a:cubicBezTo>
                <a:cubicBezTo>
                  <a:pt x="1882462" y="2452037"/>
                  <a:pt x="1872742" y="2457747"/>
                  <a:pt x="1863743" y="2464603"/>
                </a:cubicBezTo>
                <a:cubicBezTo>
                  <a:pt x="1854743" y="2471459"/>
                  <a:pt x="1838844" y="2481452"/>
                  <a:pt x="1828945" y="2486875"/>
                </a:cubicBezTo>
                <a:cubicBezTo>
                  <a:pt x="1822404" y="2490587"/>
                  <a:pt x="1815864" y="2494298"/>
                  <a:pt x="1809865" y="2498868"/>
                </a:cubicBezTo>
                <a:cubicBezTo>
                  <a:pt x="1806864" y="2501153"/>
                  <a:pt x="1800325" y="2504864"/>
                  <a:pt x="1793966" y="2508861"/>
                </a:cubicBezTo>
                <a:cubicBezTo>
                  <a:pt x="1774886" y="2520854"/>
                  <a:pt x="1755807" y="2532846"/>
                  <a:pt x="1736728" y="2544838"/>
                </a:cubicBezTo>
                <a:cubicBezTo>
                  <a:pt x="1727188" y="2550835"/>
                  <a:pt x="1717468" y="2556545"/>
                  <a:pt x="1708469" y="2563399"/>
                </a:cubicBezTo>
                <a:cubicBezTo>
                  <a:pt x="1708469" y="2563399"/>
                  <a:pt x="1705290" y="2565399"/>
                  <a:pt x="1701930" y="2567111"/>
                </a:cubicBezTo>
                <a:cubicBezTo>
                  <a:pt x="1688850" y="2574533"/>
                  <a:pt x="1676310" y="2582815"/>
                  <a:pt x="1663770" y="2591096"/>
                </a:cubicBezTo>
                <a:cubicBezTo>
                  <a:pt x="1660591" y="2593095"/>
                  <a:pt x="1657592" y="2595379"/>
                  <a:pt x="1654412" y="2597378"/>
                </a:cubicBezTo>
                <a:cubicBezTo>
                  <a:pt x="1641152" y="2604514"/>
                  <a:pt x="1631972" y="2611083"/>
                  <a:pt x="1619433" y="2619364"/>
                </a:cubicBezTo>
                <a:cubicBezTo>
                  <a:pt x="1609894" y="2625360"/>
                  <a:pt x="1600354" y="2631356"/>
                  <a:pt x="1590634" y="2637066"/>
                </a:cubicBezTo>
                <a:cubicBezTo>
                  <a:pt x="1583914" y="2640491"/>
                  <a:pt x="1571374" y="2648773"/>
                  <a:pt x="1561836" y="2654769"/>
                </a:cubicBezTo>
                <a:cubicBezTo>
                  <a:pt x="1561295" y="2653910"/>
                  <a:pt x="1567295" y="2649338"/>
                  <a:pt x="1573294" y="2644768"/>
                </a:cubicBezTo>
                <a:lnTo>
                  <a:pt x="1575093" y="2641582"/>
                </a:lnTo>
                <a:lnTo>
                  <a:pt x="1575574" y="2641338"/>
                </a:lnTo>
                <a:cubicBezTo>
                  <a:pt x="1577164" y="2640338"/>
                  <a:pt x="1577119" y="2640266"/>
                  <a:pt x="1576676" y="2640445"/>
                </a:cubicBezTo>
                <a:cubicBezTo>
                  <a:pt x="1576234" y="2640623"/>
                  <a:pt x="1575394" y="2641051"/>
                  <a:pt x="1575394" y="2641051"/>
                </a:cubicBezTo>
                <a:cubicBezTo>
                  <a:pt x="1585293" y="2635628"/>
                  <a:pt x="1594293" y="2628772"/>
                  <a:pt x="1600653" y="2624774"/>
                </a:cubicBezTo>
                <a:cubicBezTo>
                  <a:pt x="1607013" y="2620778"/>
                  <a:pt x="1606833" y="2620491"/>
                  <a:pt x="1606653" y="2620204"/>
                </a:cubicBezTo>
                <a:cubicBezTo>
                  <a:pt x="1606293" y="2619631"/>
                  <a:pt x="1606112" y="2619345"/>
                  <a:pt x="1605753" y="2618772"/>
                </a:cubicBezTo>
                <a:cubicBezTo>
                  <a:pt x="1608933" y="2616774"/>
                  <a:pt x="1608933" y="2616774"/>
                  <a:pt x="1609112" y="2617060"/>
                </a:cubicBezTo>
                <a:cubicBezTo>
                  <a:pt x="1612652" y="2615634"/>
                  <a:pt x="1606653" y="2620204"/>
                  <a:pt x="1613012" y="2616207"/>
                </a:cubicBezTo>
                <a:cubicBezTo>
                  <a:pt x="1619552" y="2612496"/>
                  <a:pt x="1625911" y="2608499"/>
                  <a:pt x="1629271" y="2606786"/>
                </a:cubicBezTo>
                <a:cubicBezTo>
                  <a:pt x="1632631" y="2605075"/>
                  <a:pt x="1635631" y="2602789"/>
                  <a:pt x="1635451" y="2602502"/>
                </a:cubicBezTo>
                <a:cubicBezTo>
                  <a:pt x="1638271" y="2599932"/>
                  <a:pt x="1641091" y="2597359"/>
                  <a:pt x="1650812" y="2591650"/>
                </a:cubicBezTo>
                <a:cubicBezTo>
                  <a:pt x="1660350" y="2585653"/>
                  <a:pt x="1666171" y="2580797"/>
                  <a:pt x="1668990" y="2578225"/>
                </a:cubicBezTo>
                <a:cubicBezTo>
                  <a:pt x="1662090" y="2581364"/>
                  <a:pt x="1653091" y="2588219"/>
                  <a:pt x="1649551" y="2589644"/>
                </a:cubicBezTo>
                <a:cubicBezTo>
                  <a:pt x="1645831" y="2590784"/>
                  <a:pt x="1642831" y="2593069"/>
                  <a:pt x="1639470" y="2594781"/>
                </a:cubicBezTo>
                <a:cubicBezTo>
                  <a:pt x="1629571" y="2600204"/>
                  <a:pt x="1614032" y="2610772"/>
                  <a:pt x="1603952" y="2615908"/>
                </a:cubicBezTo>
                <a:cubicBezTo>
                  <a:pt x="1600772" y="2617907"/>
                  <a:pt x="1597592" y="2619905"/>
                  <a:pt x="1594593" y="2622191"/>
                </a:cubicBezTo>
                <a:cubicBezTo>
                  <a:pt x="1591772" y="2624762"/>
                  <a:pt x="1582232" y="2630758"/>
                  <a:pt x="1576234" y="2635329"/>
                </a:cubicBezTo>
                <a:cubicBezTo>
                  <a:pt x="1570234" y="2639899"/>
                  <a:pt x="1567054" y="2641898"/>
                  <a:pt x="1563334" y="2643038"/>
                </a:cubicBezTo>
                <a:cubicBezTo>
                  <a:pt x="1562974" y="2642464"/>
                  <a:pt x="1562974" y="2642464"/>
                  <a:pt x="1556614" y="2646462"/>
                </a:cubicBezTo>
                <a:cubicBezTo>
                  <a:pt x="1547074" y="2652458"/>
                  <a:pt x="1537534" y="2658455"/>
                  <a:pt x="1530815" y="2661879"/>
                </a:cubicBezTo>
                <a:cubicBezTo>
                  <a:pt x="1527635" y="2663877"/>
                  <a:pt x="1521275" y="2667875"/>
                  <a:pt x="1515096" y="2672159"/>
                </a:cubicBezTo>
                <a:cubicBezTo>
                  <a:pt x="1502736" y="2680727"/>
                  <a:pt x="1493197" y="2686723"/>
                  <a:pt x="1480117" y="2694145"/>
                </a:cubicBezTo>
                <a:cubicBezTo>
                  <a:pt x="1473577" y="2697856"/>
                  <a:pt x="1470398" y="2699855"/>
                  <a:pt x="1467398" y="2702140"/>
                </a:cubicBezTo>
                <a:cubicBezTo>
                  <a:pt x="1461218" y="2706424"/>
                  <a:pt x="1461218" y="2706424"/>
                  <a:pt x="1454678" y="2710135"/>
                </a:cubicBezTo>
                <a:cubicBezTo>
                  <a:pt x="1448138" y="2713845"/>
                  <a:pt x="1441958" y="2718130"/>
                  <a:pt x="1432419" y="2724126"/>
                </a:cubicBezTo>
                <a:cubicBezTo>
                  <a:pt x="1426240" y="2728409"/>
                  <a:pt x="1426600" y="2728982"/>
                  <a:pt x="1423780" y="2731555"/>
                </a:cubicBezTo>
                <a:cubicBezTo>
                  <a:pt x="1417781" y="2736125"/>
                  <a:pt x="1427500" y="2730415"/>
                  <a:pt x="1430860" y="2728702"/>
                </a:cubicBezTo>
                <a:cubicBezTo>
                  <a:pt x="1434219" y="2726990"/>
                  <a:pt x="1431220" y="2729276"/>
                  <a:pt x="1437759" y="2725564"/>
                </a:cubicBezTo>
                <a:cubicBezTo>
                  <a:pt x="1440939" y="2723566"/>
                  <a:pt x="1443939" y="2721281"/>
                  <a:pt x="1446939" y="2718996"/>
                </a:cubicBezTo>
                <a:cubicBezTo>
                  <a:pt x="1446939" y="2718996"/>
                  <a:pt x="1446758" y="2718710"/>
                  <a:pt x="1446758" y="2718710"/>
                </a:cubicBezTo>
                <a:cubicBezTo>
                  <a:pt x="1452938" y="2714426"/>
                  <a:pt x="1459298" y="2710428"/>
                  <a:pt x="1456478" y="2713000"/>
                </a:cubicBezTo>
                <a:cubicBezTo>
                  <a:pt x="1457199" y="2714145"/>
                  <a:pt x="1469739" y="2705863"/>
                  <a:pt x="1470278" y="2706723"/>
                </a:cubicBezTo>
                <a:cubicBezTo>
                  <a:pt x="1470459" y="2707008"/>
                  <a:pt x="1470639" y="2707295"/>
                  <a:pt x="1470819" y="2707582"/>
                </a:cubicBezTo>
                <a:cubicBezTo>
                  <a:pt x="1464638" y="2711866"/>
                  <a:pt x="1461459" y="2713865"/>
                  <a:pt x="1461279" y="2713578"/>
                </a:cubicBezTo>
                <a:cubicBezTo>
                  <a:pt x="1457739" y="2715004"/>
                  <a:pt x="1457558" y="2714718"/>
                  <a:pt x="1451198" y="2718715"/>
                </a:cubicBezTo>
                <a:cubicBezTo>
                  <a:pt x="1441659" y="2724711"/>
                  <a:pt x="1432301" y="2730994"/>
                  <a:pt x="1419220" y="2738417"/>
                </a:cubicBezTo>
                <a:cubicBezTo>
                  <a:pt x="1412681" y="2742127"/>
                  <a:pt x="1403501" y="2748696"/>
                  <a:pt x="1397322" y="2752980"/>
                </a:cubicBezTo>
                <a:cubicBezTo>
                  <a:pt x="1391141" y="2757264"/>
                  <a:pt x="1387962" y="2759263"/>
                  <a:pt x="1381602" y="2763260"/>
                </a:cubicBezTo>
                <a:cubicBezTo>
                  <a:pt x="1378423" y="2765259"/>
                  <a:pt x="1378423" y="2765259"/>
                  <a:pt x="1375062" y="2766970"/>
                </a:cubicBezTo>
                <a:cubicBezTo>
                  <a:pt x="1371162" y="2767823"/>
                  <a:pt x="1361442" y="2773534"/>
                  <a:pt x="1355622" y="2778391"/>
                </a:cubicBezTo>
                <a:cubicBezTo>
                  <a:pt x="1349443" y="2782674"/>
                  <a:pt x="1343444" y="2787244"/>
                  <a:pt x="1340444" y="2789529"/>
                </a:cubicBezTo>
                <a:cubicBezTo>
                  <a:pt x="1336904" y="2790955"/>
                  <a:pt x="1327724" y="2797525"/>
                  <a:pt x="1327184" y="2796665"/>
                </a:cubicBezTo>
                <a:cubicBezTo>
                  <a:pt x="1327004" y="2796379"/>
                  <a:pt x="1324529" y="2797735"/>
                  <a:pt x="1321724" y="2799448"/>
                </a:cubicBezTo>
                <a:lnTo>
                  <a:pt x="1314290" y="2804371"/>
                </a:lnTo>
                <a:lnTo>
                  <a:pt x="1311667" y="2804313"/>
                </a:lnTo>
                <a:lnTo>
                  <a:pt x="1308981" y="2805415"/>
                </a:lnTo>
                <a:lnTo>
                  <a:pt x="1310797" y="2804119"/>
                </a:lnTo>
                <a:cubicBezTo>
                  <a:pt x="1313864" y="2801941"/>
                  <a:pt x="1316114" y="2800227"/>
                  <a:pt x="1315843" y="2799797"/>
                </a:cubicBezTo>
                <a:cubicBezTo>
                  <a:pt x="1318664" y="2797226"/>
                  <a:pt x="1324844" y="2792942"/>
                  <a:pt x="1330843" y="2788371"/>
                </a:cubicBezTo>
                <a:cubicBezTo>
                  <a:pt x="1333843" y="2786086"/>
                  <a:pt x="1333664" y="2785799"/>
                  <a:pt x="1336843" y="2783800"/>
                </a:cubicBezTo>
                <a:cubicBezTo>
                  <a:pt x="1333304" y="2785227"/>
                  <a:pt x="1329943" y="2786939"/>
                  <a:pt x="1320404" y="2792936"/>
                </a:cubicBezTo>
                <a:cubicBezTo>
                  <a:pt x="1304503" y="2802929"/>
                  <a:pt x="1304503" y="2802929"/>
                  <a:pt x="1303424" y="2801210"/>
                </a:cubicBezTo>
                <a:cubicBezTo>
                  <a:pt x="1300064" y="2802923"/>
                  <a:pt x="1300064" y="2802923"/>
                  <a:pt x="1300064" y="2802923"/>
                </a:cubicBezTo>
                <a:cubicBezTo>
                  <a:pt x="1293524" y="2806634"/>
                  <a:pt x="1290885" y="2809491"/>
                  <a:pt x="1281165" y="2815201"/>
                </a:cubicBezTo>
                <a:cubicBezTo>
                  <a:pt x="1281165" y="2815201"/>
                  <a:pt x="1274805" y="2819199"/>
                  <a:pt x="1274805" y="2819199"/>
                </a:cubicBezTo>
                <a:cubicBezTo>
                  <a:pt x="1274265" y="2818340"/>
                  <a:pt x="1264725" y="2824335"/>
                  <a:pt x="1258366" y="2828333"/>
                </a:cubicBezTo>
                <a:cubicBezTo>
                  <a:pt x="1248825" y="2834329"/>
                  <a:pt x="1239286" y="2840326"/>
                  <a:pt x="1232927" y="2844323"/>
                </a:cubicBezTo>
                <a:cubicBezTo>
                  <a:pt x="1229747" y="2846322"/>
                  <a:pt x="1229747" y="2846322"/>
                  <a:pt x="1226747" y="2848607"/>
                </a:cubicBezTo>
                <a:cubicBezTo>
                  <a:pt x="1226927" y="2848894"/>
                  <a:pt x="1230287" y="2847182"/>
                  <a:pt x="1230287" y="2847182"/>
                </a:cubicBezTo>
                <a:cubicBezTo>
                  <a:pt x="1233466" y="2845182"/>
                  <a:pt x="1233466" y="2845182"/>
                  <a:pt x="1236647" y="2843184"/>
                </a:cubicBezTo>
                <a:cubicBezTo>
                  <a:pt x="1243006" y="2839186"/>
                  <a:pt x="1246367" y="2837474"/>
                  <a:pt x="1246727" y="2838047"/>
                </a:cubicBezTo>
                <a:cubicBezTo>
                  <a:pt x="1249906" y="2836048"/>
                  <a:pt x="1237727" y="2844902"/>
                  <a:pt x="1231187" y="2848613"/>
                </a:cubicBezTo>
                <a:cubicBezTo>
                  <a:pt x="1224287" y="2851752"/>
                  <a:pt x="1221287" y="2854037"/>
                  <a:pt x="1215288" y="2858607"/>
                </a:cubicBezTo>
                <a:cubicBezTo>
                  <a:pt x="1212288" y="2860892"/>
                  <a:pt x="1212288" y="2860892"/>
                  <a:pt x="1209108" y="2862891"/>
                </a:cubicBezTo>
                <a:cubicBezTo>
                  <a:pt x="1199749" y="2869172"/>
                  <a:pt x="1190389" y="2875456"/>
                  <a:pt x="1181389" y="2882311"/>
                </a:cubicBezTo>
                <a:cubicBezTo>
                  <a:pt x="1178389" y="2884597"/>
                  <a:pt x="1168850" y="2890594"/>
                  <a:pt x="1162850" y="2895164"/>
                </a:cubicBezTo>
                <a:cubicBezTo>
                  <a:pt x="1153671" y="2901732"/>
                  <a:pt x="1146771" y="2904870"/>
                  <a:pt x="1140231" y="2908581"/>
                </a:cubicBezTo>
                <a:cubicBezTo>
                  <a:pt x="1127332" y="2916290"/>
                  <a:pt x="1114613" y="2924284"/>
                  <a:pt x="1101892" y="2932280"/>
                </a:cubicBezTo>
                <a:cubicBezTo>
                  <a:pt x="1098713" y="2934279"/>
                  <a:pt x="1092353" y="2938276"/>
                  <a:pt x="1089173" y="2940275"/>
                </a:cubicBezTo>
                <a:cubicBezTo>
                  <a:pt x="1078734" y="2944839"/>
                  <a:pt x="1066375" y="2953406"/>
                  <a:pt x="1053655" y="2961402"/>
                </a:cubicBezTo>
                <a:cubicBezTo>
                  <a:pt x="1054015" y="2961974"/>
                  <a:pt x="1054375" y="2962547"/>
                  <a:pt x="1054554" y="2962833"/>
                </a:cubicBezTo>
                <a:cubicBezTo>
                  <a:pt x="1054735" y="2963120"/>
                  <a:pt x="1055094" y="2963693"/>
                  <a:pt x="1048556" y="2967404"/>
                </a:cubicBezTo>
                <a:cubicBezTo>
                  <a:pt x="1039016" y="2973400"/>
                  <a:pt x="1036376" y="2976258"/>
                  <a:pt x="1030376" y="2980828"/>
                </a:cubicBezTo>
                <a:cubicBezTo>
                  <a:pt x="1027377" y="2983113"/>
                  <a:pt x="1027736" y="2983686"/>
                  <a:pt x="1021376" y="2987684"/>
                </a:cubicBezTo>
                <a:cubicBezTo>
                  <a:pt x="1015017" y="2991681"/>
                  <a:pt x="1011477" y="2993107"/>
                  <a:pt x="1001938" y="2999103"/>
                </a:cubicBezTo>
                <a:cubicBezTo>
                  <a:pt x="1001938" y="2999103"/>
                  <a:pt x="1001938" y="2999103"/>
                  <a:pt x="1001758" y="2998816"/>
                </a:cubicBezTo>
                <a:cubicBezTo>
                  <a:pt x="1004397" y="2995959"/>
                  <a:pt x="1001038" y="2997670"/>
                  <a:pt x="991497" y="3003667"/>
                </a:cubicBezTo>
                <a:lnTo>
                  <a:pt x="981825" y="3009747"/>
                </a:lnTo>
                <a:lnTo>
                  <a:pt x="968296" y="3011911"/>
                </a:lnTo>
                <a:cubicBezTo>
                  <a:pt x="949044" y="3011634"/>
                  <a:pt x="929846" y="3003854"/>
                  <a:pt x="912155" y="2983623"/>
                </a:cubicBezTo>
                <a:cubicBezTo>
                  <a:pt x="899813" y="2967112"/>
                  <a:pt x="878874" y="2965264"/>
                  <a:pt x="860728" y="2968537"/>
                </a:cubicBezTo>
                <a:cubicBezTo>
                  <a:pt x="855613" y="2971332"/>
                  <a:pt x="846542" y="2972969"/>
                  <a:pt x="841424" y="2975765"/>
                </a:cubicBezTo>
                <a:cubicBezTo>
                  <a:pt x="813736" y="2967644"/>
                  <a:pt x="776972" y="2961155"/>
                  <a:pt x="768116" y="2932773"/>
                </a:cubicBezTo>
                <a:cubicBezTo>
                  <a:pt x="759256" y="2904391"/>
                  <a:pt x="786000" y="2886451"/>
                  <a:pt x="810421" y="2876429"/>
                </a:cubicBezTo>
                <a:cubicBezTo>
                  <a:pt x="892284" y="2831686"/>
                  <a:pt x="964601" y="2775550"/>
                  <a:pt x="1025740" y="2698945"/>
                </a:cubicBezTo>
                <a:cubicBezTo>
                  <a:pt x="1044571" y="2678687"/>
                  <a:pt x="1040143" y="2664495"/>
                  <a:pt x="1028964" y="2644026"/>
                </a:cubicBezTo>
                <a:cubicBezTo>
                  <a:pt x="1014988" y="2618439"/>
                  <a:pt x="997317" y="2634743"/>
                  <a:pt x="981968" y="2643132"/>
                </a:cubicBezTo>
                <a:cubicBezTo>
                  <a:pt x="946153" y="2662704"/>
                  <a:pt x="910339" y="2682278"/>
                  <a:pt x="875684" y="2697897"/>
                </a:cubicBezTo>
                <a:cubicBezTo>
                  <a:pt x="856379" y="2705127"/>
                  <a:pt x="834279" y="2707236"/>
                  <a:pt x="828216" y="2683971"/>
                </a:cubicBezTo>
                <a:cubicBezTo>
                  <a:pt x="822152" y="2660706"/>
                  <a:pt x="849843" y="2668828"/>
                  <a:pt x="865190" y="2660441"/>
                </a:cubicBezTo>
                <a:cubicBezTo>
                  <a:pt x="874264" y="2658805"/>
                  <a:pt x="884494" y="2653213"/>
                  <a:pt x="893570" y="2651577"/>
                </a:cubicBezTo>
                <a:cubicBezTo>
                  <a:pt x="964038" y="2616384"/>
                  <a:pt x="965197" y="2612428"/>
                  <a:pt x="897007" y="2566638"/>
                </a:cubicBezTo>
                <a:cubicBezTo>
                  <a:pt x="879548" y="2552924"/>
                  <a:pt x="885826" y="2546169"/>
                  <a:pt x="890469" y="2530342"/>
                </a:cubicBezTo>
                <a:cubicBezTo>
                  <a:pt x="924390" y="2458645"/>
                  <a:pt x="963901" y="2397183"/>
                  <a:pt x="1049034" y="2370589"/>
                </a:cubicBezTo>
                <a:cubicBezTo>
                  <a:pt x="1126252" y="2341674"/>
                  <a:pt x="1191134" y="2296248"/>
                  <a:pt x="1250423" y="2240589"/>
                </a:cubicBezTo>
                <a:cubicBezTo>
                  <a:pt x="1266525" y="2225974"/>
                  <a:pt x="1283994" y="2213105"/>
                  <a:pt x="1302017" y="2200868"/>
                </a:cubicBezTo>
                <a:lnTo>
                  <a:pt x="1305276" y="2198734"/>
                </a:lnTo>
                <a:lnTo>
                  <a:pt x="1293811" y="2192982"/>
                </a:lnTo>
                <a:cubicBezTo>
                  <a:pt x="1287691" y="2190985"/>
                  <a:pt x="1281504" y="2190213"/>
                  <a:pt x="1275318" y="2191243"/>
                </a:cubicBezTo>
                <a:cubicBezTo>
                  <a:pt x="1209344" y="2211854"/>
                  <a:pt x="1168108" y="2170632"/>
                  <a:pt x="1118627" y="2145896"/>
                </a:cubicBezTo>
                <a:cubicBezTo>
                  <a:pt x="1085639" y="2129406"/>
                  <a:pt x="1077390" y="2100549"/>
                  <a:pt x="1102133" y="2084060"/>
                </a:cubicBezTo>
                <a:cubicBezTo>
                  <a:pt x="1117596" y="2071693"/>
                  <a:pt x="1129450" y="2057007"/>
                  <a:pt x="1139695" y="2041355"/>
                </a:cubicBezTo>
                <a:lnTo>
                  <a:pt x="1160634" y="2004950"/>
                </a:lnTo>
                <a:lnTo>
                  <a:pt x="1145883" y="2007933"/>
                </a:lnTo>
                <a:lnTo>
                  <a:pt x="1122592" y="2018707"/>
                </a:lnTo>
                <a:cubicBezTo>
                  <a:pt x="1085991" y="2036843"/>
                  <a:pt x="1050002" y="2056098"/>
                  <a:pt x="1014884" y="2076951"/>
                </a:cubicBezTo>
                <a:cubicBezTo>
                  <a:pt x="947211" y="2117259"/>
                  <a:pt x="881856" y="2149654"/>
                  <a:pt x="799948" y="2121328"/>
                </a:cubicBezTo>
                <a:cubicBezTo>
                  <a:pt x="784127" y="2116686"/>
                  <a:pt x="765981" y="2119959"/>
                  <a:pt x="749471" y="2132303"/>
                </a:cubicBezTo>
                <a:cubicBezTo>
                  <a:pt x="687389" y="2182848"/>
                  <a:pt x="610854" y="2194774"/>
                  <a:pt x="535956" y="2215772"/>
                </a:cubicBezTo>
                <a:cubicBezTo>
                  <a:pt x="484317" y="2230708"/>
                  <a:pt x="436636" y="2246800"/>
                  <a:pt x="388953" y="2262893"/>
                </a:cubicBezTo>
                <a:cubicBezTo>
                  <a:pt x="365691" y="2268961"/>
                  <a:pt x="338478" y="2273868"/>
                  <a:pt x="317064" y="2258992"/>
                </a:cubicBezTo>
                <a:cubicBezTo>
                  <a:pt x="296813" y="2240160"/>
                  <a:pt x="276562" y="2221325"/>
                  <a:pt x="314698" y="2193838"/>
                </a:cubicBezTo>
                <a:cubicBezTo>
                  <a:pt x="377256" y="2156326"/>
                  <a:pt x="412811" y="2093703"/>
                  <a:pt x="473262" y="2034085"/>
                </a:cubicBezTo>
                <a:cubicBezTo>
                  <a:pt x="389980" y="2039735"/>
                  <a:pt x="318087" y="2035835"/>
                  <a:pt x="258324" y="2078464"/>
                </a:cubicBezTo>
                <a:cubicBezTo>
                  <a:pt x="246933" y="2088012"/>
                  <a:pt x="232743" y="2092444"/>
                  <a:pt x="218082" y="2083846"/>
                </a:cubicBezTo>
                <a:cubicBezTo>
                  <a:pt x="204581" y="2071289"/>
                  <a:pt x="215975" y="2061741"/>
                  <a:pt x="223412" y="2051032"/>
                </a:cubicBezTo>
                <a:cubicBezTo>
                  <a:pt x="233171" y="2032407"/>
                  <a:pt x="224787" y="2017056"/>
                  <a:pt x="210125" y="2008456"/>
                </a:cubicBezTo>
                <a:cubicBezTo>
                  <a:pt x="188713" y="1993582"/>
                  <a:pt x="174996" y="2011045"/>
                  <a:pt x="170355" y="2026873"/>
                </a:cubicBezTo>
                <a:cubicBezTo>
                  <a:pt x="161069" y="2058523"/>
                  <a:pt x="138968" y="2060637"/>
                  <a:pt x="115235" y="2053675"/>
                </a:cubicBezTo>
                <a:cubicBezTo>
                  <a:pt x="82430" y="2048348"/>
                  <a:pt x="54268" y="2027193"/>
                  <a:pt x="58435" y="1998335"/>
                </a:cubicBezTo>
                <a:cubicBezTo>
                  <a:pt x="66562" y="1970637"/>
                  <a:pt x="97046" y="1983879"/>
                  <a:pt x="121941" y="1986885"/>
                </a:cubicBezTo>
                <a:cubicBezTo>
                  <a:pt x="129851" y="1989205"/>
                  <a:pt x="134969" y="1986408"/>
                  <a:pt x="146834" y="1989889"/>
                </a:cubicBezTo>
                <a:cubicBezTo>
                  <a:pt x="145889" y="1963829"/>
                  <a:pt x="122630" y="1969898"/>
                  <a:pt x="113084" y="1958504"/>
                </a:cubicBezTo>
                <a:cubicBezTo>
                  <a:pt x="96788" y="1940829"/>
                  <a:pt x="80489" y="1923156"/>
                  <a:pt x="117938" y="1912658"/>
                </a:cubicBezTo>
                <a:cubicBezTo>
                  <a:pt x="132129" y="1908225"/>
                  <a:pt x="136082" y="1909386"/>
                  <a:pt x="136771" y="1892396"/>
                </a:cubicBezTo>
                <a:cubicBezTo>
                  <a:pt x="141522" y="1861561"/>
                  <a:pt x="150926" y="1833165"/>
                  <a:pt x="163007" y="1806628"/>
                </a:cubicBezTo>
                <a:lnTo>
                  <a:pt x="171025" y="1792483"/>
                </a:lnTo>
                <a:lnTo>
                  <a:pt x="175813" y="1788943"/>
                </a:lnTo>
                <a:cubicBezTo>
                  <a:pt x="178168" y="1785813"/>
                  <a:pt x="177505" y="1784916"/>
                  <a:pt x="176463" y="1784297"/>
                </a:cubicBezTo>
                <a:lnTo>
                  <a:pt x="176073" y="1783578"/>
                </a:lnTo>
                <a:lnTo>
                  <a:pt x="179732" y="1777122"/>
                </a:lnTo>
                <a:lnTo>
                  <a:pt x="209090" y="1751848"/>
                </a:lnTo>
                <a:cubicBezTo>
                  <a:pt x="212109" y="1749616"/>
                  <a:pt x="212773" y="1750513"/>
                  <a:pt x="218812" y="1746049"/>
                </a:cubicBezTo>
                <a:cubicBezTo>
                  <a:pt x="221830" y="1743816"/>
                  <a:pt x="224187" y="1740687"/>
                  <a:pt x="222859" y="1738892"/>
                </a:cubicBezTo>
                <a:cubicBezTo>
                  <a:pt x="222196" y="1737994"/>
                  <a:pt x="220868" y="1736199"/>
                  <a:pt x="214830" y="1740664"/>
                </a:cubicBezTo>
                <a:cubicBezTo>
                  <a:pt x="206436" y="1748257"/>
                  <a:pt x="196715" y="1754056"/>
                  <a:pt x="191340" y="1759417"/>
                </a:cubicBezTo>
                <a:lnTo>
                  <a:pt x="188853" y="1761032"/>
                </a:lnTo>
                <a:lnTo>
                  <a:pt x="205301" y="1732014"/>
                </a:lnTo>
                <a:lnTo>
                  <a:pt x="208511" y="1727321"/>
                </a:lnTo>
                <a:lnTo>
                  <a:pt x="225812" y="1713264"/>
                </a:lnTo>
                <a:cubicBezTo>
                  <a:pt x="225812" y="1713264"/>
                  <a:pt x="228168" y="1710135"/>
                  <a:pt x="227503" y="1709237"/>
                </a:cubicBezTo>
                <a:cubicBezTo>
                  <a:pt x="232878" y="1703875"/>
                  <a:pt x="235236" y="1700746"/>
                  <a:pt x="237591" y="1697616"/>
                </a:cubicBezTo>
                <a:cubicBezTo>
                  <a:pt x="247012" y="1685097"/>
                  <a:pt x="259090" y="1676169"/>
                  <a:pt x="276177" y="1667701"/>
                </a:cubicBezTo>
                <a:cubicBezTo>
                  <a:pt x="279860" y="1666367"/>
                  <a:pt x="283543" y="1665033"/>
                  <a:pt x="287225" y="1663698"/>
                </a:cubicBezTo>
                <a:cubicBezTo>
                  <a:pt x="291572" y="1663262"/>
                  <a:pt x="319043" y="1649893"/>
                  <a:pt x="322063" y="1647660"/>
                </a:cubicBezTo>
                <a:cubicBezTo>
                  <a:pt x="329794" y="1639169"/>
                  <a:pt x="335467" y="1640528"/>
                  <a:pt x="343862" y="1632934"/>
                </a:cubicBezTo>
                <a:cubicBezTo>
                  <a:pt x="358294" y="1620876"/>
                  <a:pt x="367717" y="1608358"/>
                  <a:pt x="385832" y="1594966"/>
                </a:cubicBezTo>
                <a:cubicBezTo>
                  <a:pt x="388852" y="1592733"/>
                  <a:pt x="388188" y="1591836"/>
                  <a:pt x="387524" y="1590937"/>
                </a:cubicBezTo>
                <a:cubicBezTo>
                  <a:pt x="395254" y="1582446"/>
                  <a:pt x="402322" y="1573057"/>
                  <a:pt x="412043" y="1567259"/>
                </a:cubicBezTo>
                <a:cubicBezTo>
                  <a:pt x="421101" y="1560562"/>
                  <a:pt x="433842" y="1552533"/>
                  <a:pt x="442535" y="1551658"/>
                </a:cubicBezTo>
                <a:cubicBezTo>
                  <a:pt x="443198" y="1552556"/>
                  <a:pt x="498508" y="1519997"/>
                  <a:pt x="500862" y="1516868"/>
                </a:cubicBezTo>
                <a:cubicBezTo>
                  <a:pt x="513968" y="1503015"/>
                  <a:pt x="535103" y="1487389"/>
                  <a:pt x="547545" y="1472639"/>
                </a:cubicBezTo>
                <a:cubicBezTo>
                  <a:pt x="554612" y="1463250"/>
                  <a:pt x="566024" y="1453423"/>
                  <a:pt x="577073" y="1449420"/>
                </a:cubicBezTo>
                <a:cubicBezTo>
                  <a:pt x="591141" y="1443185"/>
                  <a:pt x="606900" y="1432923"/>
                  <a:pt x="621334" y="1420865"/>
                </a:cubicBezTo>
                <a:cubicBezTo>
                  <a:pt x="627371" y="1416401"/>
                  <a:pt x="636430" y="1409705"/>
                  <a:pt x="645487" y="1403008"/>
                </a:cubicBezTo>
                <a:cubicBezTo>
                  <a:pt x="651526" y="1398545"/>
                  <a:pt x="654545" y="1396311"/>
                  <a:pt x="656902" y="1393182"/>
                </a:cubicBezTo>
                <a:cubicBezTo>
                  <a:pt x="663968" y="1383794"/>
                  <a:pt x="676709" y="1375763"/>
                  <a:pt x="688786" y="1366834"/>
                </a:cubicBezTo>
                <a:cubicBezTo>
                  <a:pt x="691804" y="1364603"/>
                  <a:pt x="698506" y="1361036"/>
                  <a:pt x="700200" y="1357008"/>
                </a:cubicBezTo>
                <a:cubicBezTo>
                  <a:pt x="711977" y="1341359"/>
                  <a:pt x="723755" y="1325712"/>
                  <a:pt x="722130" y="1317196"/>
                </a:cubicBezTo>
                <a:cubicBezTo>
                  <a:pt x="721830" y="1310476"/>
                  <a:pt x="717186" y="1304192"/>
                  <a:pt x="741339" y="1286335"/>
                </a:cubicBezTo>
                <a:cubicBezTo>
                  <a:pt x="750397" y="1279640"/>
                  <a:pt x="757464" y="1270251"/>
                  <a:pt x="755472" y="1267558"/>
                </a:cubicBezTo>
                <a:cubicBezTo>
                  <a:pt x="756503" y="1262633"/>
                  <a:pt x="758194" y="1258606"/>
                  <a:pt x="762241" y="1251448"/>
                </a:cubicBezTo>
                <a:cubicBezTo>
                  <a:pt x="761578" y="1250551"/>
                  <a:pt x="760914" y="1249653"/>
                  <a:pt x="760914" y="1249653"/>
                </a:cubicBezTo>
                <a:cubicBezTo>
                  <a:pt x="742500" y="1256325"/>
                  <a:pt x="727105" y="1260764"/>
                  <a:pt x="708990" y="1274158"/>
                </a:cubicBezTo>
                <a:cubicBezTo>
                  <a:pt x="654643" y="1314335"/>
                  <a:pt x="603316" y="1352279"/>
                  <a:pt x="551988" y="1390225"/>
                </a:cubicBezTo>
                <a:cubicBezTo>
                  <a:pt x="548969" y="1392457"/>
                  <a:pt x="541239" y="1400948"/>
                  <a:pt x="538584" y="1397357"/>
                </a:cubicBezTo>
                <a:cubicBezTo>
                  <a:pt x="537257" y="1395562"/>
                  <a:pt x="546979" y="1389764"/>
                  <a:pt x="549998" y="1387532"/>
                </a:cubicBezTo>
                <a:cubicBezTo>
                  <a:pt x="562075" y="1378604"/>
                  <a:pt x="574152" y="1369676"/>
                  <a:pt x="584237" y="1358054"/>
                </a:cubicBezTo>
                <a:cubicBezTo>
                  <a:pt x="605438" y="1329887"/>
                  <a:pt x="639679" y="1300409"/>
                  <a:pt x="678266" y="1270495"/>
                </a:cubicBezTo>
                <a:cubicBezTo>
                  <a:pt x="696381" y="1257103"/>
                  <a:pt x="718179" y="1242376"/>
                  <a:pt x="737987" y="1224955"/>
                </a:cubicBezTo>
                <a:cubicBezTo>
                  <a:pt x="748737" y="1214233"/>
                  <a:pt x="764497" y="1203969"/>
                  <a:pt x="777237" y="1195939"/>
                </a:cubicBezTo>
                <a:cubicBezTo>
                  <a:pt x="789314" y="1187010"/>
                  <a:pt x="799401" y="1175390"/>
                  <a:pt x="812142" y="1167359"/>
                </a:cubicBezTo>
                <a:cubicBezTo>
                  <a:pt x="818180" y="1162895"/>
                  <a:pt x="831584" y="1155762"/>
                  <a:pt x="825910" y="1154404"/>
                </a:cubicBezTo>
                <a:cubicBezTo>
                  <a:pt x="823919" y="1151710"/>
                  <a:pt x="816188" y="1160202"/>
                  <a:pt x="809487" y="1163769"/>
                </a:cubicBezTo>
                <a:cubicBezTo>
                  <a:pt x="772591" y="1189655"/>
                  <a:pt x="741371" y="1216901"/>
                  <a:pt x="705139" y="1243686"/>
                </a:cubicBezTo>
                <a:cubicBezTo>
                  <a:pt x="687024" y="1257078"/>
                  <a:pt x="674649" y="1259286"/>
                  <a:pt x="655869" y="1271781"/>
                </a:cubicBezTo>
                <a:cubicBezTo>
                  <a:pt x="655869" y="1271781"/>
                  <a:pt x="655205" y="1270883"/>
                  <a:pt x="654542" y="1269987"/>
                </a:cubicBezTo>
                <a:cubicBezTo>
                  <a:pt x="653879" y="1269089"/>
                  <a:pt x="649532" y="1269524"/>
                  <a:pt x="654907" y="1264164"/>
                </a:cubicBezTo>
                <a:cubicBezTo>
                  <a:pt x="663965" y="1257467"/>
                  <a:pt x="673024" y="1250771"/>
                  <a:pt x="682081" y="1244074"/>
                </a:cubicBezTo>
                <a:cubicBezTo>
                  <a:pt x="691139" y="1237379"/>
                  <a:pt x="692830" y="1233351"/>
                  <a:pt x="698869" y="1228887"/>
                </a:cubicBezTo>
                <a:cubicBezTo>
                  <a:pt x="701888" y="1226655"/>
                  <a:pt x="701225" y="1225758"/>
                  <a:pt x="700562" y="1224860"/>
                </a:cubicBezTo>
                <a:cubicBezTo>
                  <a:pt x="699898" y="1223962"/>
                  <a:pt x="696878" y="1226194"/>
                  <a:pt x="693859" y="1228426"/>
                </a:cubicBezTo>
                <a:cubicBezTo>
                  <a:pt x="684801" y="1235122"/>
                  <a:pt x="675743" y="1241819"/>
                  <a:pt x="666685" y="1248514"/>
                </a:cubicBezTo>
                <a:cubicBezTo>
                  <a:pt x="663666" y="1250746"/>
                  <a:pt x="657628" y="1255211"/>
                  <a:pt x="656301" y="1253416"/>
                </a:cubicBezTo>
                <a:cubicBezTo>
                  <a:pt x="655637" y="1252517"/>
                  <a:pt x="661676" y="1248053"/>
                  <a:pt x="661012" y="1247157"/>
                </a:cubicBezTo>
                <a:cubicBezTo>
                  <a:pt x="671098" y="1235536"/>
                  <a:pt x="681848" y="1224812"/>
                  <a:pt x="693926" y="1215883"/>
                </a:cubicBezTo>
                <a:cubicBezTo>
                  <a:pt x="715060" y="1200259"/>
                  <a:pt x="726837" y="1184610"/>
                  <a:pt x="748637" y="1169883"/>
                </a:cubicBezTo>
                <a:cubicBezTo>
                  <a:pt x="748637" y="1169883"/>
                  <a:pt x="747973" y="1168985"/>
                  <a:pt x="747973" y="1168985"/>
                </a:cubicBezTo>
                <a:cubicBezTo>
                  <a:pt x="747310" y="1168088"/>
                  <a:pt x="747310" y="1168088"/>
                  <a:pt x="746645" y="1167190"/>
                </a:cubicBezTo>
                <a:cubicBezTo>
                  <a:pt x="743626" y="1169423"/>
                  <a:pt x="737588" y="1173887"/>
                  <a:pt x="734568" y="1176119"/>
                </a:cubicBezTo>
                <a:cubicBezTo>
                  <a:pt x="721828" y="1184149"/>
                  <a:pt x="721165" y="1183252"/>
                  <a:pt x="721529" y="1177430"/>
                </a:cubicBezTo>
                <a:cubicBezTo>
                  <a:pt x="723885" y="1174299"/>
                  <a:pt x="723221" y="1173403"/>
                  <a:pt x="716520" y="1176969"/>
                </a:cubicBezTo>
                <a:cubicBezTo>
                  <a:pt x="706798" y="1182766"/>
                  <a:pt x="697740" y="1189463"/>
                  <a:pt x="687355" y="1194365"/>
                </a:cubicBezTo>
                <a:cubicBezTo>
                  <a:pt x="696413" y="1187668"/>
                  <a:pt x="702452" y="1183204"/>
                  <a:pt x="708489" y="1178740"/>
                </a:cubicBezTo>
                <a:cubicBezTo>
                  <a:pt x="714529" y="1174276"/>
                  <a:pt x="713201" y="1172480"/>
                  <a:pt x="709517" y="1173815"/>
                </a:cubicBezTo>
                <a:cubicBezTo>
                  <a:pt x="708855" y="1172917"/>
                  <a:pt x="702816" y="1177381"/>
                  <a:pt x="708191" y="1172019"/>
                </a:cubicBezTo>
                <a:cubicBezTo>
                  <a:pt x="708191" y="1172019"/>
                  <a:pt x="710547" y="1168889"/>
                  <a:pt x="711210" y="1169787"/>
                </a:cubicBezTo>
                <a:cubicBezTo>
                  <a:pt x="721595" y="1164886"/>
                  <a:pt x="733009" y="1155061"/>
                  <a:pt x="742066" y="1148365"/>
                </a:cubicBezTo>
                <a:cubicBezTo>
                  <a:pt x="745086" y="1146133"/>
                  <a:pt x="748105" y="1143901"/>
                  <a:pt x="747440" y="1143003"/>
                </a:cubicBezTo>
                <a:cubicBezTo>
                  <a:pt x="746777" y="1142105"/>
                  <a:pt x="746777" y="1142105"/>
                  <a:pt x="743095" y="1143440"/>
                </a:cubicBezTo>
                <a:cubicBezTo>
                  <a:pt x="735729" y="1146108"/>
                  <a:pt x="726671" y="1152804"/>
                  <a:pt x="722324" y="1153242"/>
                </a:cubicBezTo>
                <a:cubicBezTo>
                  <a:pt x="717979" y="1153678"/>
                  <a:pt x="711276" y="1157245"/>
                  <a:pt x="715988" y="1150985"/>
                </a:cubicBezTo>
                <a:cubicBezTo>
                  <a:pt x="718343" y="1147856"/>
                  <a:pt x="717016" y="1146061"/>
                  <a:pt x="720036" y="1143828"/>
                </a:cubicBezTo>
                <a:cubicBezTo>
                  <a:pt x="726074" y="1139364"/>
                  <a:pt x="731449" y="1134002"/>
                  <a:pt x="735132" y="1132668"/>
                </a:cubicBezTo>
                <a:cubicBezTo>
                  <a:pt x="748536" y="1125535"/>
                  <a:pt x="761276" y="1117504"/>
                  <a:pt x="774017" y="1109474"/>
                </a:cubicBezTo>
                <a:cubicBezTo>
                  <a:pt x="784402" y="1104573"/>
                  <a:pt x="783739" y="1103675"/>
                  <a:pt x="787786" y="1096519"/>
                </a:cubicBezTo>
                <a:cubicBezTo>
                  <a:pt x="786459" y="1094723"/>
                  <a:pt x="787487" y="1089797"/>
                  <a:pt x="792862" y="1084436"/>
                </a:cubicBezTo>
                <a:cubicBezTo>
                  <a:pt x="801920" y="1077740"/>
                  <a:pt x="806631" y="1071480"/>
                  <a:pt x="818709" y="1062552"/>
                </a:cubicBezTo>
                <a:cubicBezTo>
                  <a:pt x="825411" y="1058986"/>
                  <a:pt x="833804" y="1051392"/>
                  <a:pt x="843526" y="1045594"/>
                </a:cubicBezTo>
                <a:cubicBezTo>
                  <a:pt x="849565" y="1041130"/>
                  <a:pt x="848237" y="1039334"/>
                  <a:pt x="847573" y="1038437"/>
                </a:cubicBezTo>
                <a:cubicBezTo>
                  <a:pt x="846246" y="1036641"/>
                  <a:pt x="842564" y="1037976"/>
                  <a:pt x="839544" y="1040209"/>
                </a:cubicBezTo>
                <a:cubicBezTo>
                  <a:pt x="833506" y="1044672"/>
                  <a:pt x="834169" y="1045570"/>
                  <a:pt x="831150" y="1047801"/>
                </a:cubicBezTo>
                <a:cubicBezTo>
                  <a:pt x="817382" y="1060757"/>
                  <a:pt x="804640" y="1068787"/>
                  <a:pt x="792928" y="1071892"/>
                </a:cubicBezTo>
                <a:cubicBezTo>
                  <a:pt x="788581" y="1072330"/>
                  <a:pt x="793292" y="1066071"/>
                  <a:pt x="785928" y="1068739"/>
                </a:cubicBezTo>
                <a:cubicBezTo>
                  <a:pt x="776870" y="1075435"/>
                  <a:pt x="767812" y="1082131"/>
                  <a:pt x="758753" y="1088828"/>
                </a:cubicBezTo>
                <a:cubicBezTo>
                  <a:pt x="752052" y="1092394"/>
                  <a:pt x="744322" y="1100886"/>
                  <a:pt x="733937" y="1105786"/>
                </a:cubicBezTo>
                <a:cubicBezTo>
                  <a:pt x="722887" y="1109790"/>
                  <a:pt x="722523" y="1115612"/>
                  <a:pt x="713466" y="1122308"/>
                </a:cubicBezTo>
                <a:cubicBezTo>
                  <a:pt x="685628" y="1141500"/>
                  <a:pt x="663465" y="1162050"/>
                  <a:pt x="638648" y="1179009"/>
                </a:cubicBezTo>
                <a:cubicBezTo>
                  <a:pt x="626571" y="1187935"/>
                  <a:pt x="617512" y="1194633"/>
                  <a:pt x="605436" y="1203561"/>
                </a:cubicBezTo>
                <a:cubicBezTo>
                  <a:pt x="587321" y="1216953"/>
                  <a:pt x="572224" y="1228114"/>
                  <a:pt x="557426" y="1245993"/>
                </a:cubicBezTo>
                <a:cubicBezTo>
                  <a:pt x="553744" y="1247329"/>
                  <a:pt x="552416" y="1245533"/>
                  <a:pt x="549397" y="1247764"/>
                </a:cubicBezTo>
                <a:cubicBezTo>
                  <a:pt x="534002" y="1252205"/>
                  <a:pt x="530983" y="1254437"/>
                  <a:pt x="515522" y="1271420"/>
                </a:cubicBezTo>
                <a:cubicBezTo>
                  <a:pt x="510811" y="1277679"/>
                  <a:pt x="503080" y="1286171"/>
                  <a:pt x="494022" y="1292867"/>
                </a:cubicBezTo>
                <a:cubicBezTo>
                  <a:pt x="485629" y="1300460"/>
                  <a:pt x="480916" y="1306721"/>
                  <a:pt x="474215" y="1310287"/>
                </a:cubicBezTo>
                <a:cubicBezTo>
                  <a:pt x="457792" y="1319651"/>
                  <a:pt x="439676" y="1333043"/>
                  <a:pt x="426637" y="1334354"/>
                </a:cubicBezTo>
                <a:cubicBezTo>
                  <a:pt x="418606" y="1336125"/>
                  <a:pt x="408223" y="1341027"/>
                  <a:pt x="399828" y="1348620"/>
                </a:cubicBezTo>
                <a:lnTo>
                  <a:pt x="384369" y="1362606"/>
                </a:lnTo>
                <a:lnTo>
                  <a:pt x="381872" y="1349789"/>
                </a:lnTo>
                <a:lnTo>
                  <a:pt x="378204" y="1339608"/>
                </a:lnTo>
                <a:lnTo>
                  <a:pt x="372455" y="1348229"/>
                </a:lnTo>
                <a:cubicBezTo>
                  <a:pt x="347713" y="1385331"/>
                  <a:pt x="316787" y="1415219"/>
                  <a:pt x="282768" y="1441499"/>
                </a:cubicBezTo>
                <a:lnTo>
                  <a:pt x="252016" y="1461848"/>
                </a:lnTo>
                <a:lnTo>
                  <a:pt x="249530" y="1461120"/>
                </a:lnTo>
                <a:cubicBezTo>
                  <a:pt x="248866" y="1460223"/>
                  <a:pt x="244519" y="1460660"/>
                  <a:pt x="239146" y="1466021"/>
                </a:cubicBezTo>
                <a:lnTo>
                  <a:pt x="227658" y="1477965"/>
                </a:lnTo>
                <a:lnTo>
                  <a:pt x="174524" y="1513123"/>
                </a:lnTo>
                <a:cubicBezTo>
                  <a:pt x="153907" y="1527553"/>
                  <a:pt x="133290" y="1529615"/>
                  <a:pt x="115250" y="1522401"/>
                </a:cubicBezTo>
                <a:lnTo>
                  <a:pt x="113408" y="1521109"/>
                </a:lnTo>
                <a:lnTo>
                  <a:pt x="133669" y="1506515"/>
                </a:lnTo>
                <a:cubicBezTo>
                  <a:pt x="137352" y="1505181"/>
                  <a:pt x="140371" y="1502949"/>
                  <a:pt x="142727" y="1499819"/>
                </a:cubicBezTo>
                <a:cubicBezTo>
                  <a:pt x="164890" y="1479269"/>
                  <a:pt x="190371" y="1463208"/>
                  <a:pt x="213861" y="1444454"/>
                </a:cubicBezTo>
                <a:cubicBezTo>
                  <a:pt x="228957" y="1433294"/>
                  <a:pt x="247736" y="1420798"/>
                  <a:pt x="261141" y="1413666"/>
                </a:cubicBezTo>
                <a:cubicBezTo>
                  <a:pt x="276901" y="1403403"/>
                  <a:pt x="292661" y="1393141"/>
                  <a:pt x="304074" y="1383315"/>
                </a:cubicBezTo>
                <a:cubicBezTo>
                  <a:pt x="314824" y="1372592"/>
                  <a:pt x="330584" y="1362329"/>
                  <a:pt x="341332" y="1351605"/>
                </a:cubicBezTo>
                <a:cubicBezTo>
                  <a:pt x="370564" y="1321667"/>
                  <a:pt x="404804" y="1292190"/>
                  <a:pt x="441036" y="1265405"/>
                </a:cubicBezTo>
                <a:cubicBezTo>
                  <a:pt x="462169" y="1249780"/>
                  <a:pt x="480285" y="1236388"/>
                  <a:pt x="501420" y="1220764"/>
                </a:cubicBezTo>
                <a:cubicBezTo>
                  <a:pt x="504439" y="1218532"/>
                  <a:pt x="511141" y="1214964"/>
                  <a:pt x="512833" y="1210937"/>
                </a:cubicBezTo>
                <a:cubicBezTo>
                  <a:pt x="514525" y="1206911"/>
                  <a:pt x="507160" y="1209578"/>
                  <a:pt x="504140" y="1211811"/>
                </a:cubicBezTo>
                <a:cubicBezTo>
                  <a:pt x="491400" y="1219841"/>
                  <a:pt x="481015" y="1224742"/>
                  <a:pt x="468274" y="1232773"/>
                </a:cubicBezTo>
                <a:cubicBezTo>
                  <a:pt x="452515" y="1243036"/>
                  <a:pt x="437419" y="1254196"/>
                  <a:pt x="420331" y="1262663"/>
                </a:cubicBezTo>
                <a:cubicBezTo>
                  <a:pt x="425706" y="1257302"/>
                  <a:pt x="424378" y="1255507"/>
                  <a:pt x="430417" y="1251042"/>
                </a:cubicBezTo>
                <a:cubicBezTo>
                  <a:pt x="442494" y="1242114"/>
                  <a:pt x="449561" y="1232724"/>
                  <a:pt x="457956" y="1225131"/>
                </a:cubicBezTo>
                <a:cubicBezTo>
                  <a:pt x="460974" y="1222900"/>
                  <a:pt x="462667" y="1218872"/>
                  <a:pt x="462003" y="1217974"/>
                </a:cubicBezTo>
                <a:cubicBezTo>
                  <a:pt x="457656" y="1218411"/>
                  <a:pt x="455301" y="1221540"/>
                  <a:pt x="452281" y="1223773"/>
                </a:cubicBezTo>
                <a:cubicBezTo>
                  <a:pt x="449263" y="1226005"/>
                  <a:pt x="446243" y="1228238"/>
                  <a:pt x="440204" y="1232702"/>
                </a:cubicBezTo>
                <a:cubicBezTo>
                  <a:pt x="423781" y="1242066"/>
                  <a:pt x="411340" y="1256817"/>
                  <a:pt x="392560" y="1269311"/>
                </a:cubicBezTo>
                <a:cubicBezTo>
                  <a:pt x="383503" y="1276008"/>
                  <a:pt x="371427" y="1284936"/>
                  <a:pt x="362369" y="1291631"/>
                </a:cubicBezTo>
                <a:cubicBezTo>
                  <a:pt x="353973" y="1299226"/>
                  <a:pt x="345944" y="1300997"/>
                  <a:pt x="333867" y="1309926"/>
                </a:cubicBezTo>
                <a:cubicBezTo>
                  <a:pt x="305002" y="1334041"/>
                  <a:pt x="272156" y="1352771"/>
                  <a:pt x="242625" y="1375989"/>
                </a:cubicBezTo>
                <a:cubicBezTo>
                  <a:pt x="239607" y="1378221"/>
                  <a:pt x="236587" y="1380454"/>
                  <a:pt x="232904" y="1381788"/>
                </a:cubicBezTo>
                <a:cubicBezTo>
                  <a:pt x="229221" y="1383122"/>
                  <a:pt x="226203" y="1385353"/>
                  <a:pt x="226203" y="1385353"/>
                </a:cubicBezTo>
                <a:cubicBezTo>
                  <a:pt x="216116" y="1396975"/>
                  <a:pt x="203376" y="1405007"/>
                  <a:pt x="192627" y="1415730"/>
                </a:cubicBezTo>
                <a:cubicBezTo>
                  <a:pt x="178857" y="1428685"/>
                  <a:pt x="164425" y="1440743"/>
                  <a:pt x="149030" y="1445183"/>
                </a:cubicBezTo>
                <a:cubicBezTo>
                  <a:pt x="146010" y="1447416"/>
                  <a:pt x="146010" y="1447416"/>
                  <a:pt x="142991" y="1449647"/>
                </a:cubicBezTo>
                <a:cubicBezTo>
                  <a:pt x="130915" y="1458575"/>
                  <a:pt x="118174" y="1466606"/>
                  <a:pt x="109779" y="1474200"/>
                </a:cubicBezTo>
                <a:cubicBezTo>
                  <a:pt x="102231" y="1479780"/>
                  <a:pt x="95695" y="1483571"/>
                  <a:pt x="89619" y="1487195"/>
                </a:cubicBezTo>
                <a:lnTo>
                  <a:pt x="82143" y="1492349"/>
                </a:lnTo>
                <a:lnTo>
                  <a:pt x="71437" y="1476023"/>
                </a:lnTo>
                <a:cubicBezTo>
                  <a:pt x="63192" y="1463656"/>
                  <a:pt x="54943" y="1467780"/>
                  <a:pt x="42572" y="1463656"/>
                </a:cubicBezTo>
                <a:cubicBezTo>
                  <a:pt x="-2786" y="1459534"/>
                  <a:pt x="-11034" y="1443045"/>
                  <a:pt x="13708" y="1401822"/>
                </a:cubicBezTo>
                <a:cubicBezTo>
                  <a:pt x="30204" y="1381208"/>
                  <a:pt x="46697" y="1360598"/>
                  <a:pt x="67312" y="1339986"/>
                </a:cubicBezTo>
                <a:cubicBezTo>
                  <a:pt x="96177" y="1315250"/>
                  <a:pt x="108550" y="1265782"/>
                  <a:pt x="166278" y="1286394"/>
                </a:cubicBezTo>
                <a:cubicBezTo>
                  <a:pt x="178649" y="1290517"/>
                  <a:pt x="191019" y="1274028"/>
                  <a:pt x="182773" y="1261660"/>
                </a:cubicBezTo>
                <a:cubicBezTo>
                  <a:pt x="149782" y="1208069"/>
                  <a:pt x="199267" y="1208069"/>
                  <a:pt x="224007" y="1199825"/>
                </a:cubicBezTo>
                <a:cubicBezTo>
                  <a:pt x="248749" y="1195702"/>
                  <a:pt x="256997" y="1187456"/>
                  <a:pt x="273490" y="1166845"/>
                </a:cubicBezTo>
                <a:cubicBezTo>
                  <a:pt x="318848" y="1105009"/>
                  <a:pt x="355961" y="1034929"/>
                  <a:pt x="417812" y="993705"/>
                </a:cubicBezTo>
                <a:cubicBezTo>
                  <a:pt x="461109" y="960726"/>
                  <a:pt x="498222" y="921563"/>
                  <a:pt x="533786" y="880854"/>
                </a:cubicBezTo>
                <a:lnTo>
                  <a:pt x="545315" y="867658"/>
                </a:lnTo>
                <a:lnTo>
                  <a:pt x="544228" y="866090"/>
                </a:lnTo>
                <a:cubicBezTo>
                  <a:pt x="532889" y="856299"/>
                  <a:pt x="516394" y="854238"/>
                  <a:pt x="489592" y="864545"/>
                </a:cubicBezTo>
                <a:cubicBezTo>
                  <a:pt x="452478" y="881034"/>
                  <a:pt x="411244" y="897524"/>
                  <a:pt x="378256" y="922259"/>
                </a:cubicBezTo>
                <a:cubicBezTo>
                  <a:pt x="345268" y="951114"/>
                  <a:pt x="308159" y="967603"/>
                  <a:pt x="258675" y="967603"/>
                </a:cubicBezTo>
                <a:cubicBezTo>
                  <a:pt x="221562" y="967603"/>
                  <a:pt x="180330" y="967602"/>
                  <a:pt x="143217" y="988217"/>
                </a:cubicBezTo>
                <a:cubicBezTo>
                  <a:pt x="126723" y="996460"/>
                  <a:pt x="114352" y="992339"/>
                  <a:pt x="101983" y="975850"/>
                </a:cubicBezTo>
                <a:cubicBezTo>
                  <a:pt x="89611" y="955237"/>
                  <a:pt x="97858" y="942870"/>
                  <a:pt x="118477" y="930503"/>
                </a:cubicBezTo>
                <a:cubicBezTo>
                  <a:pt x="287539" y="831566"/>
                  <a:pt x="423615" y="683160"/>
                  <a:pt x="584435" y="567735"/>
                </a:cubicBezTo>
                <a:cubicBezTo>
                  <a:pt x="617421" y="542998"/>
                  <a:pt x="671026" y="530631"/>
                  <a:pt x="666904" y="468797"/>
                </a:cubicBezTo>
                <a:cubicBezTo>
                  <a:pt x="662780" y="464672"/>
                  <a:pt x="675149" y="460551"/>
                  <a:pt x="679274" y="456429"/>
                </a:cubicBezTo>
                <a:cubicBezTo>
                  <a:pt x="724632" y="406961"/>
                  <a:pt x="769991" y="361615"/>
                  <a:pt x="827720" y="332757"/>
                </a:cubicBezTo>
                <a:lnTo>
                  <a:pt x="852098" y="314972"/>
                </a:lnTo>
                <a:lnTo>
                  <a:pt x="906350" y="236085"/>
                </a:lnTo>
                <a:lnTo>
                  <a:pt x="897820" y="209088"/>
                </a:lnTo>
                <a:cubicBezTo>
                  <a:pt x="881326" y="192598"/>
                  <a:pt x="868956" y="209087"/>
                  <a:pt x="852462" y="213208"/>
                </a:cubicBezTo>
                <a:lnTo>
                  <a:pt x="782061" y="244705"/>
                </a:lnTo>
                <a:lnTo>
                  <a:pt x="776559" y="249099"/>
                </a:lnTo>
                <a:lnTo>
                  <a:pt x="725963" y="277552"/>
                </a:lnTo>
                <a:lnTo>
                  <a:pt x="675150" y="312147"/>
                </a:lnTo>
                <a:cubicBezTo>
                  <a:pt x="668964" y="316783"/>
                  <a:pt x="662907" y="320068"/>
                  <a:pt x="656956" y="322258"/>
                </a:cubicBezTo>
                <a:lnTo>
                  <a:pt x="646196" y="324429"/>
                </a:lnTo>
                <a:lnTo>
                  <a:pt x="638937" y="332577"/>
                </a:lnTo>
                <a:cubicBezTo>
                  <a:pt x="634298" y="342369"/>
                  <a:pt x="636359" y="354735"/>
                  <a:pt x="648731" y="371225"/>
                </a:cubicBezTo>
                <a:cubicBezTo>
                  <a:pt x="656976" y="379472"/>
                  <a:pt x="669349" y="391836"/>
                  <a:pt x="652855" y="404204"/>
                </a:cubicBezTo>
                <a:cubicBezTo>
                  <a:pt x="644605" y="412449"/>
                  <a:pt x="632237" y="408325"/>
                  <a:pt x="623988" y="400082"/>
                </a:cubicBezTo>
                <a:cubicBezTo>
                  <a:pt x="603372" y="375346"/>
                  <a:pt x="591001" y="383593"/>
                  <a:pt x="570382" y="404204"/>
                </a:cubicBezTo>
                <a:cubicBezTo>
                  <a:pt x="545640" y="428940"/>
                  <a:pt x="520902" y="453673"/>
                  <a:pt x="516778" y="490775"/>
                </a:cubicBezTo>
                <a:cubicBezTo>
                  <a:pt x="512655" y="503140"/>
                  <a:pt x="512656" y="523752"/>
                  <a:pt x="496160" y="523752"/>
                </a:cubicBezTo>
                <a:cubicBezTo>
                  <a:pt x="450803" y="523752"/>
                  <a:pt x="430185" y="560856"/>
                  <a:pt x="401319" y="585588"/>
                </a:cubicBezTo>
                <a:cubicBezTo>
                  <a:pt x="360082" y="614446"/>
                  <a:pt x="298229" y="606201"/>
                  <a:pt x="273489" y="569100"/>
                </a:cubicBezTo>
                <a:cubicBezTo>
                  <a:pt x="256995" y="548488"/>
                  <a:pt x="236376" y="548488"/>
                  <a:pt x="219883" y="531998"/>
                </a:cubicBezTo>
                <a:cubicBezTo>
                  <a:pt x="232256" y="515509"/>
                  <a:pt x="244625" y="503140"/>
                  <a:pt x="248751" y="486651"/>
                </a:cubicBezTo>
                <a:cubicBezTo>
                  <a:pt x="279675" y="406267"/>
                  <a:pt x="347713" y="356024"/>
                  <a:pt x="405893" y="299406"/>
                </a:cubicBezTo>
                <a:lnTo>
                  <a:pt x="456196" y="242532"/>
                </a:lnTo>
                <a:lnTo>
                  <a:pt x="444749" y="245672"/>
                </a:lnTo>
                <a:cubicBezTo>
                  <a:pt x="421555" y="251342"/>
                  <a:pt x="398874" y="252371"/>
                  <a:pt x="378256" y="229700"/>
                </a:cubicBezTo>
                <a:cubicBezTo>
                  <a:pt x="370009" y="221453"/>
                  <a:pt x="361761" y="237942"/>
                  <a:pt x="357640" y="242065"/>
                </a:cubicBezTo>
                <a:cubicBezTo>
                  <a:pt x="349394" y="254432"/>
                  <a:pt x="345267" y="270920"/>
                  <a:pt x="324652" y="266798"/>
                </a:cubicBezTo>
                <a:cubicBezTo>
                  <a:pt x="328774" y="217332"/>
                  <a:pt x="328774" y="217332"/>
                  <a:pt x="279293" y="221453"/>
                </a:cubicBezTo>
                <a:cubicBezTo>
                  <a:pt x="254551" y="225576"/>
                  <a:pt x="200947" y="180229"/>
                  <a:pt x="200947" y="147250"/>
                </a:cubicBezTo>
                <a:cubicBezTo>
                  <a:pt x="200947" y="89537"/>
                  <a:pt x="209193" y="35946"/>
                  <a:pt x="271046" y="2968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ko-KR" altLang="en-US"/>
          </a:p>
        </p:txBody>
      </p:sp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informační akce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 flipH="1">
            <a:off x="500372" y="3239545"/>
            <a:ext cx="23479420" cy="784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Povinnost informačních akcí v projektu </a:t>
            </a:r>
            <a:r>
              <a:rPr lang="cs-CZ" smtClean="0"/>
              <a:t>(slavnostní zahájení a/nebo ukončení projektu, tisková konference, seminář, workshop, akce pro veřejnost, akce pro tisk, apod.)</a:t>
            </a:r>
          </a:p>
          <a:p>
            <a:pPr marL="571500" indent="-571500">
              <a:buFontTx/>
              <a:buChar char="-"/>
            </a:pPr>
            <a:r>
              <a:rPr lang="cs-CZ" b="1" smtClean="0"/>
              <a:t>Minimálně 3 akce pro projekty s výší grantu nad 13 000 000 Kč</a:t>
            </a:r>
          </a:p>
          <a:p>
            <a:pPr marL="571500" indent="-571500">
              <a:buFontTx/>
              <a:buChar char="-"/>
            </a:pPr>
            <a:r>
              <a:rPr lang="cs-CZ" b="1" smtClean="0"/>
              <a:t>Minimálně 2 akce pro ostatní projekty</a:t>
            </a:r>
          </a:p>
          <a:p>
            <a:endParaRPr lang="cs-CZ" smtClean="0"/>
          </a:p>
          <a:p>
            <a:r>
              <a:rPr lang="cs-CZ" smtClean="0"/>
              <a:t>Je možné jednu akci nahradit tiskovou zprávou.</a:t>
            </a:r>
          </a:p>
          <a:p>
            <a:endParaRPr lang="cs-CZ" smtClean="0"/>
          </a:p>
          <a:p>
            <a:r>
              <a:rPr lang="cs-CZ" smtClean="0"/>
              <a:t>Vzhledem k aktuální situaci COVID-19 je možné informační akci nahradit online akcí.</a:t>
            </a:r>
          </a:p>
          <a:p>
            <a:r>
              <a:rPr lang="cs-CZ" smtClean="0"/>
              <a:t> </a:t>
            </a:r>
          </a:p>
          <a:p>
            <a:r>
              <a:rPr lang="cs-CZ" smtClean="0"/>
              <a:t>Informace prostřednictvím IS CEDR pro ZP o plánovaných informačních akcích a zasílat pozvánky na akce přes IS CEDR v dostatečném předstihu před akcí (ideálně cca 1 měsíc před konáním akce)</a:t>
            </a:r>
          </a:p>
          <a:p>
            <a:endParaRPr lang="cs-CZ" smtClean="0"/>
          </a:p>
          <a:p>
            <a:r>
              <a:rPr lang="cs-CZ" smtClean="0"/>
              <a:t>Případně zasílat pozvánky i na zástupce Norské ambasády – kontakt Mgr. Helena Ganická (email: Helena.Ganicka@mfa.no) v dostatečném předstihu před akcí. </a:t>
            </a:r>
            <a:endParaRPr lang="cs-CZ"/>
          </a:p>
        </p:txBody>
      </p:sp>
      <p:grpSp>
        <p:nvGrpSpPr>
          <p:cNvPr id="21" name="그룹 18">
            <a:extLst>
              <a:ext uri="{FF2B5EF4-FFF2-40B4-BE49-F238E27FC236}">
                <a16:creationId xmlns:a16="http://schemas.microsoft.com/office/drawing/2014/main" id="{1F98E24A-1489-4745-A2AD-D02E9AA2B93F}"/>
              </a:ext>
            </a:extLst>
          </p:cNvPr>
          <p:cNvGrpSpPr/>
          <p:nvPr/>
        </p:nvGrpSpPr>
        <p:grpSpPr>
          <a:xfrm>
            <a:off x="14563485" y="5597237"/>
            <a:ext cx="9916680" cy="7522072"/>
            <a:chOff x="1016436" y="3876641"/>
            <a:chExt cx="3796962" cy="2734917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15611DE3-D470-41C3-B42F-6CB989F1D812}"/>
                </a:ext>
              </a:extLst>
            </p:cNvPr>
            <p:cNvSpPr/>
            <p:nvPr/>
          </p:nvSpPr>
          <p:spPr>
            <a:xfrm>
              <a:off x="3234596" y="3876641"/>
              <a:ext cx="1578802" cy="2734917"/>
            </a:xfrm>
            <a:custGeom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dup0" fmla="*/ 755374 w 3434963"/>
                <a:gd name="connsiteY0dup0" fmla="*/ 4778734 h 4778734"/>
                <a:gd name="connsiteX1dup0" fmla="*/ 747422 w 3434963"/>
                <a:gd name="connsiteY1dup0" fmla="*/ 4341412 h 4778734"/>
                <a:gd name="connsiteX2dup0" fmla="*/ 381662 w 3434963"/>
                <a:gd name="connsiteY2dup0" fmla="*/ 2313830 h 4778734"/>
                <a:gd name="connsiteX3dup0" fmla="*/ 0 w 3434963"/>
                <a:gd name="connsiteY3dup0" fmla="*/ 1017767 h 4778734"/>
                <a:gd name="connsiteX4dup0" fmla="*/ 691763 w 3434963"/>
                <a:gd name="connsiteY4dup0" fmla="*/ 2019631 h 4778734"/>
                <a:gd name="connsiteX5dup0" fmla="*/ 612250 w 3434963"/>
                <a:gd name="connsiteY5dup0" fmla="*/ 182880 h 4778734"/>
                <a:gd name="connsiteX6dup0" fmla="*/ 1208598 w 3434963"/>
                <a:gd name="connsiteY6dup0" fmla="*/ 1804946 h 4778734"/>
                <a:gd name="connsiteX7dup0" fmla="*/ 1351721 w 3434963"/>
                <a:gd name="connsiteY7dup0" fmla="*/ 0 h 4778734"/>
                <a:gd name="connsiteX8dup0" fmla="*/ 1701579 w 3434963"/>
                <a:gd name="connsiteY8dup0" fmla="*/ 1868557 h 4778734"/>
                <a:gd name="connsiteX9dup0" fmla="*/ 2401294 w 3434963"/>
                <a:gd name="connsiteY9dup0" fmla="*/ 333955 h 4778734"/>
                <a:gd name="connsiteX10dup0" fmla="*/ 2138901 w 3434963"/>
                <a:gd name="connsiteY10dup0" fmla="*/ 2003729 h 4778734"/>
                <a:gd name="connsiteX11dup0" fmla="*/ 2250219 w 3434963"/>
                <a:gd name="connsiteY11dup0" fmla="*/ 2759103 h 4778734"/>
                <a:gd name="connsiteX12dup0" fmla="*/ 2568271 w 3434963"/>
                <a:gd name="connsiteY12dup0" fmla="*/ 2361537 h 4778734"/>
                <a:gd name="connsiteX13dup0" fmla="*/ 3434963 w 3434963"/>
                <a:gd name="connsiteY13dup0" fmla="*/ 2210463 h 4778734"/>
                <a:gd name="connsiteX14dup0" fmla="*/ 2703443 w 3434963"/>
                <a:gd name="connsiteY14dup0" fmla="*/ 2989690 h 4778734"/>
                <a:gd name="connsiteX15dup0" fmla="*/ 1995777 w 3434963"/>
                <a:gd name="connsiteY15dup0" fmla="*/ 4007457 h 4778734"/>
                <a:gd name="connsiteX16dup0" fmla="*/ 2154803 w 3434963"/>
                <a:gd name="connsiteY16dup0" fmla="*/ 4778734 h 4778734"/>
                <a:gd name="connsiteX17dup0" fmla="*/ 755374 w 3434963"/>
                <a:gd name="connsiteY17dup0" fmla="*/ 4778734 h 4778734"/>
                <a:gd name="connsiteX0dup0dup1" fmla="*/ 755374 w 3434963"/>
                <a:gd name="connsiteY0dup0dup1" fmla="*/ 4778734 h 4778734"/>
                <a:gd name="connsiteX1dup0dup1" fmla="*/ 787179 w 3434963"/>
                <a:gd name="connsiteY1dup0dup1" fmla="*/ 4269851 h 4778734"/>
                <a:gd name="connsiteX2dup0dup1" fmla="*/ 381662 w 3434963"/>
                <a:gd name="connsiteY2dup0dup1" fmla="*/ 2313830 h 4778734"/>
                <a:gd name="connsiteX3dup0dup1" fmla="*/ 0 w 3434963"/>
                <a:gd name="connsiteY3dup0dup1" fmla="*/ 1017767 h 4778734"/>
                <a:gd name="connsiteX4dup0dup1" fmla="*/ 691763 w 3434963"/>
                <a:gd name="connsiteY4dup0dup1" fmla="*/ 2019631 h 4778734"/>
                <a:gd name="connsiteX5dup0dup1" fmla="*/ 612250 w 3434963"/>
                <a:gd name="connsiteY5dup0dup1" fmla="*/ 182880 h 4778734"/>
                <a:gd name="connsiteX6dup0dup1" fmla="*/ 1208598 w 3434963"/>
                <a:gd name="connsiteY6dup0dup1" fmla="*/ 1804946 h 4778734"/>
                <a:gd name="connsiteX7dup0dup1" fmla="*/ 1351721 w 3434963"/>
                <a:gd name="connsiteY7dup0dup1" fmla="*/ 0 h 4778734"/>
                <a:gd name="connsiteX8dup0dup1" fmla="*/ 1701579 w 3434963"/>
                <a:gd name="connsiteY8dup0dup1" fmla="*/ 1868557 h 4778734"/>
                <a:gd name="connsiteX9dup0dup1" fmla="*/ 2401294 w 3434963"/>
                <a:gd name="connsiteY9dup0dup1" fmla="*/ 333955 h 4778734"/>
                <a:gd name="connsiteX10dup0dup1" fmla="*/ 2138901 w 3434963"/>
                <a:gd name="connsiteY10dup0dup1" fmla="*/ 2003729 h 4778734"/>
                <a:gd name="connsiteX11dup0dup1" fmla="*/ 2250219 w 3434963"/>
                <a:gd name="connsiteY11dup0dup1" fmla="*/ 2759103 h 4778734"/>
                <a:gd name="connsiteX12dup0dup1" fmla="*/ 2568271 w 3434963"/>
                <a:gd name="connsiteY12dup0dup1" fmla="*/ 2361537 h 4778734"/>
                <a:gd name="connsiteX13dup0dup1" fmla="*/ 3434963 w 3434963"/>
                <a:gd name="connsiteY13dup0dup1" fmla="*/ 2210463 h 4778734"/>
                <a:gd name="connsiteX14dup0dup1" fmla="*/ 2703443 w 3434963"/>
                <a:gd name="connsiteY14dup0dup1" fmla="*/ 2989690 h 4778734"/>
                <a:gd name="connsiteX15dup0dup1" fmla="*/ 1995777 w 3434963"/>
                <a:gd name="connsiteY15dup0dup1" fmla="*/ 4007457 h 4778734"/>
                <a:gd name="connsiteX16dup0dup1" fmla="*/ 2154803 w 3434963"/>
                <a:gd name="connsiteY16dup0dup1" fmla="*/ 4778734 h 4778734"/>
                <a:gd name="connsiteX17dup0dup1" fmla="*/ 755374 w 3434963"/>
                <a:gd name="connsiteY17dup0dup1" fmla="*/ 4778734 h 4778734"/>
                <a:gd name="connsiteX0dup0dup1dup2" fmla="*/ 755374 w 3434963"/>
                <a:gd name="connsiteY0dup0dup1dup2" fmla="*/ 4778734 h 4778734"/>
                <a:gd name="connsiteX1dup0dup1dup2" fmla="*/ 787179 w 3434963"/>
                <a:gd name="connsiteY1dup0dup1dup2" fmla="*/ 4269851 h 4778734"/>
                <a:gd name="connsiteX2dup0dup1dup2" fmla="*/ 381662 w 3434963"/>
                <a:gd name="connsiteY2dup0dup1dup2" fmla="*/ 2313830 h 4778734"/>
                <a:gd name="connsiteX3dup0dup1dup2" fmla="*/ 0 w 3434963"/>
                <a:gd name="connsiteY3dup0dup1dup2" fmla="*/ 1017767 h 4778734"/>
                <a:gd name="connsiteX4dup0dup1dup2" fmla="*/ 691763 w 3434963"/>
                <a:gd name="connsiteY4dup0dup1dup2" fmla="*/ 2019631 h 4778734"/>
                <a:gd name="connsiteX5dup0dup1dup2" fmla="*/ 612250 w 3434963"/>
                <a:gd name="connsiteY5dup0dup1dup2" fmla="*/ 182880 h 4778734"/>
                <a:gd name="connsiteX6dup0dup1dup2" fmla="*/ 1208598 w 3434963"/>
                <a:gd name="connsiteY6dup0dup1dup2" fmla="*/ 1804946 h 4778734"/>
                <a:gd name="connsiteX7dup0dup1dup2" fmla="*/ 1351721 w 3434963"/>
                <a:gd name="connsiteY7dup0dup1dup2" fmla="*/ 0 h 4778734"/>
                <a:gd name="connsiteX8dup0dup1dup2" fmla="*/ 1701579 w 3434963"/>
                <a:gd name="connsiteY8dup0dup1dup2" fmla="*/ 1868557 h 4778734"/>
                <a:gd name="connsiteX9dup0dup1dup2" fmla="*/ 2401294 w 3434963"/>
                <a:gd name="connsiteY9dup0dup1dup2" fmla="*/ 333955 h 4778734"/>
                <a:gd name="connsiteX10dup0dup1dup2" fmla="*/ 2138901 w 3434963"/>
                <a:gd name="connsiteY10dup0dup1dup2" fmla="*/ 2003729 h 4778734"/>
                <a:gd name="connsiteX11dup0dup1dup2" fmla="*/ 2250219 w 3434963"/>
                <a:gd name="connsiteY11dup0dup1dup2" fmla="*/ 2759103 h 4778734"/>
                <a:gd name="connsiteX12dup0dup1dup2" fmla="*/ 2568271 w 3434963"/>
                <a:gd name="connsiteY12dup0dup1dup2" fmla="*/ 2361537 h 4778734"/>
                <a:gd name="connsiteX13dup0dup1dup2" fmla="*/ 3434963 w 3434963"/>
                <a:gd name="connsiteY13dup0dup1dup2" fmla="*/ 2210463 h 4778734"/>
                <a:gd name="connsiteX14dup0dup1dup2" fmla="*/ 2703443 w 3434963"/>
                <a:gd name="connsiteY14dup0dup1dup2" fmla="*/ 2989690 h 4778734"/>
                <a:gd name="connsiteX15dup0dup1dup2" fmla="*/ 1995777 w 3434963"/>
                <a:gd name="connsiteY15dup0dup1dup2" fmla="*/ 4007457 h 4778734"/>
                <a:gd name="connsiteX16dup0dup1dup2" fmla="*/ 2154803 w 3434963"/>
                <a:gd name="connsiteY16dup0dup1dup2" fmla="*/ 4778734 h 4778734"/>
                <a:gd name="connsiteX17dup0dup1dup2" fmla="*/ 755374 w 3434963"/>
                <a:gd name="connsiteY17dup0dup1dup2" fmla="*/ 4778734 h 4778734"/>
                <a:gd name="connsiteX0dup0dup1dup2dup3" fmla="*/ 755374 w 3434963"/>
                <a:gd name="connsiteY0dup0dup1dup2dup3" fmla="*/ 4778734 h 4778734"/>
                <a:gd name="connsiteX1dup0dup1dup2dup3" fmla="*/ 787179 w 3434963"/>
                <a:gd name="connsiteY1dup0dup1dup2dup3" fmla="*/ 4269851 h 4778734"/>
                <a:gd name="connsiteX2dup0dup1dup2dup3" fmla="*/ 381662 w 3434963"/>
                <a:gd name="connsiteY2dup0dup1dup2dup3" fmla="*/ 2313830 h 4778734"/>
                <a:gd name="connsiteX3dup0dup1dup2dup3" fmla="*/ 0 w 3434963"/>
                <a:gd name="connsiteY3dup0dup1dup2dup3" fmla="*/ 1017767 h 4778734"/>
                <a:gd name="connsiteX4dup0dup1dup2dup3" fmla="*/ 691763 w 3434963"/>
                <a:gd name="connsiteY4dup0dup1dup2dup3" fmla="*/ 2019631 h 4778734"/>
                <a:gd name="connsiteX5dup0dup1dup2dup3" fmla="*/ 612250 w 3434963"/>
                <a:gd name="connsiteY5dup0dup1dup2dup3" fmla="*/ 182880 h 4778734"/>
                <a:gd name="connsiteX6dup0dup1dup2dup3" fmla="*/ 1208598 w 3434963"/>
                <a:gd name="connsiteY6dup0dup1dup2dup3" fmla="*/ 1804946 h 4778734"/>
                <a:gd name="connsiteX7dup0dup1dup2dup3" fmla="*/ 1351721 w 3434963"/>
                <a:gd name="connsiteY7dup0dup1dup2dup3" fmla="*/ 0 h 4778734"/>
                <a:gd name="connsiteX8dup0dup1dup2dup3" fmla="*/ 1701579 w 3434963"/>
                <a:gd name="connsiteY8dup0dup1dup2dup3" fmla="*/ 1868557 h 4778734"/>
                <a:gd name="connsiteX9dup0dup1dup2dup3" fmla="*/ 2401294 w 3434963"/>
                <a:gd name="connsiteY9dup0dup1dup2dup3" fmla="*/ 333955 h 4778734"/>
                <a:gd name="connsiteX10dup0dup1dup2dup3" fmla="*/ 2138901 w 3434963"/>
                <a:gd name="connsiteY10dup0dup1dup2dup3" fmla="*/ 2003729 h 4778734"/>
                <a:gd name="connsiteX11dup0dup1dup2dup3" fmla="*/ 2250219 w 3434963"/>
                <a:gd name="connsiteY11dup0dup1dup2dup3" fmla="*/ 2759103 h 4778734"/>
                <a:gd name="connsiteX12dup0dup1dup2dup3" fmla="*/ 2568271 w 3434963"/>
                <a:gd name="connsiteY12dup0dup1dup2dup3" fmla="*/ 2361537 h 4778734"/>
                <a:gd name="connsiteX13dup0dup1dup2dup3" fmla="*/ 3434963 w 3434963"/>
                <a:gd name="connsiteY13dup0dup1dup2dup3" fmla="*/ 2210463 h 4778734"/>
                <a:gd name="connsiteX14dup0dup1dup2dup3" fmla="*/ 2703443 w 3434963"/>
                <a:gd name="connsiteY14dup0dup1dup2dup3" fmla="*/ 2989690 h 4778734"/>
                <a:gd name="connsiteX15dup0dup1dup2dup3" fmla="*/ 1995777 w 3434963"/>
                <a:gd name="connsiteY15dup0dup1dup2dup3" fmla="*/ 4007457 h 4778734"/>
                <a:gd name="connsiteX16dup0dup1dup2dup3" fmla="*/ 2154803 w 3434963"/>
                <a:gd name="connsiteY16dup0dup1dup2dup3" fmla="*/ 4778734 h 4778734"/>
                <a:gd name="connsiteX17dup0dup1dup2dup3" fmla="*/ 755374 w 3434963"/>
                <a:gd name="connsiteY17dup0dup1dup2dup3" fmla="*/ 4778734 h 4778734"/>
                <a:gd name="connsiteX0dup0dup1dup2dup3dup4" fmla="*/ 755374 w 3434963"/>
                <a:gd name="connsiteY0dup0dup1dup2dup3dup4" fmla="*/ 4778734 h 4778734"/>
                <a:gd name="connsiteX1dup0dup1dup2dup3dup4" fmla="*/ 795131 w 3434963"/>
                <a:gd name="connsiteY1dup0dup1dup2dup3dup4" fmla="*/ 4142631 h 4778734"/>
                <a:gd name="connsiteX2dup0dup1dup2dup3dup4" fmla="*/ 381662 w 3434963"/>
                <a:gd name="connsiteY2dup0dup1dup2dup3dup4" fmla="*/ 2313830 h 4778734"/>
                <a:gd name="connsiteX3dup0dup1dup2dup3dup4" fmla="*/ 0 w 3434963"/>
                <a:gd name="connsiteY3dup0dup1dup2dup3dup4" fmla="*/ 1017767 h 4778734"/>
                <a:gd name="connsiteX4dup0dup1dup2dup3dup4" fmla="*/ 691763 w 3434963"/>
                <a:gd name="connsiteY4dup0dup1dup2dup3dup4" fmla="*/ 2019631 h 4778734"/>
                <a:gd name="connsiteX5dup0dup1dup2dup3dup4" fmla="*/ 612250 w 3434963"/>
                <a:gd name="connsiteY5dup0dup1dup2dup3dup4" fmla="*/ 182880 h 4778734"/>
                <a:gd name="connsiteX6dup0dup1dup2dup3dup4" fmla="*/ 1208598 w 3434963"/>
                <a:gd name="connsiteY6dup0dup1dup2dup3dup4" fmla="*/ 1804946 h 4778734"/>
                <a:gd name="connsiteX7dup0dup1dup2dup3dup4" fmla="*/ 1351721 w 3434963"/>
                <a:gd name="connsiteY7dup0dup1dup2dup3dup4" fmla="*/ 0 h 4778734"/>
                <a:gd name="connsiteX8dup0dup1dup2dup3dup4" fmla="*/ 1701579 w 3434963"/>
                <a:gd name="connsiteY8dup0dup1dup2dup3dup4" fmla="*/ 1868557 h 4778734"/>
                <a:gd name="connsiteX9dup0dup1dup2dup3dup4" fmla="*/ 2401294 w 3434963"/>
                <a:gd name="connsiteY9dup0dup1dup2dup3dup4" fmla="*/ 333955 h 4778734"/>
                <a:gd name="connsiteX10dup0dup1dup2dup3dup4" fmla="*/ 2138901 w 3434963"/>
                <a:gd name="connsiteY10dup0dup1dup2dup3dup4" fmla="*/ 2003729 h 4778734"/>
                <a:gd name="connsiteX11dup0dup1dup2dup3dup4" fmla="*/ 2250219 w 3434963"/>
                <a:gd name="connsiteY11dup0dup1dup2dup3dup4" fmla="*/ 2759103 h 4778734"/>
                <a:gd name="connsiteX12dup0dup1dup2dup3dup4" fmla="*/ 2568271 w 3434963"/>
                <a:gd name="connsiteY12dup0dup1dup2dup3dup4" fmla="*/ 2361537 h 4778734"/>
                <a:gd name="connsiteX13dup0dup1dup2dup3dup4" fmla="*/ 3434963 w 3434963"/>
                <a:gd name="connsiteY13dup0dup1dup2dup3dup4" fmla="*/ 2210463 h 4778734"/>
                <a:gd name="connsiteX14dup0dup1dup2dup3dup4" fmla="*/ 2703443 w 3434963"/>
                <a:gd name="connsiteY14dup0dup1dup2dup3dup4" fmla="*/ 2989690 h 4778734"/>
                <a:gd name="connsiteX15dup0dup1dup2dup3dup4" fmla="*/ 1995777 w 3434963"/>
                <a:gd name="connsiteY15dup0dup1dup2dup3dup4" fmla="*/ 4007457 h 4778734"/>
                <a:gd name="connsiteX16dup0dup1dup2dup3dup4" fmla="*/ 2154803 w 3434963"/>
                <a:gd name="connsiteY16dup0dup1dup2dup3dup4" fmla="*/ 4778734 h 4778734"/>
                <a:gd name="connsiteX17dup0dup1dup2dup3dup4" fmla="*/ 755374 w 3434963"/>
                <a:gd name="connsiteY17dup0dup1dup2dup3dup4" fmla="*/ 4778734 h 4778734"/>
                <a:gd name="connsiteX0dup0dup1dup2dup3dup4dup5" fmla="*/ 755374 w 3434963"/>
                <a:gd name="connsiteY0dup0dup1dup2dup3dup4dup5" fmla="*/ 4778734 h 4778734"/>
                <a:gd name="connsiteX1dup0dup1dup2dup3dup4dup5" fmla="*/ 795131 w 3434963"/>
                <a:gd name="connsiteY1dup0dup1dup2dup3dup4dup5" fmla="*/ 4142631 h 4778734"/>
                <a:gd name="connsiteX2dup0dup1dup2dup3dup4dup5" fmla="*/ 381662 w 3434963"/>
                <a:gd name="connsiteY2dup0dup1dup2dup3dup4dup5" fmla="*/ 2313830 h 4778734"/>
                <a:gd name="connsiteX3dup0dup1dup2dup3dup4dup5" fmla="*/ 0 w 3434963"/>
                <a:gd name="connsiteY3dup0dup1dup2dup3dup4dup5" fmla="*/ 1017767 h 4778734"/>
                <a:gd name="connsiteX4dup0dup1dup2dup3dup4dup5" fmla="*/ 691763 w 3434963"/>
                <a:gd name="connsiteY4dup0dup1dup2dup3dup4dup5" fmla="*/ 2019631 h 4778734"/>
                <a:gd name="connsiteX5dup0dup1dup2dup3dup4dup5" fmla="*/ 612250 w 3434963"/>
                <a:gd name="connsiteY5dup0dup1dup2dup3dup4dup5" fmla="*/ 182880 h 4778734"/>
                <a:gd name="connsiteX6dup0dup1dup2dup3dup4dup5" fmla="*/ 1208598 w 3434963"/>
                <a:gd name="connsiteY6dup0dup1dup2dup3dup4dup5" fmla="*/ 1804946 h 4778734"/>
                <a:gd name="connsiteX7dup0dup1dup2dup3dup4dup5" fmla="*/ 1351721 w 3434963"/>
                <a:gd name="connsiteY7dup0dup1dup2dup3dup4dup5" fmla="*/ 0 h 4778734"/>
                <a:gd name="connsiteX8dup0dup1dup2dup3dup4dup5" fmla="*/ 1701579 w 3434963"/>
                <a:gd name="connsiteY8dup0dup1dup2dup3dup4dup5" fmla="*/ 1868557 h 4778734"/>
                <a:gd name="connsiteX9dup0dup1dup2dup3dup4dup5" fmla="*/ 2401294 w 3434963"/>
                <a:gd name="connsiteY9dup0dup1dup2dup3dup4dup5" fmla="*/ 333955 h 4778734"/>
                <a:gd name="connsiteX10dup0dup1dup2dup3dup4dup5" fmla="*/ 2138901 w 3434963"/>
                <a:gd name="connsiteY10dup0dup1dup2dup3dup4dup5" fmla="*/ 2003729 h 4778734"/>
                <a:gd name="connsiteX11dup0dup1dup2dup3dup4dup5" fmla="*/ 2250219 w 3434963"/>
                <a:gd name="connsiteY11dup0dup1dup2dup3dup4dup5" fmla="*/ 2759103 h 4778734"/>
                <a:gd name="connsiteX12dup0dup1dup2dup3dup4dup5" fmla="*/ 2568271 w 3434963"/>
                <a:gd name="connsiteY12dup0dup1dup2dup3dup4dup5" fmla="*/ 2361537 h 4778734"/>
                <a:gd name="connsiteX13dup0dup1dup2dup3dup4dup5" fmla="*/ 3434963 w 3434963"/>
                <a:gd name="connsiteY13dup0dup1dup2dup3dup4dup5" fmla="*/ 2210463 h 4778734"/>
                <a:gd name="connsiteX14dup0dup1dup2dup3dup4dup5" fmla="*/ 2703443 w 3434963"/>
                <a:gd name="connsiteY14dup0dup1dup2dup3dup4dup5" fmla="*/ 2989690 h 4778734"/>
                <a:gd name="connsiteX15dup0dup1dup2dup3dup4dup5" fmla="*/ 1995777 w 3434963"/>
                <a:gd name="connsiteY15dup0dup1dup2dup3dup4dup5" fmla="*/ 4007457 h 4778734"/>
                <a:gd name="connsiteX16dup0dup1dup2dup3dup4dup5" fmla="*/ 2154803 w 3434963"/>
                <a:gd name="connsiteY16dup0dup1dup2dup3dup4dup5" fmla="*/ 4778734 h 4778734"/>
                <a:gd name="connsiteX17dup0dup1dup2dup3dup4dup5" fmla="*/ 755374 w 3434963"/>
                <a:gd name="connsiteY17dup0dup1dup2dup3dup4dup5" fmla="*/ 4778734 h 4778734"/>
                <a:gd name="connsiteX0dup0dup1dup2dup3dup4dup5dup6" fmla="*/ 755374 w 3434963"/>
                <a:gd name="connsiteY0dup0dup1dup2dup3dup4dup5dup6" fmla="*/ 4778734 h 4778734"/>
                <a:gd name="connsiteX1dup0dup1dup2dup3dup4dup5dup6" fmla="*/ 795131 w 3434963"/>
                <a:gd name="connsiteY1dup0dup1dup2dup3dup4dup5dup6" fmla="*/ 4142631 h 4778734"/>
                <a:gd name="connsiteX2dup0dup1dup2dup3dup4dup5dup6" fmla="*/ 381662 w 3434963"/>
                <a:gd name="connsiteY2dup0dup1dup2dup3dup4dup5dup6" fmla="*/ 2313830 h 4778734"/>
                <a:gd name="connsiteX3dup0dup1dup2dup3dup4dup5dup6" fmla="*/ 0 w 3434963"/>
                <a:gd name="connsiteY3dup0dup1dup2dup3dup4dup5dup6" fmla="*/ 1017767 h 4778734"/>
                <a:gd name="connsiteX4dup0dup1dup2dup3dup4dup5dup6" fmla="*/ 691763 w 3434963"/>
                <a:gd name="connsiteY4dup0dup1dup2dup3dup4dup5dup6" fmla="*/ 2019631 h 4778734"/>
                <a:gd name="connsiteX5dup0dup1dup2dup3dup4dup5dup6" fmla="*/ 612250 w 3434963"/>
                <a:gd name="connsiteY5dup0dup1dup2dup3dup4dup5dup6" fmla="*/ 182880 h 4778734"/>
                <a:gd name="connsiteX6dup0dup1dup2dup3dup4dup5dup6" fmla="*/ 1208598 w 3434963"/>
                <a:gd name="connsiteY6dup0dup1dup2dup3dup4dup5dup6" fmla="*/ 1804946 h 4778734"/>
                <a:gd name="connsiteX7dup0dup1dup2dup3dup4dup5dup6" fmla="*/ 1351721 w 3434963"/>
                <a:gd name="connsiteY7dup0dup1dup2dup3dup4dup5dup6" fmla="*/ 0 h 4778734"/>
                <a:gd name="connsiteX8dup0dup1dup2dup3dup4dup5dup6" fmla="*/ 1701579 w 3434963"/>
                <a:gd name="connsiteY8dup0dup1dup2dup3dup4dup5dup6" fmla="*/ 1868557 h 4778734"/>
                <a:gd name="connsiteX9dup0dup1dup2dup3dup4dup5dup6" fmla="*/ 2401294 w 3434963"/>
                <a:gd name="connsiteY9dup0dup1dup2dup3dup4dup5dup6" fmla="*/ 333955 h 4778734"/>
                <a:gd name="connsiteX10dup0dup1dup2dup3dup4dup5dup6" fmla="*/ 2138901 w 3434963"/>
                <a:gd name="connsiteY10dup0dup1dup2dup3dup4dup5dup6" fmla="*/ 2003729 h 4778734"/>
                <a:gd name="connsiteX11dup0dup1dup2dup3dup4dup5dup6" fmla="*/ 2250219 w 3434963"/>
                <a:gd name="connsiteY11dup0dup1dup2dup3dup4dup5dup6" fmla="*/ 2759103 h 4778734"/>
                <a:gd name="connsiteX12dup0dup1dup2dup3dup4dup5dup6" fmla="*/ 2568271 w 3434963"/>
                <a:gd name="connsiteY12dup0dup1dup2dup3dup4dup5dup6" fmla="*/ 2361537 h 4778734"/>
                <a:gd name="connsiteX13dup0dup1dup2dup3dup4dup5dup6" fmla="*/ 3434963 w 3434963"/>
                <a:gd name="connsiteY13dup0dup1dup2dup3dup4dup5dup6" fmla="*/ 2210463 h 4778734"/>
                <a:gd name="connsiteX14dup0dup1dup2dup3dup4dup5dup6" fmla="*/ 2703443 w 3434963"/>
                <a:gd name="connsiteY14dup0dup1dup2dup3dup4dup5dup6" fmla="*/ 2989690 h 4778734"/>
                <a:gd name="connsiteX15dup0dup1dup2dup3dup4dup5dup6" fmla="*/ 1995777 w 3434963"/>
                <a:gd name="connsiteY15dup0dup1dup2dup3dup4dup5dup6" fmla="*/ 4007457 h 4778734"/>
                <a:gd name="connsiteX16dup0dup1dup2dup3dup4dup5dup6" fmla="*/ 2154803 w 3434963"/>
                <a:gd name="connsiteY16dup0dup1dup2dup3dup4dup5dup6" fmla="*/ 4778734 h 4778734"/>
                <a:gd name="connsiteX17dup0dup1dup2dup3dup4dup5dup6" fmla="*/ 755374 w 3434963"/>
                <a:gd name="connsiteY17dup0dup1dup2dup3dup4dup5dup6" fmla="*/ 4778734 h 4778734"/>
                <a:gd name="connsiteX0dup0dup1dup2dup3dup4dup5dup6dup7" fmla="*/ 755374 w 3434963"/>
                <a:gd name="connsiteY0dup0dup1dup2dup3dup4dup5dup6dup7" fmla="*/ 4778734 h 4778734"/>
                <a:gd name="connsiteX1dup0dup1dup2dup3dup4dup5dup6dup7" fmla="*/ 795131 w 3434963"/>
                <a:gd name="connsiteY1dup0dup1dup2dup3dup4dup5dup6dup7" fmla="*/ 4142631 h 4778734"/>
                <a:gd name="connsiteX2dup0dup1dup2dup3dup4dup5dup6dup7" fmla="*/ 381662 w 3434963"/>
                <a:gd name="connsiteY2dup0dup1dup2dup3dup4dup5dup6dup7" fmla="*/ 2313830 h 4778734"/>
                <a:gd name="connsiteX3dup0dup1dup2dup3dup4dup5dup6dup7" fmla="*/ 0 w 3434963"/>
                <a:gd name="connsiteY3dup0dup1dup2dup3dup4dup5dup6dup7" fmla="*/ 1017767 h 4778734"/>
                <a:gd name="connsiteX4dup0dup1dup2dup3dup4dup5dup6dup7" fmla="*/ 691763 w 3434963"/>
                <a:gd name="connsiteY4dup0dup1dup2dup3dup4dup5dup6dup7" fmla="*/ 2019631 h 4778734"/>
                <a:gd name="connsiteX5dup0dup1dup2dup3dup4dup5dup6dup7" fmla="*/ 612250 w 3434963"/>
                <a:gd name="connsiteY5dup0dup1dup2dup3dup4dup5dup6dup7" fmla="*/ 182880 h 4778734"/>
                <a:gd name="connsiteX6dup0dup1dup2dup3dup4dup5dup6dup7" fmla="*/ 1208598 w 3434963"/>
                <a:gd name="connsiteY6dup0dup1dup2dup3dup4dup5dup6dup7" fmla="*/ 1804946 h 4778734"/>
                <a:gd name="connsiteX7dup0dup1dup2dup3dup4dup5dup6dup7" fmla="*/ 1351721 w 3434963"/>
                <a:gd name="connsiteY7dup0dup1dup2dup3dup4dup5dup6dup7" fmla="*/ 0 h 4778734"/>
                <a:gd name="connsiteX8dup0dup1dup2dup3dup4dup5dup6dup7" fmla="*/ 1701579 w 3434963"/>
                <a:gd name="connsiteY8dup0dup1dup2dup3dup4dup5dup6dup7" fmla="*/ 1868557 h 4778734"/>
                <a:gd name="connsiteX9dup0dup1dup2dup3dup4dup5dup6dup7" fmla="*/ 2401294 w 3434963"/>
                <a:gd name="connsiteY9dup0dup1dup2dup3dup4dup5dup6dup7" fmla="*/ 333955 h 4778734"/>
                <a:gd name="connsiteX10dup0dup1dup2dup3dup4dup5dup6dup7" fmla="*/ 2138901 w 3434963"/>
                <a:gd name="connsiteY10dup0dup1dup2dup3dup4dup5dup6dup7" fmla="*/ 2003729 h 4778734"/>
                <a:gd name="connsiteX11dup0dup1dup2dup3dup4dup5dup6dup7" fmla="*/ 2250219 w 3434963"/>
                <a:gd name="connsiteY11dup0dup1dup2dup3dup4dup5dup6dup7" fmla="*/ 2759103 h 4778734"/>
                <a:gd name="connsiteX12dup0dup1dup2dup3dup4dup5dup6dup7" fmla="*/ 2568271 w 3434963"/>
                <a:gd name="connsiteY12dup0dup1dup2dup3dup4dup5dup6dup7" fmla="*/ 2361537 h 4778734"/>
                <a:gd name="connsiteX13dup0dup1dup2dup3dup4dup5dup6dup7" fmla="*/ 3434963 w 3434963"/>
                <a:gd name="connsiteY13dup0dup1dup2dup3dup4dup5dup6dup7" fmla="*/ 2210463 h 4778734"/>
                <a:gd name="connsiteX14dup0dup1dup2dup3dup4dup5dup6dup7" fmla="*/ 2703443 w 3434963"/>
                <a:gd name="connsiteY14dup0dup1dup2dup3dup4dup5dup6dup7" fmla="*/ 2989690 h 4778734"/>
                <a:gd name="connsiteX15dup0dup1dup2dup3dup4dup5dup6dup7" fmla="*/ 2043485 w 3434963"/>
                <a:gd name="connsiteY15dup0dup1dup2dup3dup4dup5dup6dup7" fmla="*/ 4055165 h 4778734"/>
                <a:gd name="connsiteX16dup0dup1dup2dup3dup4dup5dup6dup7" fmla="*/ 2154803 w 3434963"/>
                <a:gd name="connsiteY16dup0dup1dup2dup3dup4dup5dup6dup7" fmla="*/ 4778734 h 4778734"/>
                <a:gd name="connsiteX17dup0dup1dup2dup3dup4dup5dup6dup7" fmla="*/ 755374 w 3434963"/>
                <a:gd name="connsiteY17dup0dup1dup2dup3dup4dup5dup6dup7" fmla="*/ 4778734 h 4778734"/>
                <a:gd name="connsiteX0dup0dup1dup2dup3dup4dup5dup6dup7dup8" fmla="*/ 755374 w 3434963"/>
                <a:gd name="connsiteY0dup0dup1dup2dup3dup4dup5dup6dup7dup8" fmla="*/ 4778734 h 4778734"/>
                <a:gd name="connsiteX1dup0dup1dup2dup3dup4dup5dup6dup7dup8" fmla="*/ 795131 w 3434963"/>
                <a:gd name="connsiteY1dup0dup1dup2dup3dup4dup5dup6dup7dup8" fmla="*/ 4142631 h 4778734"/>
                <a:gd name="connsiteX2dup0dup1dup2dup3dup4dup5dup6dup7dup8" fmla="*/ 381662 w 3434963"/>
                <a:gd name="connsiteY2dup0dup1dup2dup3dup4dup5dup6dup7dup8" fmla="*/ 2313830 h 4778734"/>
                <a:gd name="connsiteX3dup0dup1dup2dup3dup4dup5dup6dup7dup8" fmla="*/ 0 w 3434963"/>
                <a:gd name="connsiteY3dup0dup1dup2dup3dup4dup5dup6dup7dup8" fmla="*/ 1017767 h 4778734"/>
                <a:gd name="connsiteX4dup0dup1dup2dup3dup4dup5dup6dup7dup8" fmla="*/ 691763 w 3434963"/>
                <a:gd name="connsiteY4dup0dup1dup2dup3dup4dup5dup6dup7dup8" fmla="*/ 2019631 h 4778734"/>
                <a:gd name="connsiteX5dup0dup1dup2dup3dup4dup5dup6dup7dup8" fmla="*/ 612250 w 3434963"/>
                <a:gd name="connsiteY5dup0dup1dup2dup3dup4dup5dup6dup7dup8" fmla="*/ 182880 h 4778734"/>
                <a:gd name="connsiteX6dup0dup1dup2dup3dup4dup5dup6dup7dup8" fmla="*/ 1208598 w 3434963"/>
                <a:gd name="connsiteY6dup0dup1dup2dup3dup4dup5dup6dup7dup8" fmla="*/ 1804946 h 4778734"/>
                <a:gd name="connsiteX7dup0dup1dup2dup3dup4dup5dup6dup7dup8" fmla="*/ 1351721 w 3434963"/>
                <a:gd name="connsiteY7dup0dup1dup2dup3dup4dup5dup6dup7dup8" fmla="*/ 0 h 4778734"/>
                <a:gd name="connsiteX8dup0dup1dup2dup3dup4dup5dup6dup7dup8" fmla="*/ 1701579 w 3434963"/>
                <a:gd name="connsiteY8dup0dup1dup2dup3dup4dup5dup6dup7dup8" fmla="*/ 1868557 h 4778734"/>
                <a:gd name="connsiteX9dup0dup1dup2dup3dup4dup5dup6dup7dup8" fmla="*/ 2401294 w 3434963"/>
                <a:gd name="connsiteY9dup0dup1dup2dup3dup4dup5dup6dup7dup8" fmla="*/ 333955 h 4778734"/>
                <a:gd name="connsiteX10dup0dup1dup2dup3dup4dup5dup6dup7dup8" fmla="*/ 2138901 w 3434963"/>
                <a:gd name="connsiteY10dup0dup1dup2dup3dup4dup5dup6dup7dup8" fmla="*/ 2003729 h 4778734"/>
                <a:gd name="connsiteX11dup0dup1dup2dup3dup4dup5dup6dup7dup8" fmla="*/ 2250219 w 3434963"/>
                <a:gd name="connsiteY11dup0dup1dup2dup3dup4dup5dup6dup7dup8" fmla="*/ 2759103 h 4778734"/>
                <a:gd name="connsiteX12dup0dup1dup2dup3dup4dup5dup6dup7dup8" fmla="*/ 2568271 w 3434963"/>
                <a:gd name="connsiteY12dup0dup1dup2dup3dup4dup5dup6dup7dup8" fmla="*/ 2361537 h 4778734"/>
                <a:gd name="connsiteX13dup0dup1dup2dup3dup4dup5dup6dup7dup8" fmla="*/ 3434963 w 3434963"/>
                <a:gd name="connsiteY13dup0dup1dup2dup3dup4dup5dup6dup7dup8" fmla="*/ 2210463 h 4778734"/>
                <a:gd name="connsiteX14dup0dup1dup2dup3dup4dup5dup6dup7dup8" fmla="*/ 2703443 w 3434963"/>
                <a:gd name="connsiteY14dup0dup1dup2dup3dup4dup5dup6dup7dup8" fmla="*/ 2989690 h 4778734"/>
                <a:gd name="connsiteX15dup0dup1dup2dup3dup4dup5dup6dup7dup8" fmla="*/ 2043485 w 3434963"/>
                <a:gd name="connsiteY15dup0dup1dup2dup3dup4dup5dup6dup7dup8" fmla="*/ 4055165 h 4778734"/>
                <a:gd name="connsiteX16dup0dup1dup2dup3dup4dup5dup6dup7dup8" fmla="*/ 2154803 w 3434963"/>
                <a:gd name="connsiteY16dup0dup1dup2dup3dup4dup5dup6dup7dup8" fmla="*/ 4778734 h 4778734"/>
                <a:gd name="connsiteX17dup0dup1dup2dup3dup4dup5dup6dup7dup8" fmla="*/ 755374 w 3434963"/>
                <a:gd name="connsiteY17dup0dup1dup2dup3dup4dup5dup6dup7dup8" fmla="*/ 4778734 h 4778734"/>
                <a:gd name="connsiteX0dup0dup1dup2dup3dup4dup5dup6dup7dup8dup9" fmla="*/ 755374 w 3434963"/>
                <a:gd name="connsiteY0dup0dup1dup2dup3dup4dup5dup6dup7dup8dup9" fmla="*/ 4778734 h 4778734"/>
                <a:gd name="connsiteX1dup0dup1dup2dup3dup4dup5dup6dup7dup8dup9" fmla="*/ 795131 w 3434963"/>
                <a:gd name="connsiteY1dup0dup1dup2dup3dup4dup5dup6dup7dup8dup9" fmla="*/ 4142631 h 4778734"/>
                <a:gd name="connsiteX2dup0dup1dup2dup3dup4dup5dup6dup7dup8dup9" fmla="*/ 381662 w 3434963"/>
                <a:gd name="connsiteY2dup0dup1dup2dup3dup4dup5dup6dup7dup8dup9" fmla="*/ 2313830 h 4778734"/>
                <a:gd name="connsiteX3dup0dup1dup2dup3dup4dup5dup6dup7dup8dup9" fmla="*/ 0 w 3434963"/>
                <a:gd name="connsiteY3dup0dup1dup2dup3dup4dup5dup6dup7dup8dup9" fmla="*/ 1017767 h 4778734"/>
                <a:gd name="connsiteX4dup0dup1dup2dup3dup4dup5dup6dup7dup8dup9" fmla="*/ 691763 w 3434963"/>
                <a:gd name="connsiteY4dup0dup1dup2dup3dup4dup5dup6dup7dup8dup9" fmla="*/ 2019631 h 4778734"/>
                <a:gd name="connsiteX5dup0dup1dup2dup3dup4dup5dup6dup7dup8dup9" fmla="*/ 612250 w 3434963"/>
                <a:gd name="connsiteY5dup0dup1dup2dup3dup4dup5dup6dup7dup8dup9" fmla="*/ 182880 h 4778734"/>
                <a:gd name="connsiteX6dup0dup1dup2dup3dup4dup5dup6dup7dup8dup9" fmla="*/ 1208598 w 3434963"/>
                <a:gd name="connsiteY6dup0dup1dup2dup3dup4dup5dup6dup7dup8dup9" fmla="*/ 1804946 h 4778734"/>
                <a:gd name="connsiteX7dup0dup1dup2dup3dup4dup5dup6dup7dup8dup9" fmla="*/ 1351721 w 3434963"/>
                <a:gd name="connsiteY7dup0dup1dup2dup3dup4dup5dup6dup7dup8dup9" fmla="*/ 0 h 4778734"/>
                <a:gd name="connsiteX8dup0dup1dup2dup3dup4dup5dup6dup7dup8dup9" fmla="*/ 1701579 w 3434963"/>
                <a:gd name="connsiteY8dup0dup1dup2dup3dup4dup5dup6dup7dup8dup9" fmla="*/ 1868557 h 4778734"/>
                <a:gd name="connsiteX9dup0dup1dup2dup3dup4dup5dup6dup7dup8dup9" fmla="*/ 2401294 w 3434963"/>
                <a:gd name="connsiteY9dup0dup1dup2dup3dup4dup5dup6dup7dup8dup9" fmla="*/ 333955 h 4778734"/>
                <a:gd name="connsiteX10dup0dup1dup2dup3dup4dup5dup6dup7dup8dup9" fmla="*/ 2138901 w 3434963"/>
                <a:gd name="connsiteY10dup0dup1dup2dup3dup4dup5dup6dup7dup8dup9" fmla="*/ 2003729 h 4778734"/>
                <a:gd name="connsiteX11dup0dup1dup2dup3dup4dup5dup6dup7dup8dup9" fmla="*/ 2250219 w 3434963"/>
                <a:gd name="connsiteY11dup0dup1dup2dup3dup4dup5dup6dup7dup8dup9" fmla="*/ 2759103 h 4778734"/>
                <a:gd name="connsiteX12dup0dup1dup2dup3dup4dup5dup6dup7dup8dup9" fmla="*/ 2568271 w 3434963"/>
                <a:gd name="connsiteY12dup0dup1dup2dup3dup4dup5dup6dup7dup8dup9" fmla="*/ 2361537 h 4778734"/>
                <a:gd name="connsiteX13dup0dup1dup2dup3dup4dup5dup6dup7dup8dup9" fmla="*/ 3434963 w 3434963"/>
                <a:gd name="connsiteY13dup0dup1dup2dup3dup4dup5dup6dup7dup8dup9" fmla="*/ 2210463 h 4778734"/>
                <a:gd name="connsiteX14dup0dup1dup2dup3dup4dup5dup6dup7dup8dup9" fmla="*/ 2703443 w 3434963"/>
                <a:gd name="connsiteY14dup0dup1dup2dup3dup4dup5dup6dup7dup8dup9" fmla="*/ 2989690 h 4778734"/>
                <a:gd name="connsiteX15dup0dup1dup2dup3dup4dup5dup6dup7dup8dup9" fmla="*/ 2043485 w 3434963"/>
                <a:gd name="connsiteY15dup0dup1dup2dup3dup4dup5dup6dup7dup8dup9" fmla="*/ 4055165 h 4778734"/>
                <a:gd name="connsiteX16dup0dup1dup2dup3dup4dup5dup6dup7dup8dup9" fmla="*/ 2154803 w 3434963"/>
                <a:gd name="connsiteY16dup0dup1dup2dup3dup4dup5dup6dup7dup8dup9" fmla="*/ 4778734 h 4778734"/>
                <a:gd name="connsiteX17dup0dup1dup2dup3dup4dup5dup6dup7dup8dup9" fmla="*/ 755374 w 3434963"/>
                <a:gd name="connsiteY17dup0dup1dup2dup3dup4dup5dup6dup7dup8dup9" fmla="*/ 4778734 h 4778734"/>
                <a:gd name="connsiteX0dup0dup1dup2dup3dup4dup5dup6dup7dup8dup9dup10" fmla="*/ 755374 w 3434963"/>
                <a:gd name="connsiteY0dup0dup1dup2dup3dup4dup5dup6dup7dup8dup9dup10" fmla="*/ 4778734 h 4778734"/>
                <a:gd name="connsiteX1dup0dup1dup2dup3dup4dup5dup6dup7dup8dup9dup10" fmla="*/ 795131 w 3434963"/>
                <a:gd name="connsiteY1dup0dup1dup2dup3dup4dup5dup6dup7dup8dup9dup10" fmla="*/ 4142631 h 4778734"/>
                <a:gd name="connsiteX2dup0dup1dup2dup3dup4dup5dup6dup7dup8dup9dup10" fmla="*/ 381662 w 3434963"/>
                <a:gd name="connsiteY2dup0dup1dup2dup3dup4dup5dup6dup7dup8dup9dup10" fmla="*/ 2313830 h 4778734"/>
                <a:gd name="connsiteX3dup0dup1dup2dup3dup4dup5dup6dup7dup8dup9dup10" fmla="*/ 0 w 3434963"/>
                <a:gd name="connsiteY3dup0dup1dup2dup3dup4dup5dup6dup7dup8dup9dup10" fmla="*/ 1017767 h 4778734"/>
                <a:gd name="connsiteX4dup0dup1dup2dup3dup4dup5dup6dup7dup8dup9dup10" fmla="*/ 691763 w 3434963"/>
                <a:gd name="connsiteY4dup0dup1dup2dup3dup4dup5dup6dup7dup8dup9dup10" fmla="*/ 2019631 h 4778734"/>
                <a:gd name="connsiteX5dup0dup1dup2dup3dup4dup5dup6dup7dup8dup9dup10" fmla="*/ 612250 w 3434963"/>
                <a:gd name="connsiteY5dup0dup1dup2dup3dup4dup5dup6dup7dup8dup9dup10" fmla="*/ 182880 h 4778734"/>
                <a:gd name="connsiteX6dup0dup1dup2dup3dup4dup5dup6dup7dup8dup9dup10" fmla="*/ 1208598 w 3434963"/>
                <a:gd name="connsiteY6dup0dup1dup2dup3dup4dup5dup6dup7dup8dup9dup10" fmla="*/ 1804946 h 4778734"/>
                <a:gd name="connsiteX7dup0dup1dup2dup3dup4dup5dup6dup7dup8dup9dup10" fmla="*/ 1351721 w 3434963"/>
                <a:gd name="connsiteY7dup0dup1dup2dup3dup4dup5dup6dup7dup8dup9dup10" fmla="*/ 0 h 4778734"/>
                <a:gd name="connsiteX8dup0dup1dup2dup3dup4dup5dup6dup7dup8dup9dup10" fmla="*/ 1701579 w 3434963"/>
                <a:gd name="connsiteY8dup0dup1dup2dup3dup4dup5dup6dup7dup8dup9dup10" fmla="*/ 1868557 h 4778734"/>
                <a:gd name="connsiteX9dup0dup1dup2dup3dup4dup5dup6dup7dup8dup9dup10" fmla="*/ 2401294 w 3434963"/>
                <a:gd name="connsiteY9dup0dup1dup2dup3dup4dup5dup6dup7dup8dup9dup10" fmla="*/ 333955 h 4778734"/>
                <a:gd name="connsiteX10dup0dup1dup2dup3dup4dup5dup6dup7dup8dup9dup10" fmla="*/ 2138901 w 3434963"/>
                <a:gd name="connsiteY10dup0dup1dup2dup3dup4dup5dup6dup7dup8dup9dup10" fmla="*/ 2003729 h 4778734"/>
                <a:gd name="connsiteX11dup0dup1dup2dup3dup4dup5dup6dup7dup8dup9dup10" fmla="*/ 2250219 w 3434963"/>
                <a:gd name="connsiteY11dup0dup1dup2dup3dup4dup5dup6dup7dup8dup9dup10" fmla="*/ 2759103 h 4778734"/>
                <a:gd name="connsiteX12dup0dup1dup2dup3dup4dup5dup6dup7dup8dup9dup10" fmla="*/ 2568271 w 3434963"/>
                <a:gd name="connsiteY12dup0dup1dup2dup3dup4dup5dup6dup7dup8dup9dup10" fmla="*/ 2361537 h 4778734"/>
                <a:gd name="connsiteX13dup0dup1dup2dup3dup4dup5dup6dup7dup8dup9dup10" fmla="*/ 3434963 w 3434963"/>
                <a:gd name="connsiteY13dup0dup1dup2dup3dup4dup5dup6dup7dup8dup9dup10" fmla="*/ 2210463 h 4778734"/>
                <a:gd name="connsiteX14dup0dup1dup2dup3dup4dup5dup6dup7dup8dup9dup10" fmla="*/ 2703443 w 3434963"/>
                <a:gd name="connsiteY14dup0dup1dup2dup3dup4dup5dup6dup7dup8dup9dup10" fmla="*/ 2989690 h 4778734"/>
                <a:gd name="connsiteX15dup0dup1dup2dup3dup4dup5dup6dup7dup8dup9dup10" fmla="*/ 2043485 w 3434963"/>
                <a:gd name="connsiteY15dup0dup1dup2dup3dup4dup5dup6dup7dup8dup9dup10" fmla="*/ 4055165 h 4778734"/>
                <a:gd name="connsiteX16dup0dup1dup2dup3dup4dup5dup6dup7dup8dup9dup10" fmla="*/ 2154803 w 3434963"/>
                <a:gd name="connsiteY16dup0dup1dup2dup3dup4dup5dup6dup7dup8dup9dup10" fmla="*/ 4778734 h 4778734"/>
                <a:gd name="connsiteX17dup0dup1dup2dup3dup4dup5dup6dup7dup8dup9dup10" fmla="*/ 755374 w 3434963"/>
                <a:gd name="connsiteY17dup0dup1dup2dup3dup4dup5dup6dup7dup8dup9dup10" fmla="*/ 4778734 h 4778734"/>
                <a:gd name="connsiteX0dup0dup1dup2dup3dup4dup5dup6dup7dup8dup9dup10dup11" fmla="*/ 755374 w 3434963"/>
                <a:gd name="connsiteY0dup0dup1dup2dup3dup4dup5dup6dup7dup8dup9dup10dup11" fmla="*/ 4778734 h 4778734"/>
                <a:gd name="connsiteX1dup0dup1dup2dup3dup4dup5dup6dup7dup8dup9dup10dup11" fmla="*/ 795131 w 3434963"/>
                <a:gd name="connsiteY1dup0dup1dup2dup3dup4dup5dup6dup7dup8dup9dup10dup11" fmla="*/ 4142631 h 4778734"/>
                <a:gd name="connsiteX2dup0dup1dup2dup3dup4dup5dup6dup7dup8dup9dup10dup11" fmla="*/ 381662 w 3434963"/>
                <a:gd name="connsiteY2dup0dup1dup2dup3dup4dup5dup6dup7dup8dup9dup10dup11" fmla="*/ 2313830 h 4778734"/>
                <a:gd name="connsiteX3dup0dup1dup2dup3dup4dup5dup6dup7dup8dup9dup10dup11" fmla="*/ 0 w 3434963"/>
                <a:gd name="connsiteY3dup0dup1dup2dup3dup4dup5dup6dup7dup8dup9dup10dup11" fmla="*/ 1017767 h 4778734"/>
                <a:gd name="connsiteX4dup0dup1dup2dup3dup4dup5dup6dup7dup8dup9dup10dup11" fmla="*/ 691763 w 3434963"/>
                <a:gd name="connsiteY4dup0dup1dup2dup3dup4dup5dup6dup7dup8dup9dup10dup11" fmla="*/ 2019631 h 4778734"/>
                <a:gd name="connsiteX5dup0dup1dup2dup3dup4dup5dup6dup7dup8dup9dup10dup11" fmla="*/ 612250 w 3434963"/>
                <a:gd name="connsiteY5dup0dup1dup2dup3dup4dup5dup6dup7dup8dup9dup10dup11" fmla="*/ 182880 h 4778734"/>
                <a:gd name="connsiteX6dup0dup1dup2dup3dup4dup5dup6dup7dup8dup9dup10dup11" fmla="*/ 1208598 w 3434963"/>
                <a:gd name="connsiteY6dup0dup1dup2dup3dup4dup5dup6dup7dup8dup9dup10dup11" fmla="*/ 1804946 h 4778734"/>
                <a:gd name="connsiteX7dup0dup1dup2dup3dup4dup5dup6dup7dup8dup9dup10dup11" fmla="*/ 1351721 w 3434963"/>
                <a:gd name="connsiteY7dup0dup1dup2dup3dup4dup5dup6dup7dup8dup9dup10dup11" fmla="*/ 0 h 4778734"/>
                <a:gd name="connsiteX8dup0dup1dup2dup3dup4dup5dup6dup7dup8dup9dup10dup11" fmla="*/ 1701579 w 3434963"/>
                <a:gd name="connsiteY8dup0dup1dup2dup3dup4dup5dup6dup7dup8dup9dup10dup11" fmla="*/ 1868557 h 4778734"/>
                <a:gd name="connsiteX9dup0dup1dup2dup3dup4dup5dup6dup7dup8dup9dup10dup11" fmla="*/ 2401294 w 3434963"/>
                <a:gd name="connsiteY9dup0dup1dup2dup3dup4dup5dup6dup7dup8dup9dup10dup11" fmla="*/ 333955 h 4778734"/>
                <a:gd name="connsiteX10dup0dup1dup2dup3dup4dup5dup6dup7dup8dup9dup10dup11" fmla="*/ 2138901 w 3434963"/>
                <a:gd name="connsiteY10dup0dup1dup2dup3dup4dup5dup6dup7dup8dup9dup10dup11" fmla="*/ 2003729 h 4778734"/>
                <a:gd name="connsiteX11dup0dup1dup2dup3dup4dup5dup6dup7dup8dup9dup10dup11" fmla="*/ 2250219 w 3434963"/>
                <a:gd name="connsiteY11dup0dup1dup2dup3dup4dup5dup6dup7dup8dup9dup10dup11" fmla="*/ 2759103 h 4778734"/>
                <a:gd name="connsiteX12dup0dup1dup2dup3dup4dup5dup6dup7dup8dup9dup10dup11" fmla="*/ 2568271 w 3434963"/>
                <a:gd name="connsiteY12dup0dup1dup2dup3dup4dup5dup6dup7dup8dup9dup10dup11" fmla="*/ 2361537 h 4778734"/>
                <a:gd name="connsiteX13dup0dup1dup2dup3dup4dup5dup6dup7dup8dup9dup10dup11" fmla="*/ 3434963 w 3434963"/>
                <a:gd name="connsiteY13dup0dup1dup2dup3dup4dup5dup6dup7dup8dup9dup10dup11" fmla="*/ 2210463 h 4778734"/>
                <a:gd name="connsiteX14dup0dup1dup2dup3dup4dup5dup6dup7dup8dup9dup10dup11" fmla="*/ 2703443 w 3434963"/>
                <a:gd name="connsiteY14dup0dup1dup2dup3dup4dup5dup6dup7dup8dup9dup10dup11" fmla="*/ 2989690 h 4778734"/>
                <a:gd name="connsiteX15dup0dup1dup2dup3dup4dup5dup6dup7dup8dup9dup10dup11" fmla="*/ 2043485 w 3434963"/>
                <a:gd name="connsiteY15dup0dup1dup2dup3dup4dup5dup6dup7dup8dup9dup10dup11" fmla="*/ 4055165 h 4778734"/>
                <a:gd name="connsiteX16dup0dup1dup2dup3dup4dup5dup6dup7dup8dup9dup10dup11" fmla="*/ 2154803 w 3434963"/>
                <a:gd name="connsiteY16dup0dup1dup2dup3dup4dup5dup6dup7dup8dup9dup10dup11" fmla="*/ 4778734 h 4778734"/>
                <a:gd name="connsiteX17dup0dup1dup2dup3dup4dup5dup6dup7dup8dup9dup10dup11" fmla="*/ 755374 w 3434963"/>
                <a:gd name="connsiteY17dup0dup1dup2dup3dup4dup5dup6dup7dup8dup9dup10dup11" fmla="*/ 4778734 h 4778734"/>
                <a:gd name="connsiteX0dup0dup1dup2dup3dup4dup5dup6dup7dup8dup9dup10dup11dup12" fmla="*/ 755374 w 3434963"/>
                <a:gd name="connsiteY0dup0dup1dup2dup3dup4dup5dup6dup7dup8dup9dup10dup11dup12" fmla="*/ 4778734 h 4778734"/>
                <a:gd name="connsiteX1dup0dup1dup2dup3dup4dup5dup6dup7dup8dup9dup10dup11dup12" fmla="*/ 795131 w 3434963"/>
                <a:gd name="connsiteY1dup0dup1dup2dup3dup4dup5dup6dup7dup8dup9dup10dup11dup12" fmla="*/ 4142631 h 4778734"/>
                <a:gd name="connsiteX2dup0dup1dup2dup3dup4dup5dup6dup7dup8dup9dup10dup11dup12" fmla="*/ 381662 w 3434963"/>
                <a:gd name="connsiteY2dup0dup1dup2dup3dup4dup5dup6dup7dup8dup9dup10dup11dup12" fmla="*/ 2313830 h 4778734"/>
                <a:gd name="connsiteX3dup0dup1dup2dup3dup4dup5dup6dup7dup8dup9dup10dup11dup12" fmla="*/ 0 w 3434963"/>
                <a:gd name="connsiteY3dup0dup1dup2dup3dup4dup5dup6dup7dup8dup9dup10dup11dup12" fmla="*/ 1017767 h 4778734"/>
                <a:gd name="connsiteX4dup0dup1dup2dup3dup4dup5dup6dup7dup8dup9dup10dup11dup12" fmla="*/ 691763 w 3434963"/>
                <a:gd name="connsiteY4dup0dup1dup2dup3dup4dup5dup6dup7dup8dup9dup10dup11dup12" fmla="*/ 2019631 h 4778734"/>
                <a:gd name="connsiteX5dup0dup1dup2dup3dup4dup5dup6dup7dup8dup9dup10dup11dup12" fmla="*/ 612250 w 3434963"/>
                <a:gd name="connsiteY5dup0dup1dup2dup3dup4dup5dup6dup7dup8dup9dup10dup11dup12" fmla="*/ 182880 h 4778734"/>
                <a:gd name="connsiteX6dup0dup1dup2dup3dup4dup5dup6dup7dup8dup9dup10dup11dup12" fmla="*/ 1208598 w 3434963"/>
                <a:gd name="connsiteY6dup0dup1dup2dup3dup4dup5dup6dup7dup8dup9dup10dup11dup12" fmla="*/ 1804946 h 4778734"/>
                <a:gd name="connsiteX7dup0dup1dup2dup3dup4dup5dup6dup7dup8dup9dup10dup11dup12" fmla="*/ 1351721 w 3434963"/>
                <a:gd name="connsiteY7dup0dup1dup2dup3dup4dup5dup6dup7dup8dup9dup10dup11dup12" fmla="*/ 0 h 4778734"/>
                <a:gd name="connsiteX8dup0dup1dup2dup3dup4dup5dup6dup7dup8dup9dup10dup11dup12" fmla="*/ 1701579 w 3434963"/>
                <a:gd name="connsiteY8dup0dup1dup2dup3dup4dup5dup6dup7dup8dup9dup10dup11dup12" fmla="*/ 1868557 h 4778734"/>
                <a:gd name="connsiteX9dup0dup1dup2dup3dup4dup5dup6dup7dup8dup9dup10dup11dup12" fmla="*/ 2401294 w 3434963"/>
                <a:gd name="connsiteY9dup0dup1dup2dup3dup4dup5dup6dup7dup8dup9dup10dup11dup12" fmla="*/ 333955 h 4778734"/>
                <a:gd name="connsiteX10dup0dup1dup2dup3dup4dup5dup6dup7dup8dup9dup10dup11dup12" fmla="*/ 2138901 w 3434963"/>
                <a:gd name="connsiteY10dup0dup1dup2dup3dup4dup5dup6dup7dup8dup9dup10dup11dup12" fmla="*/ 2003729 h 4778734"/>
                <a:gd name="connsiteX11dup0dup1dup2dup3dup4dup5dup6dup7dup8dup9dup10dup11dup12" fmla="*/ 2250219 w 3434963"/>
                <a:gd name="connsiteY11dup0dup1dup2dup3dup4dup5dup6dup7dup8dup9dup10dup11dup12" fmla="*/ 2759103 h 4778734"/>
                <a:gd name="connsiteX12dup0dup1dup2dup3dup4dup5dup6dup7dup8dup9dup10dup11dup12" fmla="*/ 2568271 w 3434963"/>
                <a:gd name="connsiteY12dup0dup1dup2dup3dup4dup5dup6dup7dup8dup9dup10dup11dup12" fmla="*/ 2361537 h 4778734"/>
                <a:gd name="connsiteX13dup0dup1dup2dup3dup4dup5dup6dup7dup8dup9dup10dup11dup12" fmla="*/ 3434963 w 3434963"/>
                <a:gd name="connsiteY13dup0dup1dup2dup3dup4dup5dup6dup7dup8dup9dup10dup11dup12" fmla="*/ 2210463 h 4778734"/>
                <a:gd name="connsiteX14dup0dup1dup2dup3dup4dup5dup6dup7dup8dup9dup10dup11dup12" fmla="*/ 2703443 w 3434963"/>
                <a:gd name="connsiteY14dup0dup1dup2dup3dup4dup5dup6dup7dup8dup9dup10dup11dup12" fmla="*/ 2989690 h 4778734"/>
                <a:gd name="connsiteX15dup0dup1dup2dup3dup4dup5dup6dup7dup8dup9dup10dup11dup12" fmla="*/ 2043485 w 3434963"/>
                <a:gd name="connsiteY15dup0dup1dup2dup3dup4dup5dup6dup7dup8dup9dup10dup11dup12" fmla="*/ 4055165 h 4778734"/>
                <a:gd name="connsiteX16dup0dup1dup2dup3dup4dup5dup6dup7dup8dup9dup10dup11dup12" fmla="*/ 2154803 w 3434963"/>
                <a:gd name="connsiteY16dup0dup1dup2dup3dup4dup5dup6dup7dup8dup9dup10dup11dup12" fmla="*/ 4778734 h 4778734"/>
                <a:gd name="connsiteX17dup0dup1dup2dup3dup4dup5dup6dup7dup8dup9dup10dup11dup12" fmla="*/ 755374 w 3434963"/>
                <a:gd name="connsiteY17dup0dup1dup2dup3dup4dup5dup6dup7dup8dup9dup10dup11dup12" fmla="*/ 4778734 h 4778734"/>
                <a:gd name="connsiteX0dup0dup1dup2dup3dup4dup5dup6dup7dup8dup9dup10dup11dup12dup13" fmla="*/ 755374 w 3446514"/>
                <a:gd name="connsiteY0dup0dup1dup2dup3dup4dup5dup6dup7dup8dup9dup10dup11dup12dup13" fmla="*/ 4778734 h 4778734"/>
                <a:gd name="connsiteX1dup0dup1dup2dup3dup4dup5dup6dup7dup8dup9dup10dup11dup12dup13" fmla="*/ 795131 w 3446514"/>
                <a:gd name="connsiteY1dup0dup1dup2dup3dup4dup5dup6dup7dup8dup9dup10dup11dup12dup13" fmla="*/ 4142631 h 4778734"/>
                <a:gd name="connsiteX2dup0dup1dup2dup3dup4dup5dup6dup7dup8dup9dup10dup11dup12dup13" fmla="*/ 381662 w 3446514"/>
                <a:gd name="connsiteY2dup0dup1dup2dup3dup4dup5dup6dup7dup8dup9dup10dup11dup12dup13" fmla="*/ 2313830 h 4778734"/>
                <a:gd name="connsiteX3dup0dup1dup2dup3dup4dup5dup6dup7dup8dup9dup10dup11dup12dup13" fmla="*/ 0 w 3446514"/>
                <a:gd name="connsiteY3dup0dup1dup2dup3dup4dup5dup6dup7dup8dup9dup10dup11dup12dup13" fmla="*/ 1017767 h 4778734"/>
                <a:gd name="connsiteX4dup0dup1dup2dup3dup4dup5dup6dup7dup8dup9dup10dup11dup12dup13" fmla="*/ 691763 w 3446514"/>
                <a:gd name="connsiteY4dup0dup1dup2dup3dup4dup5dup6dup7dup8dup9dup10dup11dup12dup13" fmla="*/ 2019631 h 4778734"/>
                <a:gd name="connsiteX5dup0dup1dup2dup3dup4dup5dup6dup7dup8dup9dup10dup11dup12dup13" fmla="*/ 612250 w 3446514"/>
                <a:gd name="connsiteY5dup0dup1dup2dup3dup4dup5dup6dup7dup8dup9dup10dup11dup12dup13" fmla="*/ 182880 h 4778734"/>
                <a:gd name="connsiteX6dup0dup1dup2dup3dup4dup5dup6dup7dup8dup9dup10dup11dup12dup13" fmla="*/ 1208598 w 3446514"/>
                <a:gd name="connsiteY6dup0dup1dup2dup3dup4dup5dup6dup7dup8dup9dup10dup11dup12dup13" fmla="*/ 1804946 h 4778734"/>
                <a:gd name="connsiteX7dup0dup1dup2dup3dup4dup5dup6dup7dup8dup9dup10dup11dup12dup13" fmla="*/ 1351721 w 3446514"/>
                <a:gd name="connsiteY7dup0dup1dup2dup3dup4dup5dup6dup7dup8dup9dup10dup11dup12dup13" fmla="*/ 0 h 4778734"/>
                <a:gd name="connsiteX8dup0dup1dup2dup3dup4dup5dup6dup7dup8dup9dup10dup11dup12dup13" fmla="*/ 1701579 w 3446514"/>
                <a:gd name="connsiteY8dup0dup1dup2dup3dup4dup5dup6dup7dup8dup9dup10dup11dup12dup13" fmla="*/ 1868557 h 4778734"/>
                <a:gd name="connsiteX9dup0dup1dup2dup3dup4dup5dup6dup7dup8dup9dup10dup11dup12dup13" fmla="*/ 2401294 w 3446514"/>
                <a:gd name="connsiteY9dup0dup1dup2dup3dup4dup5dup6dup7dup8dup9dup10dup11dup12dup13" fmla="*/ 333955 h 4778734"/>
                <a:gd name="connsiteX10dup0dup1dup2dup3dup4dup5dup6dup7dup8dup9dup10dup11dup12dup13" fmla="*/ 2138901 w 3446514"/>
                <a:gd name="connsiteY10dup0dup1dup2dup3dup4dup5dup6dup7dup8dup9dup10dup11dup12dup13" fmla="*/ 2003729 h 4778734"/>
                <a:gd name="connsiteX11dup0dup1dup2dup3dup4dup5dup6dup7dup8dup9dup10dup11dup12dup13" fmla="*/ 2250219 w 3446514"/>
                <a:gd name="connsiteY11dup0dup1dup2dup3dup4dup5dup6dup7dup8dup9dup10dup11dup12dup13" fmla="*/ 2759103 h 4778734"/>
                <a:gd name="connsiteX12dup0dup1dup2dup3dup4dup5dup6dup7dup8dup9dup10dup11dup12dup13" fmla="*/ 2568271 w 3446514"/>
                <a:gd name="connsiteY12dup0dup1dup2dup3dup4dup5dup6dup7dup8dup9dup10dup11dup12dup13" fmla="*/ 2361537 h 4778734"/>
                <a:gd name="connsiteX13dup0dup1dup2dup3dup4dup5dup6dup7dup8dup9dup10dup11dup12dup13" fmla="*/ 3434963 w 3446514"/>
                <a:gd name="connsiteY13dup0dup1dup2dup3dup4dup5dup6dup7dup8dup9dup10dup11dup12dup13" fmla="*/ 2210463 h 4778734"/>
                <a:gd name="connsiteX14dup0dup1dup2dup3dup4dup5dup6dup7dup8dup9dup10dup11dup12dup13" fmla="*/ 2703443 w 3446514"/>
                <a:gd name="connsiteY14dup0dup1dup2dup3dup4dup5dup6dup7dup8dup9dup10dup11dup12dup13" fmla="*/ 2989690 h 4778734"/>
                <a:gd name="connsiteX15dup0dup1dup2dup3dup4dup5dup6dup7dup8dup9dup10dup11dup12dup13" fmla="*/ 2043485 w 3446514"/>
                <a:gd name="connsiteY15dup0dup1dup2dup3dup4dup5dup6dup7dup8dup9dup10dup11dup12dup13" fmla="*/ 4055165 h 4778734"/>
                <a:gd name="connsiteX16dup0dup1dup2dup3dup4dup5dup6dup7dup8dup9dup10dup11dup12dup13" fmla="*/ 2154803 w 3446514"/>
                <a:gd name="connsiteY16dup0dup1dup2dup3dup4dup5dup6dup7dup8dup9dup10dup11dup12dup13" fmla="*/ 4778734 h 4778734"/>
                <a:gd name="connsiteX17dup0dup1dup2dup3dup4dup5dup6dup7dup8dup9dup10dup11dup12dup13" fmla="*/ 755374 w 3446514"/>
                <a:gd name="connsiteY17dup0dup1dup2dup3dup4dup5dup6dup7dup8dup9dup10dup11dup12dup13" fmla="*/ 4778734 h 4778734"/>
                <a:gd name="connsiteX0dup0dup1dup2dup3dup4dup5dup6dup7dup8dup9dup10dup11dup12dup13dup14" fmla="*/ 755374 w 3448610"/>
                <a:gd name="connsiteY0dup0dup1dup2dup3dup4dup5dup6dup7dup8dup9dup10dup11dup12dup13dup14" fmla="*/ 4778734 h 4778734"/>
                <a:gd name="connsiteX1dup0dup1dup2dup3dup4dup5dup6dup7dup8dup9dup10dup11dup12dup13dup14" fmla="*/ 795131 w 3448610"/>
                <a:gd name="connsiteY1dup0dup1dup2dup3dup4dup5dup6dup7dup8dup9dup10dup11dup12dup13dup14" fmla="*/ 4142631 h 4778734"/>
                <a:gd name="connsiteX2dup0dup1dup2dup3dup4dup5dup6dup7dup8dup9dup10dup11dup12dup13dup14" fmla="*/ 381662 w 3448610"/>
                <a:gd name="connsiteY2dup0dup1dup2dup3dup4dup5dup6dup7dup8dup9dup10dup11dup12dup13dup14" fmla="*/ 2313830 h 4778734"/>
                <a:gd name="connsiteX3dup0dup1dup2dup3dup4dup5dup6dup7dup8dup9dup10dup11dup12dup13dup14" fmla="*/ 0 w 3448610"/>
                <a:gd name="connsiteY3dup0dup1dup2dup3dup4dup5dup6dup7dup8dup9dup10dup11dup12dup13dup14" fmla="*/ 1017767 h 4778734"/>
                <a:gd name="connsiteX4dup0dup1dup2dup3dup4dup5dup6dup7dup8dup9dup10dup11dup12dup13dup14" fmla="*/ 691763 w 3448610"/>
                <a:gd name="connsiteY4dup0dup1dup2dup3dup4dup5dup6dup7dup8dup9dup10dup11dup12dup13dup14" fmla="*/ 2019631 h 4778734"/>
                <a:gd name="connsiteX5dup0dup1dup2dup3dup4dup5dup6dup7dup8dup9dup10dup11dup12dup13dup14" fmla="*/ 612250 w 3448610"/>
                <a:gd name="connsiteY5dup0dup1dup2dup3dup4dup5dup6dup7dup8dup9dup10dup11dup12dup13dup14" fmla="*/ 182880 h 4778734"/>
                <a:gd name="connsiteX6dup0dup1dup2dup3dup4dup5dup6dup7dup8dup9dup10dup11dup12dup13dup14" fmla="*/ 1208598 w 3448610"/>
                <a:gd name="connsiteY6dup0dup1dup2dup3dup4dup5dup6dup7dup8dup9dup10dup11dup12dup13dup14" fmla="*/ 1804946 h 4778734"/>
                <a:gd name="connsiteX7dup0dup1dup2dup3dup4dup5dup6dup7dup8dup9dup10dup11dup12dup13dup14" fmla="*/ 1351721 w 3448610"/>
                <a:gd name="connsiteY7dup0dup1dup2dup3dup4dup5dup6dup7dup8dup9dup10dup11dup12dup13dup14" fmla="*/ 0 h 4778734"/>
                <a:gd name="connsiteX8dup0dup1dup2dup3dup4dup5dup6dup7dup8dup9dup10dup11dup12dup13dup14" fmla="*/ 1701579 w 3448610"/>
                <a:gd name="connsiteY8dup0dup1dup2dup3dup4dup5dup6dup7dup8dup9dup10dup11dup12dup13dup14" fmla="*/ 1868557 h 4778734"/>
                <a:gd name="connsiteX9dup0dup1dup2dup3dup4dup5dup6dup7dup8dup9dup10dup11dup12dup13dup14" fmla="*/ 2401294 w 3448610"/>
                <a:gd name="connsiteY9dup0dup1dup2dup3dup4dup5dup6dup7dup8dup9dup10dup11dup12dup13dup14" fmla="*/ 333955 h 4778734"/>
                <a:gd name="connsiteX10dup0dup1dup2dup3dup4dup5dup6dup7dup8dup9dup10dup11dup12dup13dup14" fmla="*/ 2138901 w 3448610"/>
                <a:gd name="connsiteY10dup0dup1dup2dup3dup4dup5dup6dup7dup8dup9dup10dup11dup12dup13dup14" fmla="*/ 2003729 h 4778734"/>
                <a:gd name="connsiteX11dup0dup1dup2dup3dup4dup5dup6dup7dup8dup9dup10dup11dup12dup13dup14" fmla="*/ 2250219 w 3448610"/>
                <a:gd name="connsiteY11dup0dup1dup2dup3dup4dup5dup6dup7dup8dup9dup10dup11dup12dup13dup14" fmla="*/ 2759103 h 4778734"/>
                <a:gd name="connsiteX12dup0dup1dup2dup3dup4dup5dup6dup7dup8dup9dup10dup11dup12dup13dup14" fmla="*/ 2687541 w 3448610"/>
                <a:gd name="connsiteY12dup0dup1dup2dup3dup4dup5dup6dup7dup8dup9dup10dup11dup12dup13dup14" fmla="*/ 2313829 h 4778734"/>
                <a:gd name="connsiteX13dup0dup1dup2dup3dup4dup5dup6dup7dup8dup9dup10dup11dup12dup13dup14" fmla="*/ 3434963 w 3448610"/>
                <a:gd name="connsiteY13dup0dup1dup2dup3dup4dup5dup6dup7dup8dup9dup10dup11dup12dup13dup14" fmla="*/ 2210463 h 4778734"/>
                <a:gd name="connsiteX14dup0dup1dup2dup3dup4dup5dup6dup7dup8dup9dup10dup11dup12dup13dup14" fmla="*/ 2703443 w 3448610"/>
                <a:gd name="connsiteY14dup0dup1dup2dup3dup4dup5dup6dup7dup8dup9dup10dup11dup12dup13dup14" fmla="*/ 2989690 h 4778734"/>
                <a:gd name="connsiteX15dup0dup1dup2dup3dup4dup5dup6dup7dup8dup9dup10dup11dup12dup13dup14" fmla="*/ 2043485 w 3448610"/>
                <a:gd name="connsiteY15dup0dup1dup2dup3dup4dup5dup6dup7dup8dup9dup10dup11dup12dup13dup14" fmla="*/ 4055165 h 4778734"/>
                <a:gd name="connsiteX16dup0dup1dup2dup3dup4dup5dup6dup7dup8dup9dup10dup11dup12dup13dup14" fmla="*/ 2154803 w 3448610"/>
                <a:gd name="connsiteY16dup0dup1dup2dup3dup4dup5dup6dup7dup8dup9dup10dup11dup12dup13dup14" fmla="*/ 4778734 h 4778734"/>
                <a:gd name="connsiteX17dup0dup1dup2dup3dup4dup5dup6dup7dup8dup9dup10dup11dup12dup13dup14" fmla="*/ 755374 w 3448610"/>
                <a:gd name="connsiteY17dup0dup1dup2dup3dup4dup5dup6dup7dup8dup9dup10dup11dup12dup13dup14" fmla="*/ 4778734 h 4778734"/>
                <a:gd name="connsiteX0dup0dup1dup2dup3dup4dup5dup6dup7dup8dup9dup10dup11dup12dup13dup14dup15" fmla="*/ 755374 w 3448452"/>
                <a:gd name="connsiteY0dup0dup1dup2dup3dup4dup5dup6dup7dup8dup9dup10dup11dup12dup13dup14dup15" fmla="*/ 4778734 h 4778734"/>
                <a:gd name="connsiteX1dup0dup1dup2dup3dup4dup5dup6dup7dup8dup9dup10dup11dup12dup13dup14dup15" fmla="*/ 795131 w 3448452"/>
                <a:gd name="connsiteY1dup0dup1dup2dup3dup4dup5dup6dup7dup8dup9dup10dup11dup12dup13dup14dup15" fmla="*/ 4142631 h 4778734"/>
                <a:gd name="connsiteX2dup0dup1dup2dup3dup4dup5dup6dup7dup8dup9dup10dup11dup12dup13dup14dup15" fmla="*/ 381662 w 3448452"/>
                <a:gd name="connsiteY2dup0dup1dup2dup3dup4dup5dup6dup7dup8dup9dup10dup11dup12dup13dup14dup15" fmla="*/ 2313830 h 4778734"/>
                <a:gd name="connsiteX3dup0dup1dup2dup3dup4dup5dup6dup7dup8dup9dup10dup11dup12dup13dup14dup15" fmla="*/ 0 w 3448452"/>
                <a:gd name="connsiteY3dup0dup1dup2dup3dup4dup5dup6dup7dup8dup9dup10dup11dup12dup13dup14dup15" fmla="*/ 1017767 h 4778734"/>
                <a:gd name="connsiteX4dup0dup1dup2dup3dup4dup5dup6dup7dup8dup9dup10dup11dup12dup13dup14dup15" fmla="*/ 691763 w 3448452"/>
                <a:gd name="connsiteY4dup0dup1dup2dup3dup4dup5dup6dup7dup8dup9dup10dup11dup12dup13dup14dup15" fmla="*/ 2019631 h 4778734"/>
                <a:gd name="connsiteX5dup0dup1dup2dup3dup4dup5dup6dup7dup8dup9dup10dup11dup12dup13dup14dup15" fmla="*/ 612250 w 3448452"/>
                <a:gd name="connsiteY5dup0dup1dup2dup3dup4dup5dup6dup7dup8dup9dup10dup11dup12dup13dup14dup15" fmla="*/ 182880 h 4778734"/>
                <a:gd name="connsiteX6dup0dup1dup2dup3dup4dup5dup6dup7dup8dup9dup10dup11dup12dup13dup14dup15" fmla="*/ 1208598 w 3448452"/>
                <a:gd name="connsiteY6dup0dup1dup2dup3dup4dup5dup6dup7dup8dup9dup10dup11dup12dup13dup14dup15" fmla="*/ 1804946 h 4778734"/>
                <a:gd name="connsiteX7dup0dup1dup2dup3dup4dup5dup6dup7dup8dup9dup10dup11dup12dup13dup14dup15" fmla="*/ 1351721 w 3448452"/>
                <a:gd name="connsiteY7dup0dup1dup2dup3dup4dup5dup6dup7dup8dup9dup10dup11dup12dup13dup14dup15" fmla="*/ 0 h 4778734"/>
                <a:gd name="connsiteX8dup0dup1dup2dup3dup4dup5dup6dup7dup8dup9dup10dup11dup12dup13dup14dup15" fmla="*/ 1701579 w 3448452"/>
                <a:gd name="connsiteY8dup0dup1dup2dup3dup4dup5dup6dup7dup8dup9dup10dup11dup12dup13dup14dup15" fmla="*/ 1868557 h 4778734"/>
                <a:gd name="connsiteX9dup0dup1dup2dup3dup4dup5dup6dup7dup8dup9dup10dup11dup12dup13dup14dup15" fmla="*/ 2401294 w 3448452"/>
                <a:gd name="connsiteY9dup0dup1dup2dup3dup4dup5dup6dup7dup8dup9dup10dup11dup12dup13dup14dup15" fmla="*/ 333955 h 4778734"/>
                <a:gd name="connsiteX10dup0dup1dup2dup3dup4dup5dup6dup7dup8dup9dup10dup11dup12dup13dup14dup15" fmla="*/ 2138901 w 3448452"/>
                <a:gd name="connsiteY10dup0dup1dup2dup3dup4dup5dup6dup7dup8dup9dup10dup11dup12dup13dup14dup15" fmla="*/ 2003729 h 4778734"/>
                <a:gd name="connsiteX11dup0dup1dup2dup3dup4dup5dup6dup7dup8dup9dup10dup11dup12dup13dup14dup15" fmla="*/ 2250219 w 3448452"/>
                <a:gd name="connsiteY11dup0dup1dup2dup3dup4dup5dup6dup7dup8dup9dup10dup11dup12dup13dup14dup15" fmla="*/ 2759103 h 4778734"/>
                <a:gd name="connsiteX12dup0dup1dup2dup3dup4dup5dup6dup7dup8dup9dup10dup11dup12dup13dup14dup15" fmla="*/ 2687541 w 3448452"/>
                <a:gd name="connsiteY12dup0dup1dup2dup3dup4dup5dup6dup7dup8dup9dup10dup11dup12dup13dup14dup15" fmla="*/ 2313829 h 4778734"/>
                <a:gd name="connsiteX13dup0dup1dup2dup3dup4dup5dup6dup7dup8dup9dup10dup11dup12dup13dup14dup15" fmla="*/ 3434963 w 3448452"/>
                <a:gd name="connsiteY13dup0dup1dup2dup3dup4dup5dup6dup7dup8dup9dup10dup11dup12dup13dup14dup15" fmla="*/ 2210463 h 4778734"/>
                <a:gd name="connsiteX14dup0dup1dup2dup3dup4dup5dup6dup7dup8dup9dup10dup11dup12dup13dup14dup15" fmla="*/ 2703443 w 3448452"/>
                <a:gd name="connsiteY14dup0dup1dup2dup3dup4dup5dup6dup7dup8dup9dup10dup11dup12dup13dup14dup15" fmla="*/ 2989690 h 4778734"/>
                <a:gd name="connsiteX15dup0dup1dup2dup3dup4dup5dup6dup7dup8dup9dup10dup11dup12dup13dup14dup15" fmla="*/ 2043485 w 3448452"/>
                <a:gd name="connsiteY15dup0dup1dup2dup3dup4dup5dup6dup7dup8dup9dup10dup11dup12dup13dup14dup15" fmla="*/ 4055165 h 4778734"/>
                <a:gd name="connsiteX16dup0dup1dup2dup3dup4dup5dup6dup7dup8dup9dup10dup11dup12dup13dup14dup15" fmla="*/ 2154803 w 3448452"/>
                <a:gd name="connsiteY16dup0dup1dup2dup3dup4dup5dup6dup7dup8dup9dup10dup11dup12dup13dup14dup15" fmla="*/ 4778734 h 4778734"/>
                <a:gd name="connsiteX17dup0dup1dup2dup3dup4dup5dup6dup7dup8dup9dup10dup11dup12dup13dup14dup15" fmla="*/ 755374 w 3448452"/>
                <a:gd name="connsiteY17dup0dup1dup2dup3dup4dup5dup6dup7dup8dup9dup10dup11dup12dup13dup14dup15" fmla="*/ 4778734 h 4778734"/>
                <a:gd name="connsiteX0dup0dup1dup2dup3dup4dup5dup6dup7dup8dup9dup10dup11dup12dup13dup14dup15dup16" fmla="*/ 755374 w 3448452"/>
                <a:gd name="connsiteY0dup0dup1dup2dup3dup4dup5dup6dup7dup8dup9dup10dup11dup12dup13dup14dup15dup16" fmla="*/ 4778734 h 4778734"/>
                <a:gd name="connsiteX1dup0dup1dup2dup3dup4dup5dup6dup7dup8dup9dup10dup11dup12dup13dup14dup15dup16" fmla="*/ 795131 w 3448452"/>
                <a:gd name="connsiteY1dup0dup1dup2dup3dup4dup5dup6dup7dup8dup9dup10dup11dup12dup13dup14dup15dup16" fmla="*/ 4142631 h 4778734"/>
                <a:gd name="connsiteX2dup0dup1dup2dup3dup4dup5dup6dup7dup8dup9dup10dup11dup12dup13dup14dup15dup16" fmla="*/ 381662 w 3448452"/>
                <a:gd name="connsiteY2dup0dup1dup2dup3dup4dup5dup6dup7dup8dup9dup10dup11dup12dup13dup14dup15dup16" fmla="*/ 2313830 h 4778734"/>
                <a:gd name="connsiteX3dup0dup1dup2dup3dup4dup5dup6dup7dup8dup9dup10dup11dup12dup13dup14dup15dup16" fmla="*/ 0 w 3448452"/>
                <a:gd name="connsiteY3dup0dup1dup2dup3dup4dup5dup6dup7dup8dup9dup10dup11dup12dup13dup14dup15dup16" fmla="*/ 1017767 h 4778734"/>
                <a:gd name="connsiteX4dup0dup1dup2dup3dup4dup5dup6dup7dup8dup9dup10dup11dup12dup13dup14dup15dup16" fmla="*/ 691763 w 3448452"/>
                <a:gd name="connsiteY4dup0dup1dup2dup3dup4dup5dup6dup7dup8dup9dup10dup11dup12dup13dup14dup15dup16" fmla="*/ 2019631 h 4778734"/>
                <a:gd name="connsiteX5dup0dup1dup2dup3dup4dup5dup6dup7dup8dup9dup10dup11dup12dup13dup14dup15dup16" fmla="*/ 612250 w 3448452"/>
                <a:gd name="connsiteY5dup0dup1dup2dup3dup4dup5dup6dup7dup8dup9dup10dup11dup12dup13dup14dup15dup16" fmla="*/ 182880 h 4778734"/>
                <a:gd name="connsiteX6dup0dup1dup2dup3dup4dup5dup6dup7dup8dup9dup10dup11dup12dup13dup14dup15dup16" fmla="*/ 1208598 w 3448452"/>
                <a:gd name="connsiteY6dup0dup1dup2dup3dup4dup5dup6dup7dup8dup9dup10dup11dup12dup13dup14dup15dup16" fmla="*/ 1804946 h 4778734"/>
                <a:gd name="connsiteX7dup0dup1dup2dup3dup4dup5dup6dup7dup8dup9dup10dup11dup12dup13dup14dup15dup16" fmla="*/ 1351721 w 3448452"/>
                <a:gd name="connsiteY7dup0dup1dup2dup3dup4dup5dup6dup7dup8dup9dup10dup11dup12dup13dup14dup15dup16" fmla="*/ 0 h 4778734"/>
                <a:gd name="connsiteX8dup0dup1dup2dup3dup4dup5dup6dup7dup8dup9dup10dup11dup12dup13dup14dup15dup16" fmla="*/ 1701579 w 3448452"/>
                <a:gd name="connsiteY8dup0dup1dup2dup3dup4dup5dup6dup7dup8dup9dup10dup11dup12dup13dup14dup15dup16" fmla="*/ 1868557 h 4778734"/>
                <a:gd name="connsiteX9dup0dup1dup2dup3dup4dup5dup6dup7dup8dup9dup10dup11dup12dup13dup14dup15dup16" fmla="*/ 2401294 w 3448452"/>
                <a:gd name="connsiteY9dup0dup1dup2dup3dup4dup5dup6dup7dup8dup9dup10dup11dup12dup13dup14dup15dup16" fmla="*/ 333955 h 4778734"/>
                <a:gd name="connsiteX10dup0dup1dup2dup3dup4dup5dup6dup7dup8dup9dup10dup11dup12dup13dup14dup15dup16" fmla="*/ 2138901 w 3448452"/>
                <a:gd name="connsiteY10dup0dup1dup2dup3dup4dup5dup6dup7dup8dup9dup10dup11dup12dup13dup14dup15dup16" fmla="*/ 2003729 h 4778734"/>
                <a:gd name="connsiteX11dup0dup1dup2dup3dup4dup5dup6dup7dup8dup9dup10dup11dup12dup13dup14dup15dup16" fmla="*/ 2250219 w 3448452"/>
                <a:gd name="connsiteY11dup0dup1dup2dup3dup4dup5dup6dup7dup8dup9dup10dup11dup12dup13dup14dup15dup16" fmla="*/ 2759103 h 4778734"/>
                <a:gd name="connsiteX12dup0dup1dup2dup3dup4dup5dup6dup7dup8dup9dup10dup11dup12dup13dup14dup15dup16" fmla="*/ 2687541 w 3448452"/>
                <a:gd name="connsiteY12dup0dup1dup2dup3dup4dup5dup6dup7dup8dup9dup10dup11dup12dup13dup14dup15dup16" fmla="*/ 2313829 h 4778734"/>
                <a:gd name="connsiteX13dup0dup1dup2dup3dup4dup5dup6dup7dup8dup9dup10dup11dup12dup13dup14dup15dup16" fmla="*/ 3434963 w 3448452"/>
                <a:gd name="connsiteY13dup0dup1dup2dup3dup4dup5dup6dup7dup8dup9dup10dup11dup12dup13dup14dup15dup16" fmla="*/ 2210463 h 4778734"/>
                <a:gd name="connsiteX14dup0dup1dup2dup3dup4dup5dup6dup7dup8dup9dup10dup11dup12dup13dup14dup15dup16" fmla="*/ 2703443 w 3448452"/>
                <a:gd name="connsiteY14dup0dup1dup2dup3dup4dup5dup6dup7dup8dup9dup10dup11dup12dup13dup14dup15dup16" fmla="*/ 2989690 h 4778734"/>
                <a:gd name="connsiteX15dup0dup1dup2dup3dup4dup5dup6dup7dup8dup9dup10dup11dup12dup13dup14dup15dup16" fmla="*/ 2043485 w 3448452"/>
                <a:gd name="connsiteY15dup0dup1dup2dup3dup4dup5dup6dup7dup8dup9dup10dup11dup12dup13dup14dup15dup16" fmla="*/ 4055165 h 4778734"/>
                <a:gd name="connsiteX16dup0dup1dup2dup3dup4dup5dup6dup7dup8dup9dup10dup11dup12dup13dup14dup15dup16" fmla="*/ 2154803 w 3448452"/>
                <a:gd name="connsiteY16dup0dup1dup2dup3dup4dup5dup6dup7dup8dup9dup10dup11dup12dup13dup14dup15dup16" fmla="*/ 4778734 h 4778734"/>
                <a:gd name="connsiteX17dup0dup1dup2dup3dup4dup5dup6dup7dup8dup9dup10dup11dup12dup13dup14dup15dup16" fmla="*/ 755374 w 3448452"/>
                <a:gd name="connsiteY17dup0dup1dup2dup3dup4dup5dup6dup7dup8dup9dup10dup11dup12dup13dup14dup15dup16" fmla="*/ 4778734 h 4778734"/>
                <a:gd name="connsiteX0dup0dup1dup2dup3dup4dup5dup6dup7dup8dup9dup10dup11dup12dup13dup14dup15dup16dup17" fmla="*/ 755374 w 3448452"/>
                <a:gd name="connsiteY0dup0dup1dup2dup3dup4dup5dup6dup7dup8dup9dup10dup11dup12dup13dup14dup15dup16dup17" fmla="*/ 4778734 h 4778734"/>
                <a:gd name="connsiteX1dup0dup1dup2dup3dup4dup5dup6dup7dup8dup9dup10dup11dup12dup13dup14dup15dup16dup17" fmla="*/ 795131 w 3448452"/>
                <a:gd name="connsiteY1dup0dup1dup2dup3dup4dup5dup6dup7dup8dup9dup10dup11dup12dup13dup14dup15dup16dup17" fmla="*/ 4142631 h 4778734"/>
                <a:gd name="connsiteX2dup0dup1dup2dup3dup4dup5dup6dup7dup8dup9dup10dup11dup12dup13dup14dup15dup16dup17" fmla="*/ 381662 w 3448452"/>
                <a:gd name="connsiteY2dup0dup1dup2dup3dup4dup5dup6dup7dup8dup9dup10dup11dup12dup13dup14dup15dup16dup17" fmla="*/ 2313830 h 4778734"/>
                <a:gd name="connsiteX3dup0dup1dup2dup3dup4dup5dup6dup7dup8dup9dup10dup11dup12dup13dup14dup15dup16dup17" fmla="*/ 0 w 3448452"/>
                <a:gd name="connsiteY3dup0dup1dup2dup3dup4dup5dup6dup7dup8dup9dup10dup11dup12dup13dup14dup15dup16dup17" fmla="*/ 1017767 h 4778734"/>
                <a:gd name="connsiteX4dup0dup1dup2dup3dup4dup5dup6dup7dup8dup9dup10dup11dup12dup13dup14dup15dup16dup17" fmla="*/ 691763 w 3448452"/>
                <a:gd name="connsiteY4dup0dup1dup2dup3dup4dup5dup6dup7dup8dup9dup10dup11dup12dup13dup14dup15dup16dup17" fmla="*/ 2019631 h 4778734"/>
                <a:gd name="connsiteX5dup0dup1dup2dup3dup4dup5dup6dup7dup8dup9dup10dup11dup12dup13dup14dup15dup16dup17" fmla="*/ 612250 w 3448452"/>
                <a:gd name="connsiteY5dup0dup1dup2dup3dup4dup5dup6dup7dup8dup9dup10dup11dup12dup13dup14dup15dup16dup17" fmla="*/ 182880 h 4778734"/>
                <a:gd name="connsiteX6dup0dup1dup2dup3dup4dup5dup6dup7dup8dup9dup10dup11dup12dup13dup14dup15dup16dup17" fmla="*/ 1208598 w 3448452"/>
                <a:gd name="connsiteY6dup0dup1dup2dup3dup4dup5dup6dup7dup8dup9dup10dup11dup12dup13dup14dup15dup16dup17" fmla="*/ 1804946 h 4778734"/>
                <a:gd name="connsiteX7dup0dup1dup2dup3dup4dup5dup6dup7dup8dup9dup10dup11dup12dup13dup14dup15dup16dup17" fmla="*/ 1351721 w 3448452"/>
                <a:gd name="connsiteY7dup0dup1dup2dup3dup4dup5dup6dup7dup8dup9dup10dup11dup12dup13dup14dup15dup16dup17" fmla="*/ 0 h 4778734"/>
                <a:gd name="connsiteX8dup0dup1dup2dup3dup4dup5dup6dup7dup8dup9dup10dup11dup12dup13dup14dup15dup16dup17" fmla="*/ 1701579 w 3448452"/>
                <a:gd name="connsiteY8dup0dup1dup2dup3dup4dup5dup6dup7dup8dup9dup10dup11dup12dup13dup14dup15dup16dup17" fmla="*/ 1868557 h 4778734"/>
                <a:gd name="connsiteX9dup0dup1dup2dup3dup4dup5dup6dup7dup8dup9dup10dup11dup12dup13dup14dup15dup16dup17" fmla="*/ 2401294 w 3448452"/>
                <a:gd name="connsiteY9dup0dup1dup2dup3dup4dup5dup6dup7dup8dup9dup10dup11dup12dup13dup14dup15dup16dup17" fmla="*/ 333955 h 4778734"/>
                <a:gd name="connsiteX10dup0dup1dup2dup3dup4dup5dup6dup7dup8dup9dup10dup11dup12dup13dup14dup15dup16dup17" fmla="*/ 2138901 w 3448452"/>
                <a:gd name="connsiteY10dup0dup1dup2dup3dup4dup5dup6dup7dup8dup9dup10dup11dup12dup13dup14dup15dup16dup17" fmla="*/ 2003729 h 4778734"/>
                <a:gd name="connsiteX11dup0dup1dup2dup3dup4dup5dup6dup7dup8dup9dup10dup11dup12dup13dup14dup15dup16dup17" fmla="*/ 2250219 w 3448452"/>
                <a:gd name="connsiteY11dup0dup1dup2dup3dup4dup5dup6dup7dup8dup9dup10dup11dup12dup13dup14dup15dup16dup17" fmla="*/ 2759103 h 4778734"/>
                <a:gd name="connsiteX12dup0dup1dup2dup3dup4dup5dup6dup7dup8dup9dup10dup11dup12dup13dup14dup15dup16dup17" fmla="*/ 2687541 w 3448452"/>
                <a:gd name="connsiteY12dup0dup1dup2dup3dup4dup5dup6dup7dup8dup9dup10dup11dup12dup13dup14dup15dup16dup17" fmla="*/ 2313829 h 4778734"/>
                <a:gd name="connsiteX13dup0dup1dup2dup3dup4dup5dup6dup7dup8dup9dup10dup11dup12dup13dup14dup15dup16dup17" fmla="*/ 3434963 w 3448452"/>
                <a:gd name="connsiteY13dup0dup1dup2dup3dup4dup5dup6dup7dup8dup9dup10dup11dup12dup13dup14dup15dup16dup17" fmla="*/ 2210463 h 4778734"/>
                <a:gd name="connsiteX14dup0dup1dup2dup3dup4dup5dup6dup7dup8dup9dup10dup11dup12dup13dup14dup15dup16dup17" fmla="*/ 2703443 w 3448452"/>
                <a:gd name="connsiteY14dup0dup1dup2dup3dup4dup5dup6dup7dup8dup9dup10dup11dup12dup13dup14dup15dup16dup17" fmla="*/ 2989690 h 4778734"/>
                <a:gd name="connsiteX15dup0dup1dup2dup3dup4dup5dup6dup7dup8dup9dup10dup11dup12dup13dup14dup15dup16dup17" fmla="*/ 2043485 w 3448452"/>
                <a:gd name="connsiteY15dup0dup1dup2dup3dup4dup5dup6dup7dup8dup9dup10dup11dup12dup13dup14dup15dup16dup17" fmla="*/ 4055165 h 4778734"/>
                <a:gd name="connsiteX16dup0dup1dup2dup3dup4dup5dup6dup7dup8dup9dup10dup11dup12dup13dup14dup15dup16dup17" fmla="*/ 2154803 w 3448452"/>
                <a:gd name="connsiteY16dup0dup1dup2dup3dup4dup5dup6dup7dup8dup9dup10dup11dup12dup13dup14dup15dup16dup17" fmla="*/ 4778734 h 4778734"/>
                <a:gd name="connsiteX17dup0dup1dup2dup3dup4dup5dup6dup7dup8dup9dup10dup11dup12dup13dup14dup15dup16dup17" fmla="*/ 755374 w 3448452"/>
                <a:gd name="connsiteY17dup0dup1dup2dup3dup4dup5dup6dup7dup8dup9dup10dup11dup12dup13dup14dup15dup16dup17" fmla="*/ 4778734 h 4778734"/>
                <a:gd name="connsiteX0dup0dup1dup2dup3dup4dup5dup6dup7dup8dup9dup10dup11dup12dup13dup14dup15dup16dup17dup18" fmla="*/ 755374 w 3448452"/>
                <a:gd name="connsiteY0dup0dup1dup2dup3dup4dup5dup6dup7dup8dup9dup10dup11dup12dup13dup14dup15dup16dup17dup18" fmla="*/ 4778734 h 4778734"/>
                <a:gd name="connsiteX1dup0dup1dup2dup3dup4dup5dup6dup7dup8dup9dup10dup11dup12dup13dup14dup15dup16dup17dup18" fmla="*/ 795131 w 3448452"/>
                <a:gd name="connsiteY1dup0dup1dup2dup3dup4dup5dup6dup7dup8dup9dup10dup11dup12dup13dup14dup15dup16dup17dup18" fmla="*/ 4142631 h 4778734"/>
                <a:gd name="connsiteX2dup0dup1dup2dup3dup4dup5dup6dup7dup8dup9dup10dup11dup12dup13dup14dup15dup16dup17dup18" fmla="*/ 357808 w 3448452"/>
                <a:gd name="connsiteY2dup0dup1dup2dup3dup4dup5dup6dup7dup8dup9dup10dup11dup12dup13dup14dup15dup16dup17dup18" fmla="*/ 2321781 h 4778734"/>
                <a:gd name="connsiteX3dup0dup1dup2dup3dup4dup5dup6dup7dup8dup9dup10dup11dup12dup13dup14dup15dup16dup17dup18" fmla="*/ 0 w 3448452"/>
                <a:gd name="connsiteY3dup0dup1dup2dup3dup4dup5dup6dup7dup8dup9dup10dup11dup12dup13dup14dup15dup16dup17dup18" fmla="*/ 1017767 h 4778734"/>
                <a:gd name="connsiteX4dup0dup1dup2dup3dup4dup5dup6dup7dup8dup9dup10dup11dup12dup13dup14dup15dup16dup17dup18" fmla="*/ 691763 w 3448452"/>
                <a:gd name="connsiteY4dup0dup1dup2dup3dup4dup5dup6dup7dup8dup9dup10dup11dup12dup13dup14dup15dup16dup17dup18" fmla="*/ 2019631 h 4778734"/>
                <a:gd name="connsiteX5dup0dup1dup2dup3dup4dup5dup6dup7dup8dup9dup10dup11dup12dup13dup14dup15dup16dup17dup18" fmla="*/ 612250 w 3448452"/>
                <a:gd name="connsiteY5dup0dup1dup2dup3dup4dup5dup6dup7dup8dup9dup10dup11dup12dup13dup14dup15dup16dup17dup18" fmla="*/ 182880 h 4778734"/>
                <a:gd name="connsiteX6dup0dup1dup2dup3dup4dup5dup6dup7dup8dup9dup10dup11dup12dup13dup14dup15dup16dup17dup18" fmla="*/ 1208598 w 3448452"/>
                <a:gd name="connsiteY6dup0dup1dup2dup3dup4dup5dup6dup7dup8dup9dup10dup11dup12dup13dup14dup15dup16dup17dup18" fmla="*/ 1804946 h 4778734"/>
                <a:gd name="connsiteX7dup0dup1dup2dup3dup4dup5dup6dup7dup8dup9dup10dup11dup12dup13dup14dup15dup16dup17dup18" fmla="*/ 1351721 w 3448452"/>
                <a:gd name="connsiteY7dup0dup1dup2dup3dup4dup5dup6dup7dup8dup9dup10dup11dup12dup13dup14dup15dup16dup17dup18" fmla="*/ 0 h 4778734"/>
                <a:gd name="connsiteX8dup0dup1dup2dup3dup4dup5dup6dup7dup8dup9dup10dup11dup12dup13dup14dup15dup16dup17dup18" fmla="*/ 1701579 w 3448452"/>
                <a:gd name="connsiteY8dup0dup1dup2dup3dup4dup5dup6dup7dup8dup9dup10dup11dup12dup13dup14dup15dup16dup17dup18" fmla="*/ 1868557 h 4778734"/>
                <a:gd name="connsiteX9dup0dup1dup2dup3dup4dup5dup6dup7dup8dup9dup10dup11dup12dup13dup14dup15dup16dup17dup18" fmla="*/ 2401294 w 3448452"/>
                <a:gd name="connsiteY9dup0dup1dup2dup3dup4dup5dup6dup7dup8dup9dup10dup11dup12dup13dup14dup15dup16dup17dup18" fmla="*/ 333955 h 4778734"/>
                <a:gd name="connsiteX10dup0dup1dup2dup3dup4dup5dup6dup7dup8dup9dup10dup11dup12dup13dup14dup15dup16dup17dup18" fmla="*/ 2138901 w 3448452"/>
                <a:gd name="connsiteY10dup0dup1dup2dup3dup4dup5dup6dup7dup8dup9dup10dup11dup12dup13dup14dup15dup16dup17dup18" fmla="*/ 2003729 h 4778734"/>
                <a:gd name="connsiteX11dup0dup1dup2dup3dup4dup5dup6dup7dup8dup9dup10dup11dup12dup13dup14dup15dup16dup17dup18" fmla="*/ 2250219 w 3448452"/>
                <a:gd name="connsiteY11dup0dup1dup2dup3dup4dup5dup6dup7dup8dup9dup10dup11dup12dup13dup14dup15dup16dup17dup18" fmla="*/ 2759103 h 4778734"/>
                <a:gd name="connsiteX12dup0dup1dup2dup3dup4dup5dup6dup7dup8dup9dup10dup11dup12dup13dup14dup15dup16dup17dup18" fmla="*/ 2687541 w 3448452"/>
                <a:gd name="connsiteY12dup0dup1dup2dup3dup4dup5dup6dup7dup8dup9dup10dup11dup12dup13dup14dup15dup16dup17dup18" fmla="*/ 2313829 h 4778734"/>
                <a:gd name="connsiteX13dup0dup1dup2dup3dup4dup5dup6dup7dup8dup9dup10dup11dup12dup13dup14dup15dup16dup17dup18" fmla="*/ 3434963 w 3448452"/>
                <a:gd name="connsiteY13dup0dup1dup2dup3dup4dup5dup6dup7dup8dup9dup10dup11dup12dup13dup14dup15dup16dup17dup18" fmla="*/ 2210463 h 4778734"/>
                <a:gd name="connsiteX14dup0dup1dup2dup3dup4dup5dup6dup7dup8dup9dup10dup11dup12dup13dup14dup15dup16dup17dup18" fmla="*/ 2703443 w 3448452"/>
                <a:gd name="connsiteY14dup0dup1dup2dup3dup4dup5dup6dup7dup8dup9dup10dup11dup12dup13dup14dup15dup16dup17dup18" fmla="*/ 2989690 h 4778734"/>
                <a:gd name="connsiteX15dup0dup1dup2dup3dup4dup5dup6dup7dup8dup9dup10dup11dup12dup13dup14dup15dup16dup17dup18" fmla="*/ 2043485 w 3448452"/>
                <a:gd name="connsiteY15dup0dup1dup2dup3dup4dup5dup6dup7dup8dup9dup10dup11dup12dup13dup14dup15dup16dup17dup18" fmla="*/ 4055165 h 4778734"/>
                <a:gd name="connsiteX16dup0dup1dup2dup3dup4dup5dup6dup7dup8dup9dup10dup11dup12dup13dup14dup15dup16dup17dup18" fmla="*/ 2154803 w 3448452"/>
                <a:gd name="connsiteY16dup0dup1dup2dup3dup4dup5dup6dup7dup8dup9dup10dup11dup12dup13dup14dup15dup16dup17dup18" fmla="*/ 4778734 h 4778734"/>
                <a:gd name="connsiteX17dup0dup1dup2dup3dup4dup5dup6dup7dup8dup9dup10dup11dup12dup13dup14dup15dup16dup17dup18" fmla="*/ 755374 w 3448452"/>
                <a:gd name="connsiteY17dup0dup1dup2dup3dup4dup5dup6dup7dup8dup9dup10dup11dup12dup13dup14dup15dup16dup17dup18" fmla="*/ 4778734 h 4778734"/>
                <a:gd name="connsiteX0dup0dup1dup2dup3dup4dup5dup6dup7dup8dup9dup10dup11dup12dup13dup14dup15dup16dup17dup18dup19" fmla="*/ 755374 w 3448452"/>
                <a:gd name="connsiteY0dup0dup1dup2dup3dup4dup5dup6dup7dup8dup9dup10dup11dup12dup13dup14dup15dup16dup17dup18dup19" fmla="*/ 4778734 h 4778734"/>
                <a:gd name="connsiteX1dup0dup1dup2dup3dup4dup5dup6dup7dup8dup9dup10dup11dup12dup13dup14dup15dup16dup17dup18dup19" fmla="*/ 795131 w 3448452"/>
                <a:gd name="connsiteY1dup0dup1dup2dup3dup4dup5dup6dup7dup8dup9dup10dup11dup12dup13dup14dup15dup16dup17dup18dup19" fmla="*/ 4142631 h 4778734"/>
                <a:gd name="connsiteX2dup0dup1dup2dup3dup4dup5dup6dup7dup8dup9dup10dup11dup12dup13dup14dup15dup16dup17dup18dup19" fmla="*/ 357808 w 3448452"/>
                <a:gd name="connsiteY2dup0dup1dup2dup3dup4dup5dup6dup7dup8dup9dup10dup11dup12dup13dup14dup15dup16dup17dup18dup19" fmla="*/ 2321781 h 4778734"/>
                <a:gd name="connsiteX3dup0dup1dup2dup3dup4dup5dup6dup7dup8dup9dup10dup11dup12dup13dup14dup15dup16dup17dup18dup19" fmla="*/ 0 w 3448452"/>
                <a:gd name="connsiteY3dup0dup1dup2dup3dup4dup5dup6dup7dup8dup9dup10dup11dup12dup13dup14dup15dup16dup17dup18dup19" fmla="*/ 1017767 h 4778734"/>
                <a:gd name="connsiteX4dup0dup1dup2dup3dup4dup5dup6dup7dup8dup9dup10dup11dup12dup13dup14dup15dup16dup17dup18dup19" fmla="*/ 691763 w 3448452"/>
                <a:gd name="connsiteY4dup0dup1dup2dup3dup4dup5dup6dup7dup8dup9dup10dup11dup12dup13dup14dup15dup16dup17dup18dup19" fmla="*/ 2019631 h 4778734"/>
                <a:gd name="connsiteX5dup0dup1dup2dup3dup4dup5dup6dup7dup8dup9dup10dup11dup12dup13dup14dup15dup16dup17dup18dup19" fmla="*/ 612250 w 3448452"/>
                <a:gd name="connsiteY5dup0dup1dup2dup3dup4dup5dup6dup7dup8dup9dup10dup11dup12dup13dup14dup15dup16dup17dup18dup19" fmla="*/ 182880 h 4778734"/>
                <a:gd name="connsiteX6dup0dup1dup2dup3dup4dup5dup6dup7dup8dup9dup10dup11dup12dup13dup14dup15dup16dup17dup18dup19" fmla="*/ 1208598 w 3448452"/>
                <a:gd name="connsiteY6dup0dup1dup2dup3dup4dup5dup6dup7dup8dup9dup10dup11dup12dup13dup14dup15dup16dup17dup18dup19" fmla="*/ 1804946 h 4778734"/>
                <a:gd name="connsiteX7dup0dup1dup2dup3dup4dup5dup6dup7dup8dup9dup10dup11dup12dup13dup14dup15dup16dup17dup18dup19" fmla="*/ 1351721 w 3448452"/>
                <a:gd name="connsiteY7dup0dup1dup2dup3dup4dup5dup6dup7dup8dup9dup10dup11dup12dup13dup14dup15dup16dup17dup18dup19" fmla="*/ 0 h 4778734"/>
                <a:gd name="connsiteX8dup0dup1dup2dup3dup4dup5dup6dup7dup8dup9dup10dup11dup12dup13dup14dup15dup16dup17dup18dup19" fmla="*/ 1701579 w 3448452"/>
                <a:gd name="connsiteY8dup0dup1dup2dup3dup4dup5dup6dup7dup8dup9dup10dup11dup12dup13dup14dup15dup16dup17dup18dup19" fmla="*/ 1868557 h 4778734"/>
                <a:gd name="connsiteX9dup0dup1dup2dup3dup4dup5dup6dup7dup8dup9dup10dup11dup12dup13dup14dup15dup16dup17dup18dup19" fmla="*/ 2401294 w 3448452"/>
                <a:gd name="connsiteY9dup0dup1dup2dup3dup4dup5dup6dup7dup8dup9dup10dup11dup12dup13dup14dup15dup16dup17dup18dup19" fmla="*/ 333955 h 4778734"/>
                <a:gd name="connsiteX10dup0dup1dup2dup3dup4dup5dup6dup7dup8dup9dup10dup11dup12dup13dup14dup15dup16dup17dup18dup19" fmla="*/ 2138901 w 3448452"/>
                <a:gd name="connsiteY10dup0dup1dup2dup3dup4dup5dup6dup7dup8dup9dup10dup11dup12dup13dup14dup15dup16dup17dup18dup19" fmla="*/ 2003729 h 4778734"/>
                <a:gd name="connsiteX11dup0dup1dup2dup3dup4dup5dup6dup7dup8dup9dup10dup11dup12dup13dup14dup15dup16dup17dup18dup19" fmla="*/ 2250219 w 3448452"/>
                <a:gd name="connsiteY11dup0dup1dup2dup3dup4dup5dup6dup7dup8dup9dup10dup11dup12dup13dup14dup15dup16dup17dup18dup19" fmla="*/ 2759103 h 4778734"/>
                <a:gd name="connsiteX12dup0dup1dup2dup3dup4dup5dup6dup7dup8dup9dup10dup11dup12dup13dup14dup15dup16dup17dup18dup19" fmla="*/ 2687541 w 3448452"/>
                <a:gd name="connsiteY12dup0dup1dup2dup3dup4dup5dup6dup7dup8dup9dup10dup11dup12dup13dup14dup15dup16dup17dup18dup19" fmla="*/ 2313829 h 4778734"/>
                <a:gd name="connsiteX13dup0dup1dup2dup3dup4dup5dup6dup7dup8dup9dup10dup11dup12dup13dup14dup15dup16dup17dup18dup19" fmla="*/ 3434963 w 3448452"/>
                <a:gd name="connsiteY13dup0dup1dup2dup3dup4dup5dup6dup7dup8dup9dup10dup11dup12dup13dup14dup15dup16dup17dup18dup19" fmla="*/ 2210463 h 4778734"/>
                <a:gd name="connsiteX14dup0dup1dup2dup3dup4dup5dup6dup7dup8dup9dup10dup11dup12dup13dup14dup15dup16dup17dup18dup19" fmla="*/ 2703443 w 3448452"/>
                <a:gd name="connsiteY14dup0dup1dup2dup3dup4dup5dup6dup7dup8dup9dup10dup11dup12dup13dup14dup15dup16dup17dup18dup19" fmla="*/ 2989690 h 4778734"/>
                <a:gd name="connsiteX15dup0dup1dup2dup3dup4dup5dup6dup7dup8dup9dup10dup11dup12dup13dup14dup15dup16dup17dup18dup19" fmla="*/ 2043485 w 3448452"/>
                <a:gd name="connsiteY15dup0dup1dup2dup3dup4dup5dup6dup7dup8dup9dup10dup11dup12dup13dup14dup15dup16dup17dup18dup19" fmla="*/ 4055165 h 4778734"/>
                <a:gd name="connsiteX16dup0dup1dup2dup3dup4dup5dup6dup7dup8dup9dup10dup11dup12dup13dup14dup15dup16dup17dup18dup19" fmla="*/ 2154803 w 3448452"/>
                <a:gd name="connsiteY16dup0dup1dup2dup3dup4dup5dup6dup7dup8dup9dup10dup11dup12dup13dup14dup15dup16dup17dup18dup19" fmla="*/ 4778734 h 4778734"/>
                <a:gd name="connsiteX17dup0dup1dup2dup3dup4dup5dup6dup7dup8dup9dup10dup11dup12dup13dup14dup15dup16dup17dup18dup19" fmla="*/ 755374 w 3448452"/>
                <a:gd name="connsiteY17dup0dup1dup2dup3dup4dup5dup6dup7dup8dup9dup10dup11dup12dup13dup14dup15dup16dup17dup18dup19" fmla="*/ 4778734 h 4778734"/>
                <a:gd name="connsiteX0dup0dup1dup2dup3dup4dup5dup6dup7dup8dup9dup10dup11dup12dup13dup14dup15dup16dup17dup18dup19dup20" fmla="*/ 830382 w 3523460"/>
                <a:gd name="connsiteY0dup0dup1dup2dup3dup4dup5dup6dup7dup8dup9dup10dup11dup12dup13dup14dup15dup16dup17dup18dup19dup20" fmla="*/ 4778734 h 4778734"/>
                <a:gd name="connsiteX1dup0dup1dup2dup3dup4dup5dup6dup7dup8dup9dup10dup11dup12dup13dup14dup15dup16dup17dup18dup19dup20" fmla="*/ 870139 w 3523460"/>
                <a:gd name="connsiteY1dup0dup1dup2dup3dup4dup5dup6dup7dup8dup9dup10dup11dup12dup13dup14dup15dup16dup17dup18dup19dup20" fmla="*/ 4142631 h 4778734"/>
                <a:gd name="connsiteX2dup0dup1dup2dup3dup4dup5dup6dup7dup8dup9dup10dup11dup12dup13dup14dup15dup16dup17dup18dup19dup20" fmla="*/ 432816 w 3523460"/>
                <a:gd name="connsiteY2dup0dup1dup2dup3dup4dup5dup6dup7dup8dup9dup10dup11dup12dup13dup14dup15dup16dup17dup18dup19dup20" fmla="*/ 2321781 h 4778734"/>
                <a:gd name="connsiteX3dup0dup1dup2dup3dup4dup5dup6dup7dup8dup9dup10dup11dup12dup13dup14dup15dup16dup17dup18dup19dup20" fmla="*/ 75008 w 3523460"/>
                <a:gd name="connsiteY3dup0dup1dup2dup3dup4dup5dup6dup7dup8dup9dup10dup11dup12dup13dup14dup15dup16dup17dup18dup19dup20" fmla="*/ 1017767 h 4778734"/>
                <a:gd name="connsiteX4dup0dup1dup2dup3dup4dup5dup6dup7dup8dup9dup10dup11dup12dup13dup14dup15dup16dup17dup18dup19dup20" fmla="*/ 766771 w 3523460"/>
                <a:gd name="connsiteY4dup0dup1dup2dup3dup4dup5dup6dup7dup8dup9dup10dup11dup12dup13dup14dup15dup16dup17dup18dup19dup20" fmla="*/ 2019631 h 4778734"/>
                <a:gd name="connsiteX5dup0dup1dup2dup3dup4dup5dup6dup7dup8dup9dup10dup11dup12dup13dup14dup15dup16dup17dup18dup19dup20" fmla="*/ 687258 w 3523460"/>
                <a:gd name="connsiteY5dup0dup1dup2dup3dup4dup5dup6dup7dup8dup9dup10dup11dup12dup13dup14dup15dup16dup17dup18dup19dup20" fmla="*/ 182880 h 4778734"/>
                <a:gd name="connsiteX6dup0dup1dup2dup3dup4dup5dup6dup7dup8dup9dup10dup11dup12dup13dup14dup15dup16dup17dup18dup19dup20" fmla="*/ 1283606 w 3523460"/>
                <a:gd name="connsiteY6dup0dup1dup2dup3dup4dup5dup6dup7dup8dup9dup10dup11dup12dup13dup14dup15dup16dup17dup18dup19dup20" fmla="*/ 1804946 h 4778734"/>
                <a:gd name="connsiteX7dup0dup1dup2dup3dup4dup5dup6dup7dup8dup9dup10dup11dup12dup13dup14dup15dup16dup17dup18dup19dup20" fmla="*/ 1426729 w 3523460"/>
                <a:gd name="connsiteY7dup0dup1dup2dup3dup4dup5dup6dup7dup8dup9dup10dup11dup12dup13dup14dup15dup16dup17dup18dup19dup20" fmla="*/ 0 h 4778734"/>
                <a:gd name="connsiteX8dup0dup1dup2dup3dup4dup5dup6dup7dup8dup9dup10dup11dup12dup13dup14dup15dup16dup17dup18dup19dup20" fmla="*/ 1776587 w 3523460"/>
                <a:gd name="connsiteY8dup0dup1dup2dup3dup4dup5dup6dup7dup8dup9dup10dup11dup12dup13dup14dup15dup16dup17dup18dup19dup20" fmla="*/ 1868557 h 4778734"/>
                <a:gd name="connsiteX9dup0dup1dup2dup3dup4dup5dup6dup7dup8dup9dup10dup11dup12dup13dup14dup15dup16dup17dup18dup19dup20" fmla="*/ 2476302 w 3523460"/>
                <a:gd name="connsiteY9dup0dup1dup2dup3dup4dup5dup6dup7dup8dup9dup10dup11dup12dup13dup14dup15dup16dup17dup18dup19dup20" fmla="*/ 333955 h 4778734"/>
                <a:gd name="connsiteX10dup0dup1dup2dup3dup4dup5dup6dup7dup8dup9dup10dup11dup12dup13dup14dup15dup16dup17dup18dup19dup20" fmla="*/ 2213909 w 3523460"/>
                <a:gd name="connsiteY10dup0dup1dup2dup3dup4dup5dup6dup7dup8dup9dup10dup11dup12dup13dup14dup15dup16dup17dup18dup19dup20" fmla="*/ 2003729 h 4778734"/>
                <a:gd name="connsiteX11dup0dup1dup2dup3dup4dup5dup6dup7dup8dup9dup10dup11dup12dup13dup14dup15dup16dup17dup18dup19dup20" fmla="*/ 2325227 w 3523460"/>
                <a:gd name="connsiteY11dup0dup1dup2dup3dup4dup5dup6dup7dup8dup9dup10dup11dup12dup13dup14dup15dup16dup17dup18dup19dup20" fmla="*/ 2759103 h 4778734"/>
                <a:gd name="connsiteX12dup0dup1dup2dup3dup4dup5dup6dup7dup8dup9dup10dup11dup12dup13dup14dup15dup16dup17dup18dup19dup20" fmla="*/ 2762549 w 3523460"/>
                <a:gd name="connsiteY12dup0dup1dup2dup3dup4dup5dup6dup7dup8dup9dup10dup11dup12dup13dup14dup15dup16dup17dup18dup19dup20" fmla="*/ 2313829 h 4778734"/>
                <a:gd name="connsiteX13dup0dup1dup2dup3dup4dup5dup6dup7dup8dup9dup10dup11dup12dup13dup14dup15dup16dup17dup18dup19dup20" fmla="*/ 3509971 w 3523460"/>
                <a:gd name="connsiteY13dup0dup1dup2dup3dup4dup5dup6dup7dup8dup9dup10dup11dup12dup13dup14dup15dup16dup17dup18dup19dup20" fmla="*/ 2210463 h 4778734"/>
                <a:gd name="connsiteX14dup0dup1dup2dup3dup4dup5dup6dup7dup8dup9dup10dup11dup12dup13dup14dup15dup16dup17dup18dup19dup20" fmla="*/ 2778451 w 3523460"/>
                <a:gd name="connsiteY14dup0dup1dup2dup3dup4dup5dup6dup7dup8dup9dup10dup11dup12dup13dup14dup15dup16dup17dup18dup19dup20" fmla="*/ 2989690 h 4778734"/>
                <a:gd name="connsiteX15dup0dup1dup2dup3dup4dup5dup6dup7dup8dup9dup10dup11dup12dup13dup14dup15dup16dup17dup18dup19dup20" fmla="*/ 2118493 w 3523460"/>
                <a:gd name="connsiteY15dup0dup1dup2dup3dup4dup5dup6dup7dup8dup9dup10dup11dup12dup13dup14dup15dup16dup17dup18dup19dup20" fmla="*/ 4055165 h 4778734"/>
                <a:gd name="connsiteX16dup0dup1dup2dup3dup4dup5dup6dup7dup8dup9dup10dup11dup12dup13dup14dup15dup16dup17dup18dup19dup20" fmla="*/ 2229811 w 3523460"/>
                <a:gd name="connsiteY16dup0dup1dup2dup3dup4dup5dup6dup7dup8dup9dup10dup11dup12dup13dup14dup15dup16dup17dup18dup19dup20" fmla="*/ 4778734 h 4778734"/>
                <a:gd name="connsiteX17dup0dup1dup2dup3dup4dup5dup6dup7dup8dup9dup10dup11dup12dup13dup14dup15dup16dup17dup18dup19dup20" fmla="*/ 830382 w 3523460"/>
                <a:gd name="connsiteY17dup0dup1dup2dup3dup4dup5dup6dup7dup8dup9dup10dup11dup12dup13dup14dup15dup16dup17dup18dup19dup20" fmla="*/ 4778734 h 4778734"/>
                <a:gd name="connsiteX0dup0dup1dup2dup3dup4dup5dup6dup7dup8dup9dup10dup11dup12dup13dup14dup15dup16dup17dup18dup19dup20dup21" fmla="*/ 830382 w 3523460"/>
                <a:gd name="connsiteY0dup0dup1dup2dup3dup4dup5dup6dup7dup8dup9dup10dup11dup12dup13dup14dup15dup16dup17dup18dup19dup20dup21" fmla="*/ 4778734 h 4778734"/>
                <a:gd name="connsiteX1dup0dup1dup2dup3dup4dup5dup6dup7dup8dup9dup10dup11dup12dup13dup14dup15dup16dup17dup18dup19dup20dup21" fmla="*/ 870139 w 3523460"/>
                <a:gd name="connsiteY1dup0dup1dup2dup3dup4dup5dup6dup7dup8dup9dup10dup11dup12dup13dup14dup15dup16dup17dup18dup19dup20dup21" fmla="*/ 4142631 h 4778734"/>
                <a:gd name="connsiteX2dup0dup1dup2dup3dup4dup5dup6dup7dup8dup9dup10dup11dup12dup13dup14dup15dup16dup17dup18dup19dup20dup21" fmla="*/ 432816 w 3523460"/>
                <a:gd name="connsiteY2dup0dup1dup2dup3dup4dup5dup6dup7dup8dup9dup10dup11dup12dup13dup14dup15dup16dup17dup18dup19dup20dup21" fmla="*/ 2321781 h 4778734"/>
                <a:gd name="connsiteX3dup0dup1dup2dup3dup4dup5dup6dup7dup8dup9dup10dup11dup12dup13dup14dup15dup16dup17dup18dup19dup20dup21" fmla="*/ 75008 w 3523460"/>
                <a:gd name="connsiteY3dup0dup1dup2dup3dup4dup5dup6dup7dup8dup9dup10dup11dup12dup13dup14dup15dup16dup17dup18dup19dup20dup21" fmla="*/ 1017767 h 4778734"/>
                <a:gd name="connsiteX4dup0dup1dup2dup3dup4dup5dup6dup7dup8dup9dup10dup11dup12dup13dup14dup15dup16dup17dup18dup19dup20dup21" fmla="*/ 766771 w 3523460"/>
                <a:gd name="connsiteY4dup0dup1dup2dup3dup4dup5dup6dup7dup8dup9dup10dup11dup12dup13dup14dup15dup16dup17dup18dup19dup20dup21" fmla="*/ 2019631 h 4778734"/>
                <a:gd name="connsiteX5dup0dup1dup2dup3dup4dup5dup6dup7dup8dup9dup10dup11dup12dup13dup14dup15dup16dup17dup18dup19dup20dup21" fmla="*/ 687258 w 3523460"/>
                <a:gd name="connsiteY5dup0dup1dup2dup3dup4dup5dup6dup7dup8dup9dup10dup11dup12dup13dup14dup15dup16dup17dup18dup19dup20dup21" fmla="*/ 182880 h 4778734"/>
                <a:gd name="connsiteX6dup0dup1dup2dup3dup4dup5dup6dup7dup8dup9dup10dup11dup12dup13dup14dup15dup16dup17dup18dup19dup20dup21" fmla="*/ 1283606 w 3523460"/>
                <a:gd name="connsiteY6dup0dup1dup2dup3dup4dup5dup6dup7dup8dup9dup10dup11dup12dup13dup14dup15dup16dup17dup18dup19dup20dup21" fmla="*/ 1804946 h 4778734"/>
                <a:gd name="connsiteX7dup0dup1dup2dup3dup4dup5dup6dup7dup8dup9dup10dup11dup12dup13dup14dup15dup16dup17dup18dup19dup20dup21" fmla="*/ 1426729 w 3523460"/>
                <a:gd name="connsiteY7dup0dup1dup2dup3dup4dup5dup6dup7dup8dup9dup10dup11dup12dup13dup14dup15dup16dup17dup18dup19dup20dup21" fmla="*/ 0 h 4778734"/>
                <a:gd name="connsiteX8dup0dup1dup2dup3dup4dup5dup6dup7dup8dup9dup10dup11dup12dup13dup14dup15dup16dup17dup18dup19dup20dup21" fmla="*/ 1776587 w 3523460"/>
                <a:gd name="connsiteY8dup0dup1dup2dup3dup4dup5dup6dup7dup8dup9dup10dup11dup12dup13dup14dup15dup16dup17dup18dup19dup20dup21" fmla="*/ 1868557 h 4778734"/>
                <a:gd name="connsiteX9dup0dup1dup2dup3dup4dup5dup6dup7dup8dup9dup10dup11dup12dup13dup14dup15dup16dup17dup18dup19dup20dup21" fmla="*/ 2476302 w 3523460"/>
                <a:gd name="connsiteY9dup0dup1dup2dup3dup4dup5dup6dup7dup8dup9dup10dup11dup12dup13dup14dup15dup16dup17dup18dup19dup20dup21" fmla="*/ 333955 h 4778734"/>
                <a:gd name="connsiteX10dup0dup1dup2dup3dup4dup5dup6dup7dup8dup9dup10dup11dup12dup13dup14dup15dup16dup17dup18dup19dup20dup21" fmla="*/ 2213909 w 3523460"/>
                <a:gd name="connsiteY10dup0dup1dup2dup3dup4dup5dup6dup7dup8dup9dup10dup11dup12dup13dup14dup15dup16dup17dup18dup19dup20dup21" fmla="*/ 2003729 h 4778734"/>
                <a:gd name="connsiteX11dup0dup1dup2dup3dup4dup5dup6dup7dup8dup9dup10dup11dup12dup13dup14dup15dup16dup17dup18dup19dup20dup21" fmla="*/ 2325227 w 3523460"/>
                <a:gd name="connsiteY11dup0dup1dup2dup3dup4dup5dup6dup7dup8dup9dup10dup11dup12dup13dup14dup15dup16dup17dup18dup19dup20dup21" fmla="*/ 2759103 h 4778734"/>
                <a:gd name="connsiteX12dup0dup1dup2dup3dup4dup5dup6dup7dup8dup9dup10dup11dup12dup13dup14dup15dup16dup17dup18dup19dup20dup21" fmla="*/ 2762549 w 3523460"/>
                <a:gd name="connsiteY12dup0dup1dup2dup3dup4dup5dup6dup7dup8dup9dup10dup11dup12dup13dup14dup15dup16dup17dup18dup19dup20dup21" fmla="*/ 2313829 h 4778734"/>
                <a:gd name="connsiteX13dup0dup1dup2dup3dup4dup5dup6dup7dup8dup9dup10dup11dup12dup13dup14dup15dup16dup17dup18dup19dup20dup21" fmla="*/ 3509971 w 3523460"/>
                <a:gd name="connsiteY13dup0dup1dup2dup3dup4dup5dup6dup7dup8dup9dup10dup11dup12dup13dup14dup15dup16dup17dup18dup19dup20dup21" fmla="*/ 2210463 h 4778734"/>
                <a:gd name="connsiteX14dup0dup1dup2dup3dup4dup5dup6dup7dup8dup9dup10dup11dup12dup13dup14dup15dup16dup17dup18dup19dup20dup21" fmla="*/ 2778451 w 3523460"/>
                <a:gd name="connsiteY14dup0dup1dup2dup3dup4dup5dup6dup7dup8dup9dup10dup11dup12dup13dup14dup15dup16dup17dup18dup19dup20dup21" fmla="*/ 2989690 h 4778734"/>
                <a:gd name="connsiteX15dup0dup1dup2dup3dup4dup5dup6dup7dup8dup9dup10dup11dup12dup13dup14dup15dup16dup17dup18dup19dup20dup21" fmla="*/ 2118493 w 3523460"/>
                <a:gd name="connsiteY15dup0dup1dup2dup3dup4dup5dup6dup7dup8dup9dup10dup11dup12dup13dup14dup15dup16dup17dup18dup19dup20dup21" fmla="*/ 4055165 h 4778734"/>
                <a:gd name="connsiteX16dup0dup1dup2dup3dup4dup5dup6dup7dup8dup9dup10dup11dup12dup13dup14dup15dup16dup17dup18dup19dup20dup21" fmla="*/ 2229811 w 3523460"/>
                <a:gd name="connsiteY16dup0dup1dup2dup3dup4dup5dup6dup7dup8dup9dup10dup11dup12dup13dup14dup15dup16dup17dup18dup19dup20dup21" fmla="*/ 4778734 h 4778734"/>
                <a:gd name="connsiteX17dup0dup1dup2dup3dup4dup5dup6dup7dup8dup9dup10dup11dup12dup13dup14dup15dup16dup17dup18dup19dup20dup21" fmla="*/ 830382 w 3523460"/>
                <a:gd name="connsiteY17dup0dup1dup2dup3dup4dup5dup6dup7dup8dup9dup10dup11dup12dup13dup14dup15dup16dup17dup18dup19dup20dup21" fmla="*/ 4778734 h 4778734"/>
                <a:gd name="connsiteX0dup0dup1dup2dup3dup4dup5dup6dup7dup8dup9dup10dup11dup12dup13dup14dup15dup16dup17dup18dup19dup20dup21dup22" fmla="*/ 830382 w 3523460"/>
                <a:gd name="connsiteY0dup0dup1dup2dup3dup4dup5dup6dup7dup8dup9dup10dup11dup12dup13dup14dup15dup16dup17dup18dup19dup20dup21dup22" fmla="*/ 4778734 h 4778734"/>
                <a:gd name="connsiteX1dup0dup1dup2dup3dup4dup5dup6dup7dup8dup9dup10dup11dup12dup13dup14dup15dup16dup17dup18dup19dup20dup21dup22" fmla="*/ 870139 w 3523460"/>
                <a:gd name="connsiteY1dup0dup1dup2dup3dup4dup5dup6dup7dup8dup9dup10dup11dup12dup13dup14dup15dup16dup17dup18dup19dup20dup21dup22" fmla="*/ 4142631 h 4778734"/>
                <a:gd name="connsiteX2dup0dup1dup2dup3dup4dup5dup6dup7dup8dup9dup10dup11dup12dup13dup14dup15dup16dup17dup18dup19dup20dup21dup22" fmla="*/ 432816 w 3523460"/>
                <a:gd name="connsiteY2dup0dup1dup2dup3dup4dup5dup6dup7dup8dup9dup10dup11dup12dup13dup14dup15dup16dup17dup18dup19dup20dup21dup22" fmla="*/ 2321781 h 4778734"/>
                <a:gd name="connsiteX3dup0dup1dup2dup3dup4dup5dup6dup7dup8dup9dup10dup11dup12dup13dup14dup15dup16dup17dup18dup19dup20dup21dup22" fmla="*/ 75008 w 3523460"/>
                <a:gd name="connsiteY3dup0dup1dup2dup3dup4dup5dup6dup7dup8dup9dup10dup11dup12dup13dup14dup15dup16dup17dup18dup19dup20dup21dup22" fmla="*/ 1017767 h 4778734"/>
                <a:gd name="connsiteX4dup0dup1dup2dup3dup4dup5dup6dup7dup8dup9dup10dup11dup12dup13dup14dup15dup16dup17dup18dup19dup20dup21dup22" fmla="*/ 766771 w 3523460"/>
                <a:gd name="connsiteY4dup0dup1dup2dup3dup4dup5dup6dup7dup8dup9dup10dup11dup12dup13dup14dup15dup16dup17dup18dup19dup20dup21dup22" fmla="*/ 2019631 h 4778734"/>
                <a:gd name="connsiteX5dup0dup1dup2dup3dup4dup5dup6dup7dup8dup9dup10dup11dup12dup13dup14dup15dup16dup17dup18dup19dup20dup21dup22" fmla="*/ 711112 w 3523460"/>
                <a:gd name="connsiteY5dup0dup1dup2dup3dup4dup5dup6dup7dup8dup9dup10dup11dup12dup13dup14dup15dup16dup17dup18dup19dup20dup21dup22" fmla="*/ 262393 h 4778734"/>
                <a:gd name="connsiteX6dup0dup1dup2dup3dup4dup5dup6dup7dup8dup9dup10dup11dup12dup13dup14dup15dup16dup17dup18dup19dup20dup21dup22" fmla="*/ 1283606 w 3523460"/>
                <a:gd name="connsiteY6dup0dup1dup2dup3dup4dup5dup6dup7dup8dup9dup10dup11dup12dup13dup14dup15dup16dup17dup18dup19dup20dup21dup22" fmla="*/ 1804946 h 4778734"/>
                <a:gd name="connsiteX7dup0dup1dup2dup3dup4dup5dup6dup7dup8dup9dup10dup11dup12dup13dup14dup15dup16dup17dup18dup19dup20dup21dup22" fmla="*/ 1426729 w 3523460"/>
                <a:gd name="connsiteY7dup0dup1dup2dup3dup4dup5dup6dup7dup8dup9dup10dup11dup12dup13dup14dup15dup16dup17dup18dup19dup20dup21dup22" fmla="*/ 0 h 4778734"/>
                <a:gd name="connsiteX8dup0dup1dup2dup3dup4dup5dup6dup7dup8dup9dup10dup11dup12dup13dup14dup15dup16dup17dup18dup19dup20dup21dup22" fmla="*/ 1776587 w 3523460"/>
                <a:gd name="connsiteY8dup0dup1dup2dup3dup4dup5dup6dup7dup8dup9dup10dup11dup12dup13dup14dup15dup16dup17dup18dup19dup20dup21dup22" fmla="*/ 1868557 h 4778734"/>
                <a:gd name="connsiteX9dup0dup1dup2dup3dup4dup5dup6dup7dup8dup9dup10dup11dup12dup13dup14dup15dup16dup17dup18dup19dup20dup21dup22" fmla="*/ 2476302 w 3523460"/>
                <a:gd name="connsiteY9dup0dup1dup2dup3dup4dup5dup6dup7dup8dup9dup10dup11dup12dup13dup14dup15dup16dup17dup18dup19dup20dup21dup22" fmla="*/ 333955 h 4778734"/>
                <a:gd name="connsiteX10dup0dup1dup2dup3dup4dup5dup6dup7dup8dup9dup10dup11dup12dup13dup14dup15dup16dup17dup18dup19dup20dup21dup22" fmla="*/ 2213909 w 3523460"/>
                <a:gd name="connsiteY10dup0dup1dup2dup3dup4dup5dup6dup7dup8dup9dup10dup11dup12dup13dup14dup15dup16dup17dup18dup19dup20dup21dup22" fmla="*/ 2003729 h 4778734"/>
                <a:gd name="connsiteX11dup0dup1dup2dup3dup4dup5dup6dup7dup8dup9dup10dup11dup12dup13dup14dup15dup16dup17dup18dup19dup20dup21dup22" fmla="*/ 2325227 w 3523460"/>
                <a:gd name="connsiteY11dup0dup1dup2dup3dup4dup5dup6dup7dup8dup9dup10dup11dup12dup13dup14dup15dup16dup17dup18dup19dup20dup21dup22" fmla="*/ 2759103 h 4778734"/>
                <a:gd name="connsiteX12dup0dup1dup2dup3dup4dup5dup6dup7dup8dup9dup10dup11dup12dup13dup14dup15dup16dup17dup18dup19dup20dup21dup22" fmla="*/ 2762549 w 3523460"/>
                <a:gd name="connsiteY12dup0dup1dup2dup3dup4dup5dup6dup7dup8dup9dup10dup11dup12dup13dup14dup15dup16dup17dup18dup19dup20dup21dup22" fmla="*/ 2313829 h 4778734"/>
                <a:gd name="connsiteX13dup0dup1dup2dup3dup4dup5dup6dup7dup8dup9dup10dup11dup12dup13dup14dup15dup16dup17dup18dup19dup20dup21dup22" fmla="*/ 3509971 w 3523460"/>
                <a:gd name="connsiteY13dup0dup1dup2dup3dup4dup5dup6dup7dup8dup9dup10dup11dup12dup13dup14dup15dup16dup17dup18dup19dup20dup21dup22" fmla="*/ 2210463 h 4778734"/>
                <a:gd name="connsiteX14dup0dup1dup2dup3dup4dup5dup6dup7dup8dup9dup10dup11dup12dup13dup14dup15dup16dup17dup18dup19dup20dup21dup22" fmla="*/ 2778451 w 3523460"/>
                <a:gd name="connsiteY14dup0dup1dup2dup3dup4dup5dup6dup7dup8dup9dup10dup11dup12dup13dup14dup15dup16dup17dup18dup19dup20dup21dup22" fmla="*/ 2989690 h 4778734"/>
                <a:gd name="connsiteX15dup0dup1dup2dup3dup4dup5dup6dup7dup8dup9dup10dup11dup12dup13dup14dup15dup16dup17dup18dup19dup20dup21dup22" fmla="*/ 2118493 w 3523460"/>
                <a:gd name="connsiteY15dup0dup1dup2dup3dup4dup5dup6dup7dup8dup9dup10dup11dup12dup13dup14dup15dup16dup17dup18dup19dup20dup21dup22" fmla="*/ 4055165 h 4778734"/>
                <a:gd name="connsiteX16dup0dup1dup2dup3dup4dup5dup6dup7dup8dup9dup10dup11dup12dup13dup14dup15dup16dup17dup18dup19dup20dup21dup22" fmla="*/ 2229811 w 3523460"/>
                <a:gd name="connsiteY16dup0dup1dup2dup3dup4dup5dup6dup7dup8dup9dup10dup11dup12dup13dup14dup15dup16dup17dup18dup19dup20dup21dup22" fmla="*/ 4778734 h 4778734"/>
                <a:gd name="connsiteX17dup0dup1dup2dup3dup4dup5dup6dup7dup8dup9dup10dup11dup12dup13dup14dup15dup16dup17dup18dup19dup20dup21dup22" fmla="*/ 830382 w 3523460"/>
                <a:gd name="connsiteY17dup0dup1dup2dup3dup4dup5dup6dup7dup8dup9dup10dup11dup12dup13dup14dup15dup16dup17dup18dup19dup20dup21dup22" fmla="*/ 4778734 h 4778734"/>
                <a:gd name="connsiteX0dup0dup1dup2dup3dup4dup5dup6dup7dup8dup9dup10dup11dup12dup13dup14dup15dup16dup17dup18dup19dup20dup21dup22dup23" fmla="*/ 830382 w 3523460"/>
                <a:gd name="connsiteY0dup0dup1dup2dup3dup4dup5dup6dup7dup8dup9dup10dup11dup12dup13dup14dup15dup16dup17dup18dup19dup20dup21dup22dup23" fmla="*/ 4778734 h 4778734"/>
                <a:gd name="connsiteX1dup0dup1dup2dup3dup4dup5dup6dup7dup8dup9dup10dup11dup12dup13dup14dup15dup16dup17dup18dup19dup20dup21dup22dup23" fmla="*/ 870139 w 3523460"/>
                <a:gd name="connsiteY1dup0dup1dup2dup3dup4dup5dup6dup7dup8dup9dup10dup11dup12dup13dup14dup15dup16dup17dup18dup19dup20dup21dup22dup23" fmla="*/ 4142631 h 4778734"/>
                <a:gd name="connsiteX2dup0dup1dup2dup3dup4dup5dup6dup7dup8dup9dup10dup11dup12dup13dup14dup15dup16dup17dup18dup19dup20dup21dup22dup23" fmla="*/ 432816 w 3523460"/>
                <a:gd name="connsiteY2dup0dup1dup2dup3dup4dup5dup6dup7dup8dup9dup10dup11dup12dup13dup14dup15dup16dup17dup18dup19dup20dup21dup22dup23" fmla="*/ 2321781 h 4778734"/>
                <a:gd name="connsiteX3dup0dup1dup2dup3dup4dup5dup6dup7dup8dup9dup10dup11dup12dup13dup14dup15dup16dup17dup18dup19dup20dup21dup22dup23" fmla="*/ 75008 w 3523460"/>
                <a:gd name="connsiteY3dup0dup1dup2dup3dup4dup5dup6dup7dup8dup9dup10dup11dup12dup13dup14dup15dup16dup17dup18dup19dup20dup21dup22dup23" fmla="*/ 1017767 h 4778734"/>
                <a:gd name="connsiteX4dup0dup1dup2dup3dup4dup5dup6dup7dup8dup9dup10dup11dup12dup13dup14dup15dup16dup17dup18dup19dup20dup21dup22dup23" fmla="*/ 766771 w 3523460"/>
                <a:gd name="connsiteY4dup0dup1dup2dup3dup4dup5dup6dup7dup8dup9dup10dup11dup12dup13dup14dup15dup16dup17dup18dup19dup20dup21dup22dup23" fmla="*/ 2019631 h 4778734"/>
                <a:gd name="connsiteX5dup0dup1dup2dup3dup4dup5dup6dup7dup8dup9dup10dup11dup12dup13dup14dup15dup16dup17dup18dup19dup20dup21dup22dup23" fmla="*/ 711112 w 3523460"/>
                <a:gd name="connsiteY5dup0dup1dup2dup3dup4dup5dup6dup7dup8dup9dup10dup11dup12dup13dup14dup15dup16dup17dup18dup19dup20dup21dup22dup23" fmla="*/ 262393 h 4778734"/>
                <a:gd name="connsiteX6dup0dup1dup2dup3dup4dup5dup6dup7dup8dup9dup10dup11dup12dup13dup14dup15dup16dup17dup18dup19dup20dup21dup22dup23" fmla="*/ 1283606 w 3523460"/>
                <a:gd name="connsiteY6dup0dup1dup2dup3dup4dup5dup6dup7dup8dup9dup10dup11dup12dup13dup14dup15dup16dup17dup18dup19dup20dup21dup22dup23" fmla="*/ 1804946 h 4778734"/>
                <a:gd name="connsiteX7dup0dup1dup2dup3dup4dup5dup6dup7dup8dup9dup10dup11dup12dup13dup14dup15dup16dup17dup18dup19dup20dup21dup22dup23" fmla="*/ 1426729 w 3523460"/>
                <a:gd name="connsiteY7dup0dup1dup2dup3dup4dup5dup6dup7dup8dup9dup10dup11dup12dup13dup14dup15dup16dup17dup18dup19dup20dup21dup22dup23" fmla="*/ 0 h 4778734"/>
                <a:gd name="connsiteX8dup0dup1dup2dup3dup4dup5dup6dup7dup8dup9dup10dup11dup12dup13dup14dup15dup16dup17dup18dup19dup20dup21dup22dup23" fmla="*/ 1776587 w 3523460"/>
                <a:gd name="connsiteY8dup0dup1dup2dup3dup4dup5dup6dup7dup8dup9dup10dup11dup12dup13dup14dup15dup16dup17dup18dup19dup20dup21dup22dup23" fmla="*/ 1868557 h 4778734"/>
                <a:gd name="connsiteX9dup0dup1dup2dup3dup4dup5dup6dup7dup8dup9dup10dup11dup12dup13dup14dup15dup16dup17dup18dup19dup20dup21dup22dup23" fmla="*/ 2476302 w 3523460"/>
                <a:gd name="connsiteY9dup0dup1dup2dup3dup4dup5dup6dup7dup8dup9dup10dup11dup12dup13dup14dup15dup16dup17dup18dup19dup20dup21dup22dup23" fmla="*/ 333955 h 4778734"/>
                <a:gd name="connsiteX10dup0dup1dup2dup3dup4dup5dup6dup7dup8dup9dup10dup11dup12dup13dup14dup15dup16dup17dup18dup19dup20dup21dup22dup23" fmla="*/ 2213909 w 3523460"/>
                <a:gd name="connsiteY10dup0dup1dup2dup3dup4dup5dup6dup7dup8dup9dup10dup11dup12dup13dup14dup15dup16dup17dup18dup19dup20dup21dup22dup23" fmla="*/ 2003729 h 4778734"/>
                <a:gd name="connsiteX11dup0dup1dup2dup3dup4dup5dup6dup7dup8dup9dup10dup11dup12dup13dup14dup15dup16dup17dup18dup19dup20dup21dup22dup23" fmla="*/ 2325227 w 3523460"/>
                <a:gd name="connsiteY11dup0dup1dup2dup3dup4dup5dup6dup7dup8dup9dup10dup11dup12dup13dup14dup15dup16dup17dup18dup19dup20dup21dup22dup23" fmla="*/ 2759103 h 4778734"/>
                <a:gd name="connsiteX12dup0dup1dup2dup3dup4dup5dup6dup7dup8dup9dup10dup11dup12dup13dup14dup15dup16dup17dup18dup19dup20dup21dup22dup23" fmla="*/ 2762549 w 3523460"/>
                <a:gd name="connsiteY12dup0dup1dup2dup3dup4dup5dup6dup7dup8dup9dup10dup11dup12dup13dup14dup15dup16dup17dup18dup19dup20dup21dup22dup23" fmla="*/ 2313829 h 4778734"/>
                <a:gd name="connsiteX13dup0dup1dup2dup3dup4dup5dup6dup7dup8dup9dup10dup11dup12dup13dup14dup15dup16dup17dup18dup19dup20dup21dup22dup23" fmla="*/ 3509971 w 3523460"/>
                <a:gd name="connsiteY13dup0dup1dup2dup3dup4dup5dup6dup7dup8dup9dup10dup11dup12dup13dup14dup15dup16dup17dup18dup19dup20dup21dup22dup23" fmla="*/ 2210463 h 4778734"/>
                <a:gd name="connsiteX14dup0dup1dup2dup3dup4dup5dup6dup7dup8dup9dup10dup11dup12dup13dup14dup15dup16dup17dup18dup19dup20dup21dup22dup23" fmla="*/ 2778451 w 3523460"/>
                <a:gd name="connsiteY14dup0dup1dup2dup3dup4dup5dup6dup7dup8dup9dup10dup11dup12dup13dup14dup15dup16dup17dup18dup19dup20dup21dup22dup23" fmla="*/ 2989690 h 4778734"/>
                <a:gd name="connsiteX15dup0dup1dup2dup3dup4dup5dup6dup7dup8dup9dup10dup11dup12dup13dup14dup15dup16dup17dup18dup19dup20dup21dup22dup23" fmla="*/ 2118493 w 3523460"/>
                <a:gd name="connsiteY15dup0dup1dup2dup3dup4dup5dup6dup7dup8dup9dup10dup11dup12dup13dup14dup15dup16dup17dup18dup19dup20dup21dup22dup23" fmla="*/ 4055165 h 4778734"/>
                <a:gd name="connsiteX16dup0dup1dup2dup3dup4dup5dup6dup7dup8dup9dup10dup11dup12dup13dup14dup15dup16dup17dup18dup19dup20dup21dup22dup23" fmla="*/ 2229811 w 3523460"/>
                <a:gd name="connsiteY16dup0dup1dup2dup3dup4dup5dup6dup7dup8dup9dup10dup11dup12dup13dup14dup15dup16dup17dup18dup19dup20dup21dup22dup23" fmla="*/ 4778734 h 4778734"/>
                <a:gd name="connsiteX17dup0dup1dup2dup3dup4dup5dup6dup7dup8dup9dup10dup11dup12dup13dup14dup15dup16dup17dup18dup19dup20dup21dup22dup23" fmla="*/ 830382 w 3523460"/>
                <a:gd name="connsiteY17dup0dup1dup2dup3dup4dup5dup6dup7dup8dup9dup10dup11dup12dup13dup14dup15dup16dup17dup18dup19dup20dup21dup22dup23" fmla="*/ 4778734 h 4778734"/>
                <a:gd name="connsiteX0dup0dup1dup2dup3dup4dup5dup6dup7dup8dup9dup10dup11dup12dup13dup14dup15dup16dup17dup18dup19dup20dup21dup22dup23dup24" fmla="*/ 830382 w 3523460"/>
                <a:gd name="connsiteY0dup0dup1dup2dup3dup4dup5dup6dup7dup8dup9dup10dup11dup12dup13dup14dup15dup16dup17dup18dup19dup20dup21dup22dup23dup24" fmla="*/ 4778734 h 4778734"/>
                <a:gd name="connsiteX1dup0dup1dup2dup3dup4dup5dup6dup7dup8dup9dup10dup11dup12dup13dup14dup15dup16dup17dup18dup19dup20dup21dup22dup23dup24" fmla="*/ 870139 w 3523460"/>
                <a:gd name="connsiteY1dup0dup1dup2dup3dup4dup5dup6dup7dup8dup9dup10dup11dup12dup13dup14dup15dup16dup17dup18dup19dup20dup21dup22dup23dup24" fmla="*/ 4142631 h 4778734"/>
                <a:gd name="connsiteX2dup0dup1dup2dup3dup4dup5dup6dup7dup8dup9dup10dup11dup12dup13dup14dup15dup16dup17dup18dup19dup20dup21dup22dup23dup24" fmla="*/ 432816 w 3523460"/>
                <a:gd name="connsiteY2dup0dup1dup2dup3dup4dup5dup6dup7dup8dup9dup10dup11dup12dup13dup14dup15dup16dup17dup18dup19dup20dup21dup22dup23dup24" fmla="*/ 2321781 h 4778734"/>
                <a:gd name="connsiteX3dup0dup1dup2dup3dup4dup5dup6dup7dup8dup9dup10dup11dup12dup13dup14dup15dup16dup17dup18dup19dup20dup21dup22dup23dup24" fmla="*/ 75008 w 3523460"/>
                <a:gd name="connsiteY3dup0dup1dup2dup3dup4dup5dup6dup7dup8dup9dup10dup11dup12dup13dup14dup15dup16dup17dup18dup19dup20dup21dup22dup23dup24" fmla="*/ 1017767 h 4778734"/>
                <a:gd name="connsiteX4dup0dup1dup2dup3dup4dup5dup6dup7dup8dup9dup10dup11dup12dup13dup14dup15dup16dup17dup18dup19dup20dup21dup22dup23dup24" fmla="*/ 766771 w 3523460"/>
                <a:gd name="connsiteY4dup0dup1dup2dup3dup4dup5dup6dup7dup8dup9dup10dup11dup12dup13dup14dup15dup16dup17dup18dup19dup20dup21dup22dup23dup24" fmla="*/ 2019631 h 4778734"/>
                <a:gd name="connsiteX5dup0dup1dup2dup3dup4dup5dup6dup7dup8dup9dup10dup11dup12dup13dup14dup15dup16dup17dup18dup19dup20dup21dup22dup23dup24" fmla="*/ 711112 w 3523460"/>
                <a:gd name="connsiteY5dup0dup1dup2dup3dup4dup5dup6dup7dup8dup9dup10dup11dup12dup13dup14dup15dup16dup17dup18dup19dup20dup21dup22dup23dup24" fmla="*/ 262393 h 4778734"/>
                <a:gd name="connsiteX6dup0dup1dup2dup3dup4dup5dup6dup7dup8dup9dup10dup11dup12dup13dup14dup15dup16dup17dup18dup19dup20dup21dup22dup23dup24" fmla="*/ 1283606 w 3523460"/>
                <a:gd name="connsiteY6dup0dup1dup2dup3dup4dup5dup6dup7dup8dup9dup10dup11dup12dup13dup14dup15dup16dup17dup18dup19dup20dup21dup22dup23dup24" fmla="*/ 1804946 h 4778734"/>
                <a:gd name="connsiteX7dup0dup1dup2dup3dup4dup5dup6dup7dup8dup9dup10dup11dup12dup13dup14dup15dup16dup17dup18dup19dup20dup21dup22dup23dup24" fmla="*/ 1426729 w 3523460"/>
                <a:gd name="connsiteY7dup0dup1dup2dup3dup4dup5dup6dup7dup8dup9dup10dup11dup12dup13dup14dup15dup16dup17dup18dup19dup20dup21dup22dup23dup24" fmla="*/ 0 h 4778734"/>
                <a:gd name="connsiteX8dup0dup1dup2dup3dup4dup5dup6dup7dup8dup9dup10dup11dup12dup13dup14dup15dup16dup17dup18dup19dup20dup21dup22dup23dup24" fmla="*/ 1776587 w 3523460"/>
                <a:gd name="connsiteY8dup0dup1dup2dup3dup4dup5dup6dup7dup8dup9dup10dup11dup12dup13dup14dup15dup16dup17dup18dup19dup20dup21dup22dup23dup24" fmla="*/ 1868557 h 4778734"/>
                <a:gd name="connsiteX9dup0dup1dup2dup3dup4dup5dup6dup7dup8dup9dup10dup11dup12dup13dup14dup15dup16dup17dup18dup19dup20dup21dup22dup23dup24" fmla="*/ 2476302 w 3523460"/>
                <a:gd name="connsiteY9dup0dup1dup2dup3dup4dup5dup6dup7dup8dup9dup10dup11dup12dup13dup14dup15dup16dup17dup18dup19dup20dup21dup22dup23dup24" fmla="*/ 333955 h 4778734"/>
                <a:gd name="connsiteX10dup0dup1dup2dup3dup4dup5dup6dup7dup8dup9dup10dup11dup12dup13dup14dup15dup16dup17dup18dup19dup20dup21dup22dup23dup24" fmla="*/ 2213909 w 3523460"/>
                <a:gd name="connsiteY10dup0dup1dup2dup3dup4dup5dup6dup7dup8dup9dup10dup11dup12dup13dup14dup15dup16dup17dup18dup19dup20dup21dup22dup23dup24" fmla="*/ 2003729 h 4778734"/>
                <a:gd name="connsiteX11dup0dup1dup2dup3dup4dup5dup6dup7dup8dup9dup10dup11dup12dup13dup14dup15dup16dup17dup18dup19dup20dup21dup22dup23dup24" fmla="*/ 2325227 w 3523460"/>
                <a:gd name="connsiteY11dup0dup1dup2dup3dup4dup5dup6dup7dup8dup9dup10dup11dup12dup13dup14dup15dup16dup17dup18dup19dup20dup21dup22dup23dup24" fmla="*/ 2759103 h 4778734"/>
                <a:gd name="connsiteX12dup0dup1dup2dup3dup4dup5dup6dup7dup8dup9dup10dup11dup12dup13dup14dup15dup16dup17dup18dup19dup20dup21dup22dup23dup24" fmla="*/ 2762549 w 3523460"/>
                <a:gd name="connsiteY12dup0dup1dup2dup3dup4dup5dup6dup7dup8dup9dup10dup11dup12dup13dup14dup15dup16dup17dup18dup19dup20dup21dup22dup23dup24" fmla="*/ 2313829 h 4778734"/>
                <a:gd name="connsiteX13dup0dup1dup2dup3dup4dup5dup6dup7dup8dup9dup10dup11dup12dup13dup14dup15dup16dup17dup18dup19dup20dup21dup22dup23dup24" fmla="*/ 3509971 w 3523460"/>
                <a:gd name="connsiteY13dup0dup1dup2dup3dup4dup5dup6dup7dup8dup9dup10dup11dup12dup13dup14dup15dup16dup17dup18dup19dup20dup21dup22dup23dup24" fmla="*/ 2210463 h 4778734"/>
                <a:gd name="connsiteX14dup0dup1dup2dup3dup4dup5dup6dup7dup8dup9dup10dup11dup12dup13dup14dup15dup16dup17dup18dup19dup20dup21dup22dup23dup24" fmla="*/ 2778451 w 3523460"/>
                <a:gd name="connsiteY14dup0dup1dup2dup3dup4dup5dup6dup7dup8dup9dup10dup11dup12dup13dup14dup15dup16dup17dup18dup19dup20dup21dup22dup23dup24" fmla="*/ 2989690 h 4778734"/>
                <a:gd name="connsiteX15dup0dup1dup2dup3dup4dup5dup6dup7dup8dup9dup10dup11dup12dup13dup14dup15dup16dup17dup18dup19dup20dup21dup22dup23dup24" fmla="*/ 2118493 w 3523460"/>
                <a:gd name="connsiteY15dup0dup1dup2dup3dup4dup5dup6dup7dup8dup9dup10dup11dup12dup13dup14dup15dup16dup17dup18dup19dup20dup21dup22dup23dup24" fmla="*/ 4055165 h 4778734"/>
                <a:gd name="connsiteX16dup0dup1dup2dup3dup4dup5dup6dup7dup8dup9dup10dup11dup12dup13dup14dup15dup16dup17dup18dup19dup20dup21dup22dup23dup24" fmla="*/ 2229811 w 3523460"/>
                <a:gd name="connsiteY16dup0dup1dup2dup3dup4dup5dup6dup7dup8dup9dup10dup11dup12dup13dup14dup15dup16dup17dup18dup19dup20dup21dup22dup23dup24" fmla="*/ 4778734 h 4778734"/>
                <a:gd name="connsiteX17dup0dup1dup2dup3dup4dup5dup6dup7dup8dup9dup10dup11dup12dup13dup14dup15dup16dup17dup18dup19dup20dup21dup22dup23dup24" fmla="*/ 830382 w 3523460"/>
                <a:gd name="connsiteY17dup0dup1dup2dup3dup4dup5dup6dup7dup8dup9dup10dup11dup12dup13dup14dup15dup16dup17dup18dup19dup20dup21dup22dup23dup24" fmla="*/ 4778734 h 4778734"/>
                <a:gd name="connsiteX0dup0dup1dup2dup3dup4dup5dup6dup7dup8dup9dup10dup11dup12dup13dup14dup15dup16dup17dup18dup19dup20dup21dup22dup23dup24dup25" fmla="*/ 830382 w 3523460"/>
                <a:gd name="connsiteY0dup0dup1dup2dup3dup4dup5dup6dup7dup8dup9dup10dup11dup12dup13dup14dup15dup16dup17dup18dup19dup20dup21dup22dup23dup24dup25" fmla="*/ 4778734 h 4778734"/>
                <a:gd name="connsiteX1dup0dup1dup2dup3dup4dup5dup6dup7dup8dup9dup10dup11dup12dup13dup14dup15dup16dup17dup18dup19dup20dup21dup22dup23dup24dup25" fmla="*/ 870139 w 3523460"/>
                <a:gd name="connsiteY1dup0dup1dup2dup3dup4dup5dup6dup7dup8dup9dup10dup11dup12dup13dup14dup15dup16dup17dup18dup19dup20dup21dup22dup23dup24dup25" fmla="*/ 4142631 h 4778734"/>
                <a:gd name="connsiteX2dup0dup1dup2dup3dup4dup5dup6dup7dup8dup9dup10dup11dup12dup13dup14dup15dup16dup17dup18dup19dup20dup21dup22dup23dup24dup25" fmla="*/ 432816 w 3523460"/>
                <a:gd name="connsiteY2dup0dup1dup2dup3dup4dup5dup6dup7dup8dup9dup10dup11dup12dup13dup14dup15dup16dup17dup18dup19dup20dup21dup22dup23dup24dup25" fmla="*/ 2321781 h 4778734"/>
                <a:gd name="connsiteX3dup0dup1dup2dup3dup4dup5dup6dup7dup8dup9dup10dup11dup12dup13dup14dup15dup16dup17dup18dup19dup20dup21dup22dup23dup24dup25" fmla="*/ 75008 w 3523460"/>
                <a:gd name="connsiteY3dup0dup1dup2dup3dup4dup5dup6dup7dup8dup9dup10dup11dup12dup13dup14dup15dup16dup17dup18dup19dup20dup21dup22dup23dup24dup25" fmla="*/ 1017767 h 4778734"/>
                <a:gd name="connsiteX4dup0dup1dup2dup3dup4dup5dup6dup7dup8dup9dup10dup11dup12dup13dup14dup15dup16dup17dup18dup19dup20dup21dup22dup23dup24dup25" fmla="*/ 766771 w 3523460"/>
                <a:gd name="connsiteY4dup0dup1dup2dup3dup4dup5dup6dup7dup8dup9dup10dup11dup12dup13dup14dup15dup16dup17dup18dup19dup20dup21dup22dup23dup24dup25" fmla="*/ 2019631 h 4778734"/>
                <a:gd name="connsiteX5dup0dup1dup2dup3dup4dup5dup6dup7dup8dup9dup10dup11dup12dup13dup14dup15dup16dup17dup18dup19dup20dup21dup22dup23dup24dup25" fmla="*/ 711112 w 3523460"/>
                <a:gd name="connsiteY5dup0dup1dup2dup3dup4dup5dup6dup7dup8dup9dup10dup11dup12dup13dup14dup15dup16dup17dup18dup19dup20dup21dup22dup23dup24dup25" fmla="*/ 262393 h 4778734"/>
                <a:gd name="connsiteX6dup0dup1dup2dup3dup4dup5dup6dup7dup8dup9dup10dup11dup12dup13dup14dup15dup16dup17dup18dup19dup20dup21dup22dup23dup24dup25" fmla="*/ 1251801 w 3523460"/>
                <a:gd name="connsiteY6dup0dup1dup2dup3dup4dup5dup6dup7dup8dup9dup10dup11dup12dup13dup14dup15dup16dup17dup18dup19dup20dup21dup22dup23dup24dup25" fmla="*/ 1812897 h 4778734"/>
                <a:gd name="connsiteX7dup0dup1dup2dup3dup4dup5dup6dup7dup8dup9dup10dup11dup12dup13dup14dup15dup16dup17dup18dup19dup20dup21dup22dup23dup24dup25" fmla="*/ 1426729 w 3523460"/>
                <a:gd name="connsiteY7dup0dup1dup2dup3dup4dup5dup6dup7dup8dup9dup10dup11dup12dup13dup14dup15dup16dup17dup18dup19dup20dup21dup22dup23dup24dup25" fmla="*/ 0 h 4778734"/>
                <a:gd name="connsiteX8dup0dup1dup2dup3dup4dup5dup6dup7dup8dup9dup10dup11dup12dup13dup14dup15dup16dup17dup18dup19dup20dup21dup22dup23dup24dup25" fmla="*/ 1776587 w 3523460"/>
                <a:gd name="connsiteY8dup0dup1dup2dup3dup4dup5dup6dup7dup8dup9dup10dup11dup12dup13dup14dup15dup16dup17dup18dup19dup20dup21dup22dup23dup24dup25" fmla="*/ 1868557 h 4778734"/>
                <a:gd name="connsiteX9dup0dup1dup2dup3dup4dup5dup6dup7dup8dup9dup10dup11dup12dup13dup14dup15dup16dup17dup18dup19dup20dup21dup22dup23dup24dup25" fmla="*/ 2476302 w 3523460"/>
                <a:gd name="connsiteY9dup0dup1dup2dup3dup4dup5dup6dup7dup8dup9dup10dup11dup12dup13dup14dup15dup16dup17dup18dup19dup20dup21dup22dup23dup24dup25" fmla="*/ 333955 h 4778734"/>
                <a:gd name="connsiteX10dup0dup1dup2dup3dup4dup5dup6dup7dup8dup9dup10dup11dup12dup13dup14dup15dup16dup17dup18dup19dup20dup21dup22dup23dup24dup25" fmla="*/ 2213909 w 3523460"/>
                <a:gd name="connsiteY10dup0dup1dup2dup3dup4dup5dup6dup7dup8dup9dup10dup11dup12dup13dup14dup15dup16dup17dup18dup19dup20dup21dup22dup23dup24dup25" fmla="*/ 2003729 h 4778734"/>
                <a:gd name="connsiteX11dup0dup1dup2dup3dup4dup5dup6dup7dup8dup9dup10dup11dup12dup13dup14dup15dup16dup17dup18dup19dup20dup21dup22dup23dup24dup25" fmla="*/ 2325227 w 3523460"/>
                <a:gd name="connsiteY11dup0dup1dup2dup3dup4dup5dup6dup7dup8dup9dup10dup11dup12dup13dup14dup15dup16dup17dup18dup19dup20dup21dup22dup23dup24dup25" fmla="*/ 2759103 h 4778734"/>
                <a:gd name="connsiteX12dup0dup1dup2dup3dup4dup5dup6dup7dup8dup9dup10dup11dup12dup13dup14dup15dup16dup17dup18dup19dup20dup21dup22dup23dup24dup25" fmla="*/ 2762549 w 3523460"/>
                <a:gd name="connsiteY12dup0dup1dup2dup3dup4dup5dup6dup7dup8dup9dup10dup11dup12dup13dup14dup15dup16dup17dup18dup19dup20dup21dup22dup23dup24dup25" fmla="*/ 2313829 h 4778734"/>
                <a:gd name="connsiteX13dup0dup1dup2dup3dup4dup5dup6dup7dup8dup9dup10dup11dup12dup13dup14dup15dup16dup17dup18dup19dup20dup21dup22dup23dup24dup25" fmla="*/ 3509971 w 3523460"/>
                <a:gd name="connsiteY13dup0dup1dup2dup3dup4dup5dup6dup7dup8dup9dup10dup11dup12dup13dup14dup15dup16dup17dup18dup19dup20dup21dup22dup23dup24dup25" fmla="*/ 2210463 h 4778734"/>
                <a:gd name="connsiteX14dup0dup1dup2dup3dup4dup5dup6dup7dup8dup9dup10dup11dup12dup13dup14dup15dup16dup17dup18dup19dup20dup21dup22dup23dup24dup25" fmla="*/ 2778451 w 3523460"/>
                <a:gd name="connsiteY14dup0dup1dup2dup3dup4dup5dup6dup7dup8dup9dup10dup11dup12dup13dup14dup15dup16dup17dup18dup19dup20dup21dup22dup23dup24dup25" fmla="*/ 2989690 h 4778734"/>
                <a:gd name="connsiteX15dup0dup1dup2dup3dup4dup5dup6dup7dup8dup9dup10dup11dup12dup13dup14dup15dup16dup17dup18dup19dup20dup21dup22dup23dup24dup25" fmla="*/ 2118493 w 3523460"/>
                <a:gd name="connsiteY15dup0dup1dup2dup3dup4dup5dup6dup7dup8dup9dup10dup11dup12dup13dup14dup15dup16dup17dup18dup19dup20dup21dup22dup23dup24dup25" fmla="*/ 4055165 h 4778734"/>
                <a:gd name="connsiteX16dup0dup1dup2dup3dup4dup5dup6dup7dup8dup9dup10dup11dup12dup13dup14dup15dup16dup17dup18dup19dup20dup21dup22dup23dup24dup25" fmla="*/ 2229811 w 3523460"/>
                <a:gd name="connsiteY16dup0dup1dup2dup3dup4dup5dup6dup7dup8dup9dup10dup11dup12dup13dup14dup15dup16dup17dup18dup19dup20dup21dup22dup23dup24dup25" fmla="*/ 4778734 h 4778734"/>
                <a:gd name="connsiteX17dup0dup1dup2dup3dup4dup5dup6dup7dup8dup9dup10dup11dup12dup13dup14dup15dup16dup17dup18dup19dup20dup21dup22dup23dup24dup25" fmla="*/ 830382 w 3523460"/>
                <a:gd name="connsiteY17dup0dup1dup2dup3dup4dup5dup6dup7dup8dup9dup10dup11dup12dup13dup14dup15dup16dup17dup18dup19dup20dup21dup22dup23dup24dup25" fmla="*/ 4778734 h 4778734"/>
                <a:gd name="connsiteX0dup0dup1dup2dup3dup4dup5dup6dup7dup8dup9dup10dup11dup12dup13dup14dup15dup16dup17dup18dup19dup20dup21dup22dup23dup24dup25dup26" fmla="*/ 830382 w 3523460"/>
                <a:gd name="connsiteY0dup0dup1dup2dup3dup4dup5dup6dup7dup8dup9dup10dup11dup12dup13dup14dup15dup16dup17dup18dup19dup20dup21dup22dup23dup24dup25dup26" fmla="*/ 4731026 h 4731026"/>
                <a:gd name="connsiteX1dup0dup1dup2dup3dup4dup5dup6dup7dup8dup9dup10dup11dup12dup13dup14dup15dup16dup17dup18dup19dup20dup21dup22dup23dup24dup25dup26" fmla="*/ 870139 w 3523460"/>
                <a:gd name="connsiteY1dup0dup1dup2dup3dup4dup5dup6dup7dup8dup9dup10dup11dup12dup13dup14dup15dup16dup17dup18dup19dup20dup21dup22dup23dup24dup25dup26" fmla="*/ 4094923 h 4731026"/>
                <a:gd name="connsiteX2dup0dup1dup2dup3dup4dup5dup6dup7dup8dup9dup10dup11dup12dup13dup14dup15dup16dup17dup18dup19dup20dup21dup22dup23dup24dup25dup26" fmla="*/ 432816 w 3523460"/>
                <a:gd name="connsiteY2dup0dup1dup2dup3dup4dup5dup6dup7dup8dup9dup10dup11dup12dup13dup14dup15dup16dup17dup18dup19dup20dup21dup22dup23dup24dup25dup26" fmla="*/ 2274073 h 4731026"/>
                <a:gd name="connsiteX3dup0dup1dup2dup3dup4dup5dup6dup7dup8dup9dup10dup11dup12dup13dup14dup15dup16dup17dup18dup19dup20dup21dup22dup23dup24dup25dup26" fmla="*/ 75008 w 3523460"/>
                <a:gd name="connsiteY3dup0dup1dup2dup3dup4dup5dup6dup7dup8dup9dup10dup11dup12dup13dup14dup15dup16dup17dup18dup19dup20dup21dup22dup23dup24dup25dup26" fmla="*/ 970059 h 4731026"/>
                <a:gd name="connsiteX4dup0dup1dup2dup3dup4dup5dup6dup7dup8dup9dup10dup11dup12dup13dup14dup15dup16dup17dup18dup19dup20dup21dup22dup23dup24dup25dup26" fmla="*/ 766771 w 3523460"/>
                <a:gd name="connsiteY4dup0dup1dup2dup3dup4dup5dup6dup7dup8dup9dup10dup11dup12dup13dup14dup15dup16dup17dup18dup19dup20dup21dup22dup23dup24dup25dup26" fmla="*/ 1971923 h 4731026"/>
                <a:gd name="connsiteX5dup0dup1dup2dup3dup4dup5dup6dup7dup8dup9dup10dup11dup12dup13dup14dup15dup16dup17dup18dup19dup20dup21dup22dup23dup24dup25dup26" fmla="*/ 711112 w 3523460"/>
                <a:gd name="connsiteY5dup0dup1dup2dup3dup4dup5dup6dup7dup8dup9dup10dup11dup12dup13dup14dup15dup16dup17dup18dup19dup20dup21dup22dup23dup24dup25dup26" fmla="*/ 214685 h 4731026"/>
                <a:gd name="connsiteX6dup0dup1dup2dup3dup4dup5dup6dup7dup8dup9dup10dup11dup12dup13dup14dup15dup16dup17dup18dup19dup20dup21dup22dup23dup24dup25dup26" fmla="*/ 1251801 w 3523460"/>
                <a:gd name="connsiteY6dup0dup1dup2dup3dup4dup5dup6dup7dup8dup9dup10dup11dup12dup13dup14dup15dup16dup17dup18dup19dup20dup21dup22dup23dup24dup25dup26" fmla="*/ 1765189 h 4731026"/>
                <a:gd name="connsiteX7dup0dup1dup2dup3dup4dup5dup6dup7dup8dup9dup10dup11dup12dup13dup14dup15dup16dup17dup18dup19dup20dup21dup22dup23dup24dup25dup26" fmla="*/ 1458534 w 3523460"/>
                <a:gd name="connsiteY7dup0dup1dup2dup3dup4dup5dup6dup7dup8dup9dup10dup11dup12dup13dup14dup15dup16dup17dup18dup19dup20dup21dup22dup23dup24dup25dup26" fmla="*/ 0 h 4731026"/>
                <a:gd name="connsiteX8dup0dup1dup2dup3dup4dup5dup6dup7dup8dup9dup10dup11dup12dup13dup14dup15dup16dup17dup18dup19dup20dup21dup22dup23dup24dup25dup26" fmla="*/ 1776587 w 3523460"/>
                <a:gd name="connsiteY8dup0dup1dup2dup3dup4dup5dup6dup7dup8dup9dup10dup11dup12dup13dup14dup15dup16dup17dup18dup19dup20dup21dup22dup23dup24dup25dup26" fmla="*/ 1820849 h 4731026"/>
                <a:gd name="connsiteX9dup0dup1dup2dup3dup4dup5dup6dup7dup8dup9dup10dup11dup12dup13dup14dup15dup16dup17dup18dup19dup20dup21dup22dup23dup24dup25dup26" fmla="*/ 2476302 w 3523460"/>
                <a:gd name="connsiteY9dup0dup1dup2dup3dup4dup5dup6dup7dup8dup9dup10dup11dup12dup13dup14dup15dup16dup17dup18dup19dup20dup21dup22dup23dup24dup25dup26" fmla="*/ 286247 h 4731026"/>
                <a:gd name="connsiteX10dup0dup1dup2dup3dup4dup5dup6dup7dup8dup9dup10dup11dup12dup13dup14dup15dup16dup17dup18dup19dup20dup21dup22dup23dup24dup25dup26" fmla="*/ 2213909 w 3523460"/>
                <a:gd name="connsiteY10dup0dup1dup2dup3dup4dup5dup6dup7dup8dup9dup10dup11dup12dup13dup14dup15dup16dup17dup18dup19dup20dup21dup22dup23dup24dup25dup26" fmla="*/ 1956021 h 4731026"/>
                <a:gd name="connsiteX11dup0dup1dup2dup3dup4dup5dup6dup7dup8dup9dup10dup11dup12dup13dup14dup15dup16dup17dup18dup19dup20dup21dup22dup23dup24dup25dup26" fmla="*/ 2325227 w 3523460"/>
                <a:gd name="connsiteY11dup0dup1dup2dup3dup4dup5dup6dup7dup8dup9dup10dup11dup12dup13dup14dup15dup16dup17dup18dup19dup20dup21dup22dup23dup24dup25dup26" fmla="*/ 2711395 h 4731026"/>
                <a:gd name="connsiteX12dup0dup1dup2dup3dup4dup5dup6dup7dup8dup9dup10dup11dup12dup13dup14dup15dup16dup17dup18dup19dup20dup21dup22dup23dup24dup25dup26" fmla="*/ 2762549 w 3523460"/>
                <a:gd name="connsiteY12dup0dup1dup2dup3dup4dup5dup6dup7dup8dup9dup10dup11dup12dup13dup14dup15dup16dup17dup18dup19dup20dup21dup22dup23dup24dup25dup26" fmla="*/ 2266121 h 4731026"/>
                <a:gd name="connsiteX13dup0dup1dup2dup3dup4dup5dup6dup7dup8dup9dup10dup11dup12dup13dup14dup15dup16dup17dup18dup19dup20dup21dup22dup23dup24dup25dup26" fmla="*/ 3509971 w 3523460"/>
                <a:gd name="connsiteY13dup0dup1dup2dup3dup4dup5dup6dup7dup8dup9dup10dup11dup12dup13dup14dup15dup16dup17dup18dup19dup20dup21dup22dup23dup24dup25dup26" fmla="*/ 2162755 h 4731026"/>
                <a:gd name="connsiteX14dup0dup1dup2dup3dup4dup5dup6dup7dup8dup9dup10dup11dup12dup13dup14dup15dup16dup17dup18dup19dup20dup21dup22dup23dup24dup25dup26" fmla="*/ 2778451 w 3523460"/>
                <a:gd name="connsiteY14dup0dup1dup2dup3dup4dup5dup6dup7dup8dup9dup10dup11dup12dup13dup14dup15dup16dup17dup18dup19dup20dup21dup22dup23dup24dup25dup26" fmla="*/ 2941982 h 4731026"/>
                <a:gd name="connsiteX15dup0dup1dup2dup3dup4dup5dup6dup7dup8dup9dup10dup11dup12dup13dup14dup15dup16dup17dup18dup19dup20dup21dup22dup23dup24dup25dup26" fmla="*/ 2118493 w 3523460"/>
                <a:gd name="connsiteY15dup0dup1dup2dup3dup4dup5dup6dup7dup8dup9dup10dup11dup12dup13dup14dup15dup16dup17dup18dup19dup20dup21dup22dup23dup24dup25dup26" fmla="*/ 4007457 h 4731026"/>
                <a:gd name="connsiteX16dup0dup1dup2dup3dup4dup5dup6dup7dup8dup9dup10dup11dup12dup13dup14dup15dup16dup17dup18dup19dup20dup21dup22dup23dup24dup25dup26" fmla="*/ 2229811 w 3523460"/>
                <a:gd name="connsiteY16dup0dup1dup2dup3dup4dup5dup6dup7dup8dup9dup10dup11dup12dup13dup14dup15dup16dup17dup18dup19dup20dup21dup22dup23dup24dup25dup26" fmla="*/ 4731026 h 4731026"/>
                <a:gd name="connsiteX17dup0dup1dup2dup3dup4dup5dup6dup7dup8dup9dup10dup11dup12dup13dup14dup15dup16dup17dup18dup19dup20dup21dup22dup23dup24dup25dup26" fmla="*/ 830382 w 3523460"/>
                <a:gd name="connsiteY17dup0dup1dup2dup3dup4dup5dup6dup7dup8dup9dup10dup11dup12dup13dup14dup15dup16dup17dup18dup19dup20dup21dup22dup23dup24dup25dup26" fmla="*/ 4731026 h 4731026"/>
                <a:gd name="connsiteX0dup0dup1dup2dup3dup4dup5dup6dup7dup8dup9dup10dup11dup12dup13dup14dup15dup16dup17dup18dup19dup20dup21dup22dup23dup24dup25dup26dup27" fmla="*/ 830382 w 3523460"/>
                <a:gd name="connsiteY0dup0dup1dup2dup3dup4dup5dup6dup7dup8dup9dup10dup11dup12dup13dup14dup15dup16dup17dup18dup19dup20dup21dup22dup23dup24dup25dup26dup27" fmla="*/ 4731376 h 4731376"/>
                <a:gd name="connsiteX1dup0dup1dup2dup3dup4dup5dup6dup7dup8dup9dup10dup11dup12dup13dup14dup15dup16dup17dup18dup19dup20dup21dup22dup23dup24dup25dup26dup27" fmla="*/ 870139 w 3523460"/>
                <a:gd name="connsiteY1dup0dup1dup2dup3dup4dup5dup6dup7dup8dup9dup10dup11dup12dup13dup14dup15dup16dup17dup18dup19dup20dup21dup22dup23dup24dup25dup26dup27" fmla="*/ 4095273 h 4731376"/>
                <a:gd name="connsiteX2dup0dup1dup2dup3dup4dup5dup6dup7dup8dup9dup10dup11dup12dup13dup14dup15dup16dup17dup18dup19dup20dup21dup22dup23dup24dup25dup26dup27" fmla="*/ 432816 w 3523460"/>
                <a:gd name="connsiteY2dup0dup1dup2dup3dup4dup5dup6dup7dup8dup9dup10dup11dup12dup13dup14dup15dup16dup17dup18dup19dup20dup21dup22dup23dup24dup25dup26dup27" fmla="*/ 2274423 h 4731376"/>
                <a:gd name="connsiteX3dup0dup1dup2dup3dup4dup5dup6dup7dup8dup9dup10dup11dup12dup13dup14dup15dup16dup17dup18dup19dup20dup21dup22dup23dup24dup25dup26dup27" fmla="*/ 75008 w 3523460"/>
                <a:gd name="connsiteY3dup0dup1dup2dup3dup4dup5dup6dup7dup8dup9dup10dup11dup12dup13dup14dup15dup16dup17dup18dup19dup20dup21dup22dup23dup24dup25dup26dup27" fmla="*/ 970409 h 4731376"/>
                <a:gd name="connsiteX4dup0dup1dup2dup3dup4dup5dup6dup7dup8dup9dup10dup11dup12dup13dup14dup15dup16dup17dup18dup19dup20dup21dup22dup23dup24dup25dup26dup27" fmla="*/ 766771 w 3523460"/>
                <a:gd name="connsiteY4dup0dup1dup2dup3dup4dup5dup6dup7dup8dup9dup10dup11dup12dup13dup14dup15dup16dup17dup18dup19dup20dup21dup22dup23dup24dup25dup26dup27" fmla="*/ 1972273 h 4731376"/>
                <a:gd name="connsiteX5dup0dup1dup2dup3dup4dup5dup6dup7dup8dup9dup10dup11dup12dup13dup14dup15dup16dup17dup18dup19dup20dup21dup22dup23dup24dup25dup26dup27" fmla="*/ 711112 w 3523460"/>
                <a:gd name="connsiteY5dup0dup1dup2dup3dup4dup5dup6dup7dup8dup9dup10dup11dup12dup13dup14dup15dup16dup17dup18dup19dup20dup21dup22dup23dup24dup25dup26dup27" fmla="*/ 215035 h 4731376"/>
                <a:gd name="connsiteX6dup0dup1dup2dup3dup4dup5dup6dup7dup8dup9dup10dup11dup12dup13dup14dup15dup16dup17dup18dup19dup20dup21dup22dup23dup24dup25dup26dup27" fmla="*/ 1251801 w 3523460"/>
                <a:gd name="connsiteY6dup0dup1dup2dup3dup4dup5dup6dup7dup8dup9dup10dup11dup12dup13dup14dup15dup16dup17dup18dup19dup20dup21dup22dup23dup24dup25dup26dup27" fmla="*/ 1765539 h 4731376"/>
                <a:gd name="connsiteX7dup0dup1dup2dup3dup4dup5dup6dup7dup8dup9dup10dup11dup12dup13dup14dup15dup16dup17dup18dup19dup20dup21dup22dup23dup24dup25dup26dup27" fmla="*/ 1458534 w 3523460"/>
                <a:gd name="connsiteY7dup0dup1dup2dup3dup4dup5dup6dup7dup8dup9dup10dup11dup12dup13dup14dup15dup16dup17dup18dup19dup20dup21dup22dup23dup24dup25dup26dup27" fmla="*/ 350 h 4731376"/>
                <a:gd name="connsiteX8dup0dup1dup2dup3dup4dup5dup6dup7dup8dup9dup10dup11dup12dup13dup14dup15dup16dup17dup18dup19dup20dup21dup22dup23dup24dup25dup26dup27" fmla="*/ 1776587 w 3523460"/>
                <a:gd name="connsiteY8dup0dup1dup2dup3dup4dup5dup6dup7dup8dup9dup10dup11dup12dup13dup14dup15dup16dup17dup18dup19dup20dup21dup22dup23dup24dup25dup26dup27" fmla="*/ 1821199 h 4731376"/>
                <a:gd name="connsiteX9dup0dup1dup2dup3dup4dup5dup6dup7dup8dup9dup10dup11dup12dup13dup14dup15dup16dup17dup18dup19dup20dup21dup22dup23dup24dup25dup26dup27" fmla="*/ 2476302 w 3523460"/>
                <a:gd name="connsiteY9dup0dup1dup2dup3dup4dup5dup6dup7dup8dup9dup10dup11dup12dup13dup14dup15dup16dup17dup18dup19dup20dup21dup22dup23dup24dup25dup26dup27" fmla="*/ 286597 h 4731376"/>
                <a:gd name="connsiteX10dup0dup1dup2dup3dup4dup5dup6dup7dup8dup9dup10dup11dup12dup13dup14dup15dup16dup17dup18dup19dup20dup21dup22dup23dup24dup25dup26dup27" fmla="*/ 2213909 w 3523460"/>
                <a:gd name="connsiteY10dup0dup1dup2dup3dup4dup5dup6dup7dup8dup9dup10dup11dup12dup13dup14dup15dup16dup17dup18dup19dup20dup21dup22dup23dup24dup25dup26dup27" fmla="*/ 1956371 h 4731376"/>
                <a:gd name="connsiteX11dup0dup1dup2dup3dup4dup5dup6dup7dup8dup9dup10dup11dup12dup13dup14dup15dup16dup17dup18dup19dup20dup21dup22dup23dup24dup25dup26dup27" fmla="*/ 2325227 w 3523460"/>
                <a:gd name="connsiteY11dup0dup1dup2dup3dup4dup5dup6dup7dup8dup9dup10dup11dup12dup13dup14dup15dup16dup17dup18dup19dup20dup21dup22dup23dup24dup25dup26dup27" fmla="*/ 2711745 h 4731376"/>
                <a:gd name="connsiteX12dup0dup1dup2dup3dup4dup5dup6dup7dup8dup9dup10dup11dup12dup13dup14dup15dup16dup17dup18dup19dup20dup21dup22dup23dup24dup25dup26dup27" fmla="*/ 2762549 w 3523460"/>
                <a:gd name="connsiteY12dup0dup1dup2dup3dup4dup5dup6dup7dup8dup9dup10dup11dup12dup13dup14dup15dup16dup17dup18dup19dup20dup21dup22dup23dup24dup25dup26dup27" fmla="*/ 2266471 h 4731376"/>
                <a:gd name="connsiteX13dup0dup1dup2dup3dup4dup5dup6dup7dup8dup9dup10dup11dup12dup13dup14dup15dup16dup17dup18dup19dup20dup21dup22dup23dup24dup25dup26dup27" fmla="*/ 3509971 w 3523460"/>
                <a:gd name="connsiteY13dup0dup1dup2dup3dup4dup5dup6dup7dup8dup9dup10dup11dup12dup13dup14dup15dup16dup17dup18dup19dup20dup21dup22dup23dup24dup25dup26dup27" fmla="*/ 2163105 h 4731376"/>
                <a:gd name="connsiteX14dup0dup1dup2dup3dup4dup5dup6dup7dup8dup9dup10dup11dup12dup13dup14dup15dup16dup17dup18dup19dup20dup21dup22dup23dup24dup25dup26dup27" fmla="*/ 2778451 w 3523460"/>
                <a:gd name="connsiteY14dup0dup1dup2dup3dup4dup5dup6dup7dup8dup9dup10dup11dup12dup13dup14dup15dup16dup17dup18dup19dup20dup21dup22dup23dup24dup25dup26dup27" fmla="*/ 2942332 h 4731376"/>
                <a:gd name="connsiteX15dup0dup1dup2dup3dup4dup5dup6dup7dup8dup9dup10dup11dup12dup13dup14dup15dup16dup17dup18dup19dup20dup21dup22dup23dup24dup25dup26dup27" fmla="*/ 2118493 w 3523460"/>
                <a:gd name="connsiteY15dup0dup1dup2dup3dup4dup5dup6dup7dup8dup9dup10dup11dup12dup13dup14dup15dup16dup17dup18dup19dup20dup21dup22dup23dup24dup25dup26dup27" fmla="*/ 4007807 h 4731376"/>
                <a:gd name="connsiteX16dup0dup1dup2dup3dup4dup5dup6dup7dup8dup9dup10dup11dup12dup13dup14dup15dup16dup17dup18dup19dup20dup21dup22dup23dup24dup25dup26dup27" fmla="*/ 2229811 w 3523460"/>
                <a:gd name="connsiteY16dup0dup1dup2dup3dup4dup5dup6dup7dup8dup9dup10dup11dup12dup13dup14dup15dup16dup17dup18dup19dup20dup21dup22dup23dup24dup25dup26dup27" fmla="*/ 4731376 h 4731376"/>
                <a:gd name="connsiteX17dup0dup1dup2dup3dup4dup5dup6dup7dup8dup9dup10dup11dup12dup13dup14dup15dup16dup17dup18dup19dup20dup21dup22dup23dup24dup25dup26dup27" fmla="*/ 830382 w 3523460"/>
                <a:gd name="connsiteY17dup0dup1dup2dup3dup4dup5dup6dup7dup8dup9dup10dup11dup12dup13dup14dup15dup16dup17dup18dup19dup20dup21dup22dup23dup24dup25dup26dup27" fmla="*/ 4731376 h 4731376"/>
                <a:gd name="connsiteX0dup0dup1dup2dup3dup4dup5dup6dup7dup8dup9dup10dup11dup12dup13dup14dup15dup16dup17dup18dup19dup20dup21dup22dup23dup24dup25dup26dup27dup28" fmla="*/ 830382 w 3523460"/>
                <a:gd name="connsiteY0dup0dup1dup2dup3dup4dup5dup6dup7dup8dup9dup10dup11dup12dup13dup14dup15dup16dup17dup18dup19dup20dup21dup22dup23dup24dup25dup26dup27dup28" fmla="*/ 4731376 h 4731376"/>
                <a:gd name="connsiteX1dup0dup1dup2dup3dup4dup5dup6dup7dup8dup9dup10dup11dup12dup13dup14dup15dup16dup17dup18dup19dup20dup21dup22dup23dup24dup25dup26dup27dup28" fmla="*/ 870139 w 3523460"/>
                <a:gd name="connsiteY1dup0dup1dup2dup3dup4dup5dup6dup7dup8dup9dup10dup11dup12dup13dup14dup15dup16dup17dup18dup19dup20dup21dup22dup23dup24dup25dup26dup27dup28" fmla="*/ 4095273 h 4731376"/>
                <a:gd name="connsiteX2dup0dup1dup2dup3dup4dup5dup6dup7dup8dup9dup10dup11dup12dup13dup14dup15dup16dup17dup18dup19dup20dup21dup22dup23dup24dup25dup26dup27dup28" fmla="*/ 432816 w 3523460"/>
                <a:gd name="connsiteY2dup0dup1dup2dup3dup4dup5dup6dup7dup8dup9dup10dup11dup12dup13dup14dup15dup16dup17dup18dup19dup20dup21dup22dup23dup24dup25dup26dup27dup28" fmla="*/ 2274423 h 4731376"/>
                <a:gd name="connsiteX3dup0dup1dup2dup3dup4dup5dup6dup7dup8dup9dup10dup11dup12dup13dup14dup15dup16dup17dup18dup19dup20dup21dup22dup23dup24dup25dup26dup27dup28" fmla="*/ 75008 w 3523460"/>
                <a:gd name="connsiteY3dup0dup1dup2dup3dup4dup5dup6dup7dup8dup9dup10dup11dup12dup13dup14dup15dup16dup17dup18dup19dup20dup21dup22dup23dup24dup25dup26dup27dup28" fmla="*/ 970409 h 4731376"/>
                <a:gd name="connsiteX4dup0dup1dup2dup3dup4dup5dup6dup7dup8dup9dup10dup11dup12dup13dup14dup15dup16dup17dup18dup19dup20dup21dup22dup23dup24dup25dup26dup27dup28" fmla="*/ 766771 w 3523460"/>
                <a:gd name="connsiteY4dup0dup1dup2dup3dup4dup5dup6dup7dup8dup9dup10dup11dup12dup13dup14dup15dup16dup17dup18dup19dup20dup21dup22dup23dup24dup25dup26dup27dup28" fmla="*/ 1972273 h 4731376"/>
                <a:gd name="connsiteX5dup0dup1dup2dup3dup4dup5dup6dup7dup8dup9dup10dup11dup12dup13dup14dup15dup16dup17dup18dup19dup20dup21dup22dup23dup24dup25dup26dup27dup28" fmla="*/ 711112 w 3523460"/>
                <a:gd name="connsiteY5dup0dup1dup2dup3dup4dup5dup6dup7dup8dup9dup10dup11dup12dup13dup14dup15dup16dup17dup18dup19dup20dup21dup22dup23dup24dup25dup26dup27dup28" fmla="*/ 215035 h 4731376"/>
                <a:gd name="connsiteX6dup0dup1dup2dup3dup4dup5dup6dup7dup8dup9dup10dup11dup12dup13dup14dup15dup16dup17dup18dup19dup20dup21dup22dup23dup24dup25dup26dup27dup28" fmla="*/ 1251801 w 3523460"/>
                <a:gd name="connsiteY6dup0dup1dup2dup3dup4dup5dup6dup7dup8dup9dup10dup11dup12dup13dup14dup15dup16dup17dup18dup19dup20dup21dup22dup23dup24dup25dup26dup27dup28" fmla="*/ 1765539 h 4731376"/>
                <a:gd name="connsiteX7dup0dup1dup2dup3dup4dup5dup6dup7dup8dup9dup10dup11dup12dup13dup14dup15dup16dup17dup18dup19dup20dup21dup22dup23dup24dup25dup26dup27dup28" fmla="*/ 1458534 w 3523460"/>
                <a:gd name="connsiteY7dup0dup1dup2dup3dup4dup5dup6dup7dup8dup9dup10dup11dup12dup13dup14dup15dup16dup17dup18dup19dup20dup21dup22dup23dup24dup25dup26dup27dup28" fmla="*/ 350 h 4731376"/>
                <a:gd name="connsiteX8dup0dup1dup2dup3dup4dup5dup6dup7dup8dup9dup10dup11dup12dup13dup14dup15dup16dup17dup18dup19dup20dup21dup22dup23dup24dup25dup26dup27dup28" fmla="*/ 1776587 w 3523460"/>
                <a:gd name="connsiteY8dup0dup1dup2dup3dup4dup5dup6dup7dup8dup9dup10dup11dup12dup13dup14dup15dup16dup17dup18dup19dup20dup21dup22dup23dup24dup25dup26dup27dup28" fmla="*/ 1821199 h 4731376"/>
                <a:gd name="connsiteX9dup0dup1dup2dup3dup4dup5dup6dup7dup8dup9dup10dup11dup12dup13dup14dup15dup16dup17dup18dup19dup20dup21dup22dup23dup24dup25dup26dup27dup28" fmla="*/ 2476302 w 3523460"/>
                <a:gd name="connsiteY9dup0dup1dup2dup3dup4dup5dup6dup7dup8dup9dup10dup11dup12dup13dup14dup15dup16dup17dup18dup19dup20dup21dup22dup23dup24dup25dup26dup27dup28" fmla="*/ 286597 h 4731376"/>
                <a:gd name="connsiteX10dup0dup1dup2dup3dup4dup5dup6dup7dup8dup9dup10dup11dup12dup13dup14dup15dup16dup17dup18dup19dup20dup21dup22dup23dup24dup25dup26dup27dup28" fmla="*/ 2213909 w 3523460"/>
                <a:gd name="connsiteY10dup0dup1dup2dup3dup4dup5dup6dup7dup8dup9dup10dup11dup12dup13dup14dup15dup16dup17dup18dup19dup20dup21dup22dup23dup24dup25dup26dup27dup28" fmla="*/ 1956371 h 4731376"/>
                <a:gd name="connsiteX11dup0dup1dup2dup3dup4dup5dup6dup7dup8dup9dup10dup11dup12dup13dup14dup15dup16dup17dup18dup19dup20dup21dup22dup23dup24dup25dup26dup27dup28" fmla="*/ 2325227 w 3523460"/>
                <a:gd name="connsiteY11dup0dup1dup2dup3dup4dup5dup6dup7dup8dup9dup10dup11dup12dup13dup14dup15dup16dup17dup18dup19dup20dup21dup22dup23dup24dup25dup26dup27dup28" fmla="*/ 2711745 h 4731376"/>
                <a:gd name="connsiteX12dup0dup1dup2dup3dup4dup5dup6dup7dup8dup9dup10dup11dup12dup13dup14dup15dup16dup17dup18dup19dup20dup21dup22dup23dup24dup25dup26dup27dup28" fmla="*/ 2762549 w 3523460"/>
                <a:gd name="connsiteY12dup0dup1dup2dup3dup4dup5dup6dup7dup8dup9dup10dup11dup12dup13dup14dup15dup16dup17dup18dup19dup20dup21dup22dup23dup24dup25dup26dup27dup28" fmla="*/ 2266471 h 4731376"/>
                <a:gd name="connsiteX13dup0dup1dup2dup3dup4dup5dup6dup7dup8dup9dup10dup11dup12dup13dup14dup15dup16dup17dup18dup19dup20dup21dup22dup23dup24dup25dup26dup27dup28" fmla="*/ 3509971 w 3523460"/>
                <a:gd name="connsiteY13dup0dup1dup2dup3dup4dup5dup6dup7dup8dup9dup10dup11dup12dup13dup14dup15dup16dup17dup18dup19dup20dup21dup22dup23dup24dup25dup26dup27dup28" fmla="*/ 2163105 h 4731376"/>
                <a:gd name="connsiteX14dup0dup1dup2dup3dup4dup5dup6dup7dup8dup9dup10dup11dup12dup13dup14dup15dup16dup17dup18dup19dup20dup21dup22dup23dup24dup25dup26dup27dup28" fmla="*/ 2778451 w 3523460"/>
                <a:gd name="connsiteY14dup0dup1dup2dup3dup4dup5dup6dup7dup8dup9dup10dup11dup12dup13dup14dup15dup16dup17dup18dup19dup20dup21dup22dup23dup24dup25dup26dup27dup28" fmla="*/ 2942332 h 4731376"/>
                <a:gd name="connsiteX15dup0dup1dup2dup3dup4dup5dup6dup7dup8dup9dup10dup11dup12dup13dup14dup15dup16dup17dup18dup19dup20dup21dup22dup23dup24dup25dup26dup27dup28" fmla="*/ 2118493 w 3523460"/>
                <a:gd name="connsiteY15dup0dup1dup2dup3dup4dup5dup6dup7dup8dup9dup10dup11dup12dup13dup14dup15dup16dup17dup18dup19dup20dup21dup22dup23dup24dup25dup26dup27dup28" fmla="*/ 4007807 h 4731376"/>
                <a:gd name="connsiteX16dup0dup1dup2dup3dup4dup5dup6dup7dup8dup9dup10dup11dup12dup13dup14dup15dup16dup17dup18dup19dup20dup21dup22dup23dup24dup25dup26dup27dup28" fmla="*/ 2229811 w 3523460"/>
                <a:gd name="connsiteY16dup0dup1dup2dup3dup4dup5dup6dup7dup8dup9dup10dup11dup12dup13dup14dup15dup16dup17dup18dup19dup20dup21dup22dup23dup24dup25dup26dup27dup28" fmla="*/ 4731376 h 4731376"/>
                <a:gd name="connsiteX17dup0dup1dup2dup3dup4dup5dup6dup7dup8dup9dup10dup11dup12dup13dup14dup15dup16dup17dup18dup19dup20dup21dup22dup23dup24dup25dup26dup27dup28" fmla="*/ 830382 w 3523460"/>
                <a:gd name="connsiteY17dup0dup1dup2dup3dup4dup5dup6dup7dup8dup9dup10dup11dup12dup13dup14dup15dup16dup17dup18dup19dup20dup21dup22dup23dup24dup25dup26dup27dup28" fmla="*/ 4731376 h 4731376"/>
                <a:gd name="connsiteX0dup0dup1dup2dup3dup4dup5dup6dup7dup8dup9dup10dup11dup12dup13dup14dup15dup16dup17dup18dup19dup20dup21dup22dup23dup24dup25dup26dup27dup28dup29" fmla="*/ 830382 w 3523460"/>
                <a:gd name="connsiteY0dup0dup1dup2dup3dup4dup5dup6dup7dup8dup9dup10dup11dup12dup13dup14dup15dup16dup17dup18dup19dup20dup21dup22dup23dup24dup25dup26dup27dup28dup29" fmla="*/ 4731376 h 4731376"/>
                <a:gd name="connsiteX1dup0dup1dup2dup3dup4dup5dup6dup7dup8dup9dup10dup11dup12dup13dup14dup15dup16dup17dup18dup19dup20dup21dup22dup23dup24dup25dup26dup27dup28dup29" fmla="*/ 870139 w 3523460"/>
                <a:gd name="connsiteY1dup0dup1dup2dup3dup4dup5dup6dup7dup8dup9dup10dup11dup12dup13dup14dup15dup16dup17dup18dup19dup20dup21dup22dup23dup24dup25dup26dup27dup28dup29" fmla="*/ 4095273 h 4731376"/>
                <a:gd name="connsiteX2dup0dup1dup2dup3dup4dup5dup6dup7dup8dup9dup10dup11dup12dup13dup14dup15dup16dup17dup18dup19dup20dup21dup22dup23dup24dup25dup26dup27dup28dup29" fmla="*/ 432816 w 3523460"/>
                <a:gd name="connsiteY2dup0dup1dup2dup3dup4dup5dup6dup7dup8dup9dup10dup11dup12dup13dup14dup15dup16dup17dup18dup19dup20dup21dup22dup23dup24dup25dup26dup27dup28dup29" fmla="*/ 2274423 h 4731376"/>
                <a:gd name="connsiteX3dup0dup1dup2dup3dup4dup5dup6dup7dup8dup9dup10dup11dup12dup13dup14dup15dup16dup17dup18dup19dup20dup21dup22dup23dup24dup25dup26dup27dup28dup29" fmla="*/ 75008 w 3523460"/>
                <a:gd name="connsiteY3dup0dup1dup2dup3dup4dup5dup6dup7dup8dup9dup10dup11dup12dup13dup14dup15dup16dup17dup18dup19dup20dup21dup22dup23dup24dup25dup26dup27dup28dup29" fmla="*/ 970409 h 4731376"/>
                <a:gd name="connsiteX4dup0dup1dup2dup3dup4dup5dup6dup7dup8dup9dup10dup11dup12dup13dup14dup15dup16dup17dup18dup19dup20dup21dup22dup23dup24dup25dup26dup27dup28dup29" fmla="*/ 766771 w 3523460"/>
                <a:gd name="connsiteY4dup0dup1dup2dup3dup4dup5dup6dup7dup8dup9dup10dup11dup12dup13dup14dup15dup16dup17dup18dup19dup20dup21dup22dup23dup24dup25dup26dup27dup28dup29" fmla="*/ 1972273 h 4731376"/>
                <a:gd name="connsiteX5dup0dup1dup2dup3dup4dup5dup6dup7dup8dup9dup10dup11dup12dup13dup14dup15dup16dup17dup18dup19dup20dup21dup22dup23dup24dup25dup26dup27dup28dup29" fmla="*/ 711112 w 3523460"/>
                <a:gd name="connsiteY5dup0dup1dup2dup3dup4dup5dup6dup7dup8dup9dup10dup11dup12dup13dup14dup15dup16dup17dup18dup19dup20dup21dup22dup23dup24dup25dup26dup27dup28dup29" fmla="*/ 215035 h 4731376"/>
                <a:gd name="connsiteX6dup0dup1dup2dup3dup4dup5dup6dup7dup8dup9dup10dup11dup12dup13dup14dup15dup16dup17dup18dup19dup20dup21dup22dup23dup24dup25dup26dup27dup28dup29" fmla="*/ 1251801 w 3523460"/>
                <a:gd name="connsiteY6dup0dup1dup2dup3dup4dup5dup6dup7dup8dup9dup10dup11dup12dup13dup14dup15dup16dup17dup18dup19dup20dup21dup22dup23dup24dup25dup26dup27dup28dup29" fmla="*/ 1765539 h 4731376"/>
                <a:gd name="connsiteX7dup0dup1dup2dup3dup4dup5dup6dup7dup8dup9dup10dup11dup12dup13dup14dup15dup16dup17dup18dup19dup20dup21dup22dup23dup24dup25dup26dup27dup28dup29" fmla="*/ 1458534 w 3523460"/>
                <a:gd name="connsiteY7dup0dup1dup2dup3dup4dup5dup6dup7dup8dup9dup10dup11dup12dup13dup14dup15dup16dup17dup18dup19dup20dup21dup22dup23dup24dup25dup26dup27dup28dup29" fmla="*/ 350 h 4731376"/>
                <a:gd name="connsiteX8dup0dup1dup2dup3dup4dup5dup6dup7dup8dup9dup10dup11dup12dup13dup14dup15dup16dup17dup18dup19dup20dup21dup22dup23dup24dup25dup26dup27dup28dup29" fmla="*/ 1776587 w 3523460"/>
                <a:gd name="connsiteY8dup0dup1dup2dup3dup4dup5dup6dup7dup8dup9dup10dup11dup12dup13dup14dup15dup16dup17dup18dup19dup20dup21dup22dup23dup24dup25dup26dup27dup28dup29" fmla="*/ 1821199 h 4731376"/>
                <a:gd name="connsiteX9dup0dup1dup2dup3dup4dup5dup6dup7dup8dup9dup10dup11dup12dup13dup14dup15dup16dup17dup18dup19dup20dup21dup22dup23dup24dup25dup26dup27dup28dup29" fmla="*/ 2492205 w 3523460"/>
                <a:gd name="connsiteY9dup0dup1dup2dup3dup4dup5dup6dup7dup8dup9dup10dup11dup12dup13dup14dup15dup16dup17dup18dup19dup20dup21dup22dup23dup24dup25dup26dup27dup28dup29" fmla="*/ 334305 h 4731376"/>
                <a:gd name="connsiteX10dup0dup1dup2dup3dup4dup5dup6dup7dup8dup9dup10dup11dup12dup13dup14dup15dup16dup17dup18dup19dup20dup21dup22dup23dup24dup25dup26dup27dup28dup29" fmla="*/ 2213909 w 3523460"/>
                <a:gd name="connsiteY10dup0dup1dup2dup3dup4dup5dup6dup7dup8dup9dup10dup11dup12dup13dup14dup15dup16dup17dup18dup19dup20dup21dup22dup23dup24dup25dup26dup27dup28dup29" fmla="*/ 1956371 h 4731376"/>
                <a:gd name="connsiteX11dup0dup1dup2dup3dup4dup5dup6dup7dup8dup9dup10dup11dup12dup13dup14dup15dup16dup17dup18dup19dup20dup21dup22dup23dup24dup25dup26dup27dup28dup29" fmla="*/ 2325227 w 3523460"/>
                <a:gd name="connsiteY11dup0dup1dup2dup3dup4dup5dup6dup7dup8dup9dup10dup11dup12dup13dup14dup15dup16dup17dup18dup19dup20dup21dup22dup23dup24dup25dup26dup27dup28dup29" fmla="*/ 2711745 h 4731376"/>
                <a:gd name="connsiteX12dup0dup1dup2dup3dup4dup5dup6dup7dup8dup9dup10dup11dup12dup13dup14dup15dup16dup17dup18dup19dup20dup21dup22dup23dup24dup25dup26dup27dup28dup29" fmla="*/ 2762549 w 3523460"/>
                <a:gd name="connsiteY12dup0dup1dup2dup3dup4dup5dup6dup7dup8dup9dup10dup11dup12dup13dup14dup15dup16dup17dup18dup19dup20dup21dup22dup23dup24dup25dup26dup27dup28dup29" fmla="*/ 2266471 h 4731376"/>
                <a:gd name="connsiteX13dup0dup1dup2dup3dup4dup5dup6dup7dup8dup9dup10dup11dup12dup13dup14dup15dup16dup17dup18dup19dup20dup21dup22dup23dup24dup25dup26dup27dup28dup29" fmla="*/ 3509971 w 3523460"/>
                <a:gd name="connsiteY13dup0dup1dup2dup3dup4dup5dup6dup7dup8dup9dup10dup11dup12dup13dup14dup15dup16dup17dup18dup19dup20dup21dup22dup23dup24dup25dup26dup27dup28dup29" fmla="*/ 2163105 h 4731376"/>
                <a:gd name="connsiteX14dup0dup1dup2dup3dup4dup5dup6dup7dup8dup9dup10dup11dup12dup13dup14dup15dup16dup17dup18dup19dup20dup21dup22dup23dup24dup25dup26dup27dup28dup29" fmla="*/ 2778451 w 3523460"/>
                <a:gd name="connsiteY14dup0dup1dup2dup3dup4dup5dup6dup7dup8dup9dup10dup11dup12dup13dup14dup15dup16dup17dup18dup19dup20dup21dup22dup23dup24dup25dup26dup27dup28dup29" fmla="*/ 2942332 h 4731376"/>
                <a:gd name="connsiteX15dup0dup1dup2dup3dup4dup5dup6dup7dup8dup9dup10dup11dup12dup13dup14dup15dup16dup17dup18dup19dup20dup21dup22dup23dup24dup25dup26dup27dup28dup29" fmla="*/ 2118493 w 3523460"/>
                <a:gd name="connsiteY15dup0dup1dup2dup3dup4dup5dup6dup7dup8dup9dup10dup11dup12dup13dup14dup15dup16dup17dup18dup19dup20dup21dup22dup23dup24dup25dup26dup27dup28dup29" fmla="*/ 4007807 h 4731376"/>
                <a:gd name="connsiteX16dup0dup1dup2dup3dup4dup5dup6dup7dup8dup9dup10dup11dup12dup13dup14dup15dup16dup17dup18dup19dup20dup21dup22dup23dup24dup25dup26dup27dup28dup29" fmla="*/ 2229811 w 3523460"/>
                <a:gd name="connsiteY16dup0dup1dup2dup3dup4dup5dup6dup7dup8dup9dup10dup11dup12dup13dup14dup15dup16dup17dup18dup19dup20dup21dup22dup23dup24dup25dup26dup27dup28dup29" fmla="*/ 4731376 h 4731376"/>
                <a:gd name="connsiteX17dup0dup1dup2dup3dup4dup5dup6dup7dup8dup9dup10dup11dup12dup13dup14dup15dup16dup17dup18dup19dup20dup21dup22dup23dup24dup25dup26dup27dup28dup29" fmla="*/ 830382 w 3523460"/>
                <a:gd name="connsiteY17dup0dup1dup2dup3dup4dup5dup6dup7dup8dup9dup10dup11dup12dup13dup14dup15dup16dup17dup18dup19dup20dup21dup22dup23dup24dup25dup26dup27dup28dup29" fmla="*/ 4731376 h 4731376"/>
                <a:gd name="connsiteX0dup0dup1dup2dup3dup4dup5dup6dup7dup8dup9dup10dup11dup12dup13dup14dup15dup16dup17dup18dup19dup20dup21dup22dup23dup24dup25dup26dup27dup28dup29dup30" fmla="*/ 830382 w 3523460"/>
                <a:gd name="connsiteY0dup0dup1dup2dup3dup4dup5dup6dup7dup8dup9dup10dup11dup12dup13dup14dup15dup16dup17dup18dup19dup20dup21dup22dup23dup24dup25dup26dup27dup28dup29dup30" fmla="*/ 4731376 h 4731376"/>
                <a:gd name="connsiteX1dup0dup1dup2dup3dup4dup5dup6dup7dup8dup9dup10dup11dup12dup13dup14dup15dup16dup17dup18dup19dup20dup21dup22dup23dup24dup25dup26dup27dup28dup29dup30" fmla="*/ 870139 w 3523460"/>
                <a:gd name="connsiteY1dup0dup1dup2dup3dup4dup5dup6dup7dup8dup9dup10dup11dup12dup13dup14dup15dup16dup17dup18dup19dup20dup21dup22dup23dup24dup25dup26dup27dup28dup29dup30" fmla="*/ 4095273 h 4731376"/>
                <a:gd name="connsiteX2dup0dup1dup2dup3dup4dup5dup6dup7dup8dup9dup10dup11dup12dup13dup14dup15dup16dup17dup18dup19dup20dup21dup22dup23dup24dup25dup26dup27dup28dup29dup30" fmla="*/ 432816 w 3523460"/>
                <a:gd name="connsiteY2dup0dup1dup2dup3dup4dup5dup6dup7dup8dup9dup10dup11dup12dup13dup14dup15dup16dup17dup18dup19dup20dup21dup22dup23dup24dup25dup26dup27dup28dup29dup30" fmla="*/ 2274423 h 4731376"/>
                <a:gd name="connsiteX3dup0dup1dup2dup3dup4dup5dup6dup7dup8dup9dup10dup11dup12dup13dup14dup15dup16dup17dup18dup19dup20dup21dup22dup23dup24dup25dup26dup27dup28dup29dup30" fmla="*/ 75008 w 3523460"/>
                <a:gd name="connsiteY3dup0dup1dup2dup3dup4dup5dup6dup7dup8dup9dup10dup11dup12dup13dup14dup15dup16dup17dup18dup19dup20dup21dup22dup23dup24dup25dup26dup27dup28dup29dup30" fmla="*/ 970409 h 4731376"/>
                <a:gd name="connsiteX4dup0dup1dup2dup3dup4dup5dup6dup7dup8dup9dup10dup11dup12dup13dup14dup15dup16dup17dup18dup19dup20dup21dup22dup23dup24dup25dup26dup27dup28dup29dup30" fmla="*/ 766771 w 3523460"/>
                <a:gd name="connsiteY4dup0dup1dup2dup3dup4dup5dup6dup7dup8dup9dup10dup11dup12dup13dup14dup15dup16dup17dup18dup19dup20dup21dup22dup23dup24dup25dup26dup27dup28dup29dup30" fmla="*/ 1972273 h 4731376"/>
                <a:gd name="connsiteX5dup0dup1dup2dup3dup4dup5dup6dup7dup8dup9dup10dup11dup12dup13dup14dup15dup16dup17dup18dup19dup20dup21dup22dup23dup24dup25dup26dup27dup28dup29dup30" fmla="*/ 711112 w 3523460"/>
                <a:gd name="connsiteY5dup0dup1dup2dup3dup4dup5dup6dup7dup8dup9dup10dup11dup12dup13dup14dup15dup16dup17dup18dup19dup20dup21dup22dup23dup24dup25dup26dup27dup28dup29dup30" fmla="*/ 215035 h 4731376"/>
                <a:gd name="connsiteX6dup0dup1dup2dup3dup4dup5dup6dup7dup8dup9dup10dup11dup12dup13dup14dup15dup16dup17dup18dup19dup20dup21dup22dup23dup24dup25dup26dup27dup28dup29dup30" fmla="*/ 1251801 w 3523460"/>
                <a:gd name="connsiteY6dup0dup1dup2dup3dup4dup5dup6dup7dup8dup9dup10dup11dup12dup13dup14dup15dup16dup17dup18dup19dup20dup21dup22dup23dup24dup25dup26dup27dup28dup29dup30" fmla="*/ 1765539 h 4731376"/>
                <a:gd name="connsiteX7dup0dup1dup2dup3dup4dup5dup6dup7dup8dup9dup10dup11dup12dup13dup14dup15dup16dup17dup18dup19dup20dup21dup22dup23dup24dup25dup26dup27dup28dup29dup30" fmla="*/ 1458534 w 3523460"/>
                <a:gd name="connsiteY7dup0dup1dup2dup3dup4dup5dup6dup7dup8dup9dup10dup11dup12dup13dup14dup15dup16dup17dup18dup19dup20dup21dup22dup23dup24dup25dup26dup27dup28dup29dup30" fmla="*/ 350 h 4731376"/>
                <a:gd name="connsiteX8dup0dup1dup2dup3dup4dup5dup6dup7dup8dup9dup10dup11dup12dup13dup14dup15dup16dup17dup18dup19dup20dup21dup22dup23dup24dup25dup26dup27dup28dup29dup30" fmla="*/ 1776587 w 3523460"/>
                <a:gd name="connsiteY8dup0dup1dup2dup3dup4dup5dup6dup7dup8dup9dup10dup11dup12dup13dup14dup15dup16dup17dup18dup19dup20dup21dup22dup23dup24dup25dup26dup27dup28dup29dup30" fmla="*/ 1821199 h 4731376"/>
                <a:gd name="connsiteX9dup0dup1dup2dup3dup4dup5dup6dup7dup8dup9dup10dup11dup12dup13dup14dup15dup16dup17dup18dup19dup20dup21dup22dup23dup24dup25dup26dup27dup28dup29dup30" fmla="*/ 2492205 w 3523460"/>
                <a:gd name="connsiteY9dup0dup1dup2dup3dup4dup5dup6dup7dup8dup9dup10dup11dup12dup13dup14dup15dup16dup17dup18dup19dup20dup21dup22dup23dup24dup25dup26dup27dup28dup29dup30" fmla="*/ 334305 h 4731376"/>
                <a:gd name="connsiteX10dup0dup1dup2dup3dup4dup5dup6dup7dup8dup9dup10dup11dup12dup13dup14dup15dup16dup17dup18dup19dup20dup21dup22dup23dup24dup25dup26dup27dup28dup29dup30" fmla="*/ 2213909 w 3523460"/>
                <a:gd name="connsiteY10dup0dup1dup2dup3dup4dup5dup6dup7dup8dup9dup10dup11dup12dup13dup14dup15dup16dup17dup18dup19dup20dup21dup22dup23dup24dup25dup26dup27dup28dup29dup30" fmla="*/ 1956371 h 4731376"/>
                <a:gd name="connsiteX11dup0dup1dup2dup3dup4dup5dup6dup7dup8dup9dup10dup11dup12dup13dup14dup15dup16dup17dup18dup19dup20dup21dup22dup23dup24dup25dup26dup27dup28dup29dup30" fmla="*/ 2325227 w 3523460"/>
                <a:gd name="connsiteY11dup0dup1dup2dup3dup4dup5dup6dup7dup8dup9dup10dup11dup12dup13dup14dup15dup16dup17dup18dup19dup20dup21dup22dup23dup24dup25dup26dup27dup28dup29dup30" fmla="*/ 2711745 h 4731376"/>
                <a:gd name="connsiteX12dup0dup1dup2dup3dup4dup5dup6dup7dup8dup9dup10dup11dup12dup13dup14dup15dup16dup17dup18dup19dup20dup21dup22dup23dup24dup25dup26dup27dup28dup29dup30" fmla="*/ 2762549 w 3523460"/>
                <a:gd name="connsiteY12dup0dup1dup2dup3dup4dup5dup6dup7dup8dup9dup10dup11dup12dup13dup14dup15dup16dup17dup18dup19dup20dup21dup22dup23dup24dup25dup26dup27dup28dup29dup30" fmla="*/ 2266471 h 4731376"/>
                <a:gd name="connsiteX13dup0dup1dup2dup3dup4dup5dup6dup7dup8dup9dup10dup11dup12dup13dup14dup15dup16dup17dup18dup19dup20dup21dup22dup23dup24dup25dup26dup27dup28dup29dup30" fmla="*/ 3509971 w 3523460"/>
                <a:gd name="connsiteY13dup0dup1dup2dup3dup4dup5dup6dup7dup8dup9dup10dup11dup12dup13dup14dup15dup16dup17dup18dup19dup20dup21dup22dup23dup24dup25dup26dup27dup28dup29dup30" fmla="*/ 2163105 h 4731376"/>
                <a:gd name="connsiteX14dup0dup1dup2dup3dup4dup5dup6dup7dup8dup9dup10dup11dup12dup13dup14dup15dup16dup17dup18dup19dup20dup21dup22dup23dup24dup25dup26dup27dup28dup29dup30" fmla="*/ 2778451 w 3523460"/>
                <a:gd name="connsiteY14dup0dup1dup2dup3dup4dup5dup6dup7dup8dup9dup10dup11dup12dup13dup14dup15dup16dup17dup18dup19dup20dup21dup22dup23dup24dup25dup26dup27dup28dup29dup30" fmla="*/ 2942332 h 4731376"/>
                <a:gd name="connsiteX15dup0dup1dup2dup3dup4dup5dup6dup7dup8dup9dup10dup11dup12dup13dup14dup15dup16dup17dup18dup19dup20dup21dup22dup23dup24dup25dup26dup27dup28dup29dup30" fmla="*/ 2118493 w 3523460"/>
                <a:gd name="connsiteY15dup0dup1dup2dup3dup4dup5dup6dup7dup8dup9dup10dup11dup12dup13dup14dup15dup16dup17dup18dup19dup20dup21dup22dup23dup24dup25dup26dup27dup28dup29dup30" fmla="*/ 4007807 h 4731376"/>
                <a:gd name="connsiteX16dup0dup1dup2dup3dup4dup5dup6dup7dup8dup9dup10dup11dup12dup13dup14dup15dup16dup17dup18dup19dup20dup21dup22dup23dup24dup25dup26dup27dup28dup29dup30" fmla="*/ 2229811 w 3523460"/>
                <a:gd name="connsiteY16dup0dup1dup2dup3dup4dup5dup6dup7dup8dup9dup10dup11dup12dup13dup14dup15dup16dup17dup18dup19dup20dup21dup22dup23dup24dup25dup26dup27dup28dup29dup30" fmla="*/ 4731376 h 4731376"/>
                <a:gd name="connsiteX17dup0dup1dup2dup3dup4dup5dup6dup7dup8dup9dup10dup11dup12dup13dup14dup15dup16dup17dup18dup19dup20dup21dup22dup23dup24dup25dup26dup27dup28dup29dup30" fmla="*/ 830382 w 3523460"/>
                <a:gd name="connsiteY17dup0dup1dup2dup3dup4dup5dup6dup7dup8dup9dup10dup11dup12dup13dup14dup15dup16dup17dup18dup19dup20dup21dup22dup23dup24dup25dup26dup27dup28dup29dup30" fmla="*/ 4731376 h 4731376"/>
                <a:gd name="connsiteX0dup0dup1dup2dup3dup4dup5dup6dup7dup8dup9dup10dup11dup12dup13dup14dup15dup16dup17dup18dup19dup20dup21dup22dup23dup24dup25dup26dup27dup28dup29dup30dup31" fmla="*/ 830382 w 3523460"/>
                <a:gd name="connsiteY0dup0dup1dup2dup3dup4dup5dup6dup7dup8dup9dup10dup11dup12dup13dup14dup15dup16dup17dup18dup19dup20dup21dup22dup23dup24dup25dup26dup27dup28dup29dup30dup31" fmla="*/ 4731376 h 4731376"/>
                <a:gd name="connsiteX1dup0dup1dup2dup3dup4dup5dup6dup7dup8dup9dup10dup11dup12dup13dup14dup15dup16dup17dup18dup19dup20dup21dup22dup23dup24dup25dup26dup27dup28dup29dup30dup31" fmla="*/ 870139 w 3523460"/>
                <a:gd name="connsiteY1dup0dup1dup2dup3dup4dup5dup6dup7dup8dup9dup10dup11dup12dup13dup14dup15dup16dup17dup18dup19dup20dup21dup22dup23dup24dup25dup26dup27dup28dup29dup30dup31" fmla="*/ 4095273 h 4731376"/>
                <a:gd name="connsiteX2dup0dup1dup2dup3dup4dup5dup6dup7dup8dup9dup10dup11dup12dup13dup14dup15dup16dup17dup18dup19dup20dup21dup22dup23dup24dup25dup26dup27dup28dup29dup30dup31" fmla="*/ 432816 w 3523460"/>
                <a:gd name="connsiteY2dup0dup1dup2dup3dup4dup5dup6dup7dup8dup9dup10dup11dup12dup13dup14dup15dup16dup17dup18dup19dup20dup21dup22dup23dup24dup25dup26dup27dup28dup29dup30dup31" fmla="*/ 2274423 h 4731376"/>
                <a:gd name="connsiteX3dup0dup1dup2dup3dup4dup5dup6dup7dup8dup9dup10dup11dup12dup13dup14dup15dup16dup17dup18dup19dup20dup21dup22dup23dup24dup25dup26dup27dup28dup29dup30dup31" fmla="*/ 75008 w 3523460"/>
                <a:gd name="connsiteY3dup0dup1dup2dup3dup4dup5dup6dup7dup8dup9dup10dup11dup12dup13dup14dup15dup16dup17dup18dup19dup20dup21dup22dup23dup24dup25dup26dup27dup28dup29dup30dup31" fmla="*/ 970409 h 4731376"/>
                <a:gd name="connsiteX4dup0dup1dup2dup3dup4dup5dup6dup7dup8dup9dup10dup11dup12dup13dup14dup15dup16dup17dup18dup19dup20dup21dup22dup23dup24dup25dup26dup27dup28dup29dup30dup31" fmla="*/ 766771 w 3523460"/>
                <a:gd name="connsiteY4dup0dup1dup2dup3dup4dup5dup6dup7dup8dup9dup10dup11dup12dup13dup14dup15dup16dup17dup18dup19dup20dup21dup22dup23dup24dup25dup26dup27dup28dup29dup30dup31" fmla="*/ 1972273 h 4731376"/>
                <a:gd name="connsiteX5dup0dup1dup2dup3dup4dup5dup6dup7dup8dup9dup10dup11dup12dup13dup14dup15dup16dup17dup18dup19dup20dup21dup22dup23dup24dup25dup26dup27dup28dup29dup30dup31" fmla="*/ 711112 w 3523460"/>
                <a:gd name="connsiteY5dup0dup1dup2dup3dup4dup5dup6dup7dup8dup9dup10dup11dup12dup13dup14dup15dup16dup17dup18dup19dup20dup21dup22dup23dup24dup25dup26dup27dup28dup29dup30dup31" fmla="*/ 215035 h 4731376"/>
                <a:gd name="connsiteX6dup0dup1dup2dup3dup4dup5dup6dup7dup8dup9dup10dup11dup12dup13dup14dup15dup16dup17dup18dup19dup20dup21dup22dup23dup24dup25dup26dup27dup28dup29dup30dup31" fmla="*/ 1251801 w 3523460"/>
                <a:gd name="connsiteY6dup0dup1dup2dup3dup4dup5dup6dup7dup8dup9dup10dup11dup12dup13dup14dup15dup16dup17dup18dup19dup20dup21dup22dup23dup24dup25dup26dup27dup28dup29dup30dup31" fmla="*/ 1765539 h 4731376"/>
                <a:gd name="connsiteX7dup0dup1dup2dup3dup4dup5dup6dup7dup8dup9dup10dup11dup12dup13dup14dup15dup16dup17dup18dup19dup20dup21dup22dup23dup24dup25dup26dup27dup28dup29dup30dup31" fmla="*/ 1458534 w 3523460"/>
                <a:gd name="connsiteY7dup0dup1dup2dup3dup4dup5dup6dup7dup8dup9dup10dup11dup12dup13dup14dup15dup16dup17dup18dup19dup20dup21dup22dup23dup24dup25dup26dup27dup28dup29dup30dup31" fmla="*/ 350 h 4731376"/>
                <a:gd name="connsiteX8dup0dup1dup2dup3dup4dup5dup6dup7dup8dup9dup10dup11dup12dup13dup14dup15dup16dup17dup18dup19dup20dup21dup22dup23dup24dup25dup26dup27dup28dup29dup30dup31" fmla="*/ 1776587 w 3523460"/>
                <a:gd name="connsiteY8dup0dup1dup2dup3dup4dup5dup6dup7dup8dup9dup10dup11dup12dup13dup14dup15dup16dup17dup18dup19dup20dup21dup22dup23dup24dup25dup26dup27dup28dup29dup30dup31" fmla="*/ 1821199 h 4731376"/>
                <a:gd name="connsiteX9dup0dup1dup2dup3dup4dup5dup6dup7dup8dup9dup10dup11dup12dup13dup14dup15dup16dup17dup18dup19dup20dup21dup22dup23dup24dup25dup26dup27dup28dup29dup30dup31" fmla="*/ 2492205 w 3523460"/>
                <a:gd name="connsiteY9dup0dup1dup2dup3dup4dup5dup6dup7dup8dup9dup10dup11dup12dup13dup14dup15dup16dup17dup18dup19dup20dup21dup22dup23dup24dup25dup26dup27dup28dup29dup30dup31" fmla="*/ 334305 h 4731376"/>
                <a:gd name="connsiteX10dup0dup1dup2dup3dup4dup5dup6dup7dup8dup9dup10dup11dup12dup13dup14dup15dup16dup17dup18dup19dup20dup21dup22dup23dup24dup25dup26dup27dup28dup29dup30dup31" fmla="*/ 2213909 w 3523460"/>
                <a:gd name="connsiteY10dup0dup1dup2dup3dup4dup5dup6dup7dup8dup9dup10dup11dup12dup13dup14dup15dup16dup17dup18dup19dup20dup21dup22dup23dup24dup25dup26dup27dup28dup29dup30dup31" fmla="*/ 1956371 h 4731376"/>
                <a:gd name="connsiteX11dup0dup1dup2dup3dup4dup5dup6dup7dup8dup9dup10dup11dup12dup13dup14dup15dup16dup17dup18dup19dup20dup21dup22dup23dup24dup25dup26dup27dup28dup29dup30dup31" fmla="*/ 2325227 w 3523460"/>
                <a:gd name="connsiteY11dup0dup1dup2dup3dup4dup5dup6dup7dup8dup9dup10dup11dup12dup13dup14dup15dup16dup17dup18dup19dup20dup21dup22dup23dup24dup25dup26dup27dup28dup29dup30dup31" fmla="*/ 2711745 h 4731376"/>
                <a:gd name="connsiteX12dup0dup1dup2dup3dup4dup5dup6dup7dup8dup9dup10dup11dup12dup13dup14dup15dup16dup17dup18dup19dup20dup21dup22dup23dup24dup25dup26dup27dup28dup29dup30dup31" fmla="*/ 2762549 w 3523460"/>
                <a:gd name="connsiteY12dup0dup1dup2dup3dup4dup5dup6dup7dup8dup9dup10dup11dup12dup13dup14dup15dup16dup17dup18dup19dup20dup21dup22dup23dup24dup25dup26dup27dup28dup29dup30dup31" fmla="*/ 2266471 h 4731376"/>
                <a:gd name="connsiteX13dup0dup1dup2dup3dup4dup5dup6dup7dup8dup9dup10dup11dup12dup13dup14dup15dup16dup17dup18dup19dup20dup21dup22dup23dup24dup25dup26dup27dup28dup29dup30dup31" fmla="*/ 3509971 w 3523460"/>
                <a:gd name="connsiteY13dup0dup1dup2dup3dup4dup5dup6dup7dup8dup9dup10dup11dup12dup13dup14dup15dup16dup17dup18dup19dup20dup21dup22dup23dup24dup25dup26dup27dup28dup29dup30dup31" fmla="*/ 2163105 h 4731376"/>
                <a:gd name="connsiteX14dup0dup1dup2dup3dup4dup5dup6dup7dup8dup9dup10dup11dup12dup13dup14dup15dup16dup17dup18dup19dup20dup21dup22dup23dup24dup25dup26dup27dup28dup29dup30dup31" fmla="*/ 2778451 w 3523460"/>
                <a:gd name="connsiteY14dup0dup1dup2dup3dup4dup5dup6dup7dup8dup9dup10dup11dup12dup13dup14dup15dup16dup17dup18dup19dup20dup21dup22dup23dup24dup25dup26dup27dup28dup29dup30dup31" fmla="*/ 2942332 h 4731376"/>
                <a:gd name="connsiteX15dup0dup1dup2dup3dup4dup5dup6dup7dup8dup9dup10dup11dup12dup13dup14dup15dup16dup17dup18dup19dup20dup21dup22dup23dup24dup25dup26dup27dup28dup29dup30dup31" fmla="*/ 2118493 w 3523460"/>
                <a:gd name="connsiteY15dup0dup1dup2dup3dup4dup5dup6dup7dup8dup9dup10dup11dup12dup13dup14dup15dup16dup17dup18dup19dup20dup21dup22dup23dup24dup25dup26dup27dup28dup29dup30dup31" fmla="*/ 4007807 h 4731376"/>
                <a:gd name="connsiteX16dup0dup1dup2dup3dup4dup5dup6dup7dup8dup9dup10dup11dup12dup13dup14dup15dup16dup17dup18dup19dup20dup21dup22dup23dup24dup25dup26dup27dup28dup29dup30dup31" fmla="*/ 2229811 w 3523460"/>
                <a:gd name="connsiteY16dup0dup1dup2dup3dup4dup5dup6dup7dup8dup9dup10dup11dup12dup13dup14dup15dup16dup17dup18dup19dup20dup21dup22dup23dup24dup25dup26dup27dup28dup29dup30dup31" fmla="*/ 4731376 h 4731376"/>
                <a:gd name="connsiteX17dup0dup1dup2dup3dup4dup5dup6dup7dup8dup9dup10dup11dup12dup13dup14dup15dup16dup17dup18dup19dup20dup21dup22dup23dup24dup25dup26dup27dup28dup29dup30dup31" fmla="*/ 830382 w 3523460"/>
                <a:gd name="connsiteY17dup0dup1dup2dup3dup4dup5dup6dup7dup8dup9dup10dup11dup12dup13dup14dup15dup16dup17dup18dup19dup20dup21dup22dup23dup24dup25dup26dup27dup28dup29dup30dup31" fmla="*/ 4731376 h 4731376"/>
                <a:gd name="connsiteX0dup0dup1dup2dup3dup4dup5dup6dup7dup8dup9dup10dup11dup12dup13dup14dup15dup16dup17dup18dup19dup20dup21dup22dup23dup24dup25dup26dup27dup28dup29dup30dup31dup32" fmla="*/ 830382 w 3523460"/>
                <a:gd name="connsiteY0dup0dup1dup2dup3dup4dup5dup6dup7dup8dup9dup10dup11dup12dup13dup14dup15dup16dup17dup18dup19dup20dup21dup22dup23dup24dup25dup26dup27dup28dup29dup30dup31dup32" fmla="*/ 4731376 h 4731376"/>
                <a:gd name="connsiteX1dup0dup1dup2dup3dup4dup5dup6dup7dup8dup9dup10dup11dup12dup13dup14dup15dup16dup17dup18dup19dup20dup21dup22dup23dup24dup25dup26dup27dup28dup29dup30dup31dup32" fmla="*/ 870139 w 3523460"/>
                <a:gd name="connsiteY1dup0dup1dup2dup3dup4dup5dup6dup7dup8dup9dup10dup11dup12dup13dup14dup15dup16dup17dup18dup19dup20dup21dup22dup23dup24dup25dup26dup27dup28dup29dup30dup31dup32" fmla="*/ 4095273 h 4731376"/>
                <a:gd name="connsiteX2dup0dup1dup2dup3dup4dup5dup6dup7dup8dup9dup10dup11dup12dup13dup14dup15dup16dup17dup18dup19dup20dup21dup22dup23dup24dup25dup26dup27dup28dup29dup30dup31dup32" fmla="*/ 432816 w 3523460"/>
                <a:gd name="connsiteY2dup0dup1dup2dup3dup4dup5dup6dup7dup8dup9dup10dup11dup12dup13dup14dup15dup16dup17dup18dup19dup20dup21dup22dup23dup24dup25dup26dup27dup28dup29dup30dup31dup32" fmla="*/ 2274423 h 4731376"/>
                <a:gd name="connsiteX3dup0dup1dup2dup3dup4dup5dup6dup7dup8dup9dup10dup11dup12dup13dup14dup15dup16dup17dup18dup19dup20dup21dup22dup23dup24dup25dup26dup27dup28dup29dup30dup31dup32" fmla="*/ 75008 w 3523460"/>
                <a:gd name="connsiteY3dup0dup1dup2dup3dup4dup5dup6dup7dup8dup9dup10dup11dup12dup13dup14dup15dup16dup17dup18dup19dup20dup21dup22dup23dup24dup25dup26dup27dup28dup29dup30dup31dup32" fmla="*/ 970409 h 4731376"/>
                <a:gd name="connsiteX4dup0dup1dup2dup3dup4dup5dup6dup7dup8dup9dup10dup11dup12dup13dup14dup15dup16dup17dup18dup19dup20dup21dup22dup23dup24dup25dup26dup27dup28dup29dup30dup31dup32" fmla="*/ 766771 w 3523460"/>
                <a:gd name="connsiteY4dup0dup1dup2dup3dup4dup5dup6dup7dup8dup9dup10dup11dup12dup13dup14dup15dup16dup17dup18dup19dup20dup21dup22dup23dup24dup25dup26dup27dup28dup29dup30dup31dup32" fmla="*/ 1972273 h 4731376"/>
                <a:gd name="connsiteX5dup0dup1dup2dup3dup4dup5dup6dup7dup8dup9dup10dup11dup12dup13dup14dup15dup16dup17dup18dup19dup20dup21dup22dup23dup24dup25dup26dup27dup28dup29dup30dup31dup32" fmla="*/ 711112 w 3523460"/>
                <a:gd name="connsiteY5dup0dup1dup2dup3dup4dup5dup6dup7dup8dup9dup10dup11dup12dup13dup14dup15dup16dup17dup18dup19dup20dup21dup22dup23dup24dup25dup26dup27dup28dup29dup30dup31dup32" fmla="*/ 215035 h 4731376"/>
                <a:gd name="connsiteX6dup0dup1dup2dup3dup4dup5dup6dup7dup8dup9dup10dup11dup12dup13dup14dup15dup16dup17dup18dup19dup20dup21dup22dup23dup24dup25dup26dup27dup28dup29dup30dup31dup32" fmla="*/ 1251801 w 3523460"/>
                <a:gd name="connsiteY6dup0dup1dup2dup3dup4dup5dup6dup7dup8dup9dup10dup11dup12dup13dup14dup15dup16dup17dup18dup19dup20dup21dup22dup23dup24dup25dup26dup27dup28dup29dup30dup31dup32" fmla="*/ 1765539 h 4731376"/>
                <a:gd name="connsiteX7dup0dup1dup2dup3dup4dup5dup6dup7dup8dup9dup10dup11dup12dup13dup14dup15dup16dup17dup18dup19dup20dup21dup22dup23dup24dup25dup26dup27dup28dup29dup30dup31dup32" fmla="*/ 1458534 w 3523460"/>
                <a:gd name="connsiteY7dup0dup1dup2dup3dup4dup5dup6dup7dup8dup9dup10dup11dup12dup13dup14dup15dup16dup17dup18dup19dup20dup21dup22dup23dup24dup25dup26dup27dup28dup29dup30dup31dup32" fmla="*/ 350 h 4731376"/>
                <a:gd name="connsiteX8dup0dup1dup2dup3dup4dup5dup6dup7dup8dup9dup10dup11dup12dup13dup14dup15dup16dup17dup18dup19dup20dup21dup22dup23dup24dup25dup26dup27dup28dup29dup30dup31dup32" fmla="*/ 1776587 w 3523460"/>
                <a:gd name="connsiteY8dup0dup1dup2dup3dup4dup5dup6dup7dup8dup9dup10dup11dup12dup13dup14dup15dup16dup17dup18dup19dup20dup21dup22dup23dup24dup25dup26dup27dup28dup29dup30dup31dup32" fmla="*/ 1821199 h 4731376"/>
                <a:gd name="connsiteX9dup0dup1dup2dup3dup4dup5dup6dup7dup8dup9dup10dup11dup12dup13dup14dup15dup16dup17dup18dup19dup20dup21dup22dup23dup24dup25dup26dup27dup28dup29dup30dup31dup32" fmla="*/ 2492205 w 3523460"/>
                <a:gd name="connsiteY9dup0dup1dup2dup3dup4dup5dup6dup7dup8dup9dup10dup11dup12dup13dup14dup15dup16dup17dup18dup19dup20dup21dup22dup23dup24dup25dup26dup27dup28dup29dup30dup31dup32" fmla="*/ 334305 h 4731376"/>
                <a:gd name="connsiteX10dup0dup1dup2dup3dup4dup5dup6dup7dup8dup9dup10dup11dup12dup13dup14dup15dup16dup17dup18dup19dup20dup21dup22dup23dup24dup25dup26dup27dup28dup29dup30dup31dup32" fmla="*/ 2213909 w 3523460"/>
                <a:gd name="connsiteY10dup0dup1dup2dup3dup4dup5dup6dup7dup8dup9dup10dup11dup12dup13dup14dup15dup16dup17dup18dup19dup20dup21dup22dup23dup24dup25dup26dup27dup28dup29dup30dup31dup32" fmla="*/ 1956371 h 4731376"/>
                <a:gd name="connsiteX11dup0dup1dup2dup3dup4dup5dup6dup7dup8dup9dup10dup11dup12dup13dup14dup15dup16dup17dup18dup19dup20dup21dup22dup23dup24dup25dup26dup27dup28dup29dup30dup31dup32" fmla="*/ 2325227 w 3523460"/>
                <a:gd name="connsiteY11dup0dup1dup2dup3dup4dup5dup6dup7dup8dup9dup10dup11dup12dup13dup14dup15dup16dup17dup18dup19dup20dup21dup22dup23dup24dup25dup26dup27dup28dup29dup30dup31dup32" fmla="*/ 2711745 h 4731376"/>
                <a:gd name="connsiteX12dup0dup1dup2dup3dup4dup5dup6dup7dup8dup9dup10dup11dup12dup13dup14dup15dup16dup17dup18dup19dup20dup21dup22dup23dup24dup25dup26dup27dup28dup29dup30dup31dup32" fmla="*/ 2762549 w 3523460"/>
                <a:gd name="connsiteY12dup0dup1dup2dup3dup4dup5dup6dup7dup8dup9dup10dup11dup12dup13dup14dup15dup16dup17dup18dup19dup20dup21dup22dup23dup24dup25dup26dup27dup28dup29dup30dup31dup32" fmla="*/ 2266471 h 4731376"/>
                <a:gd name="connsiteX13dup0dup1dup2dup3dup4dup5dup6dup7dup8dup9dup10dup11dup12dup13dup14dup15dup16dup17dup18dup19dup20dup21dup22dup23dup24dup25dup26dup27dup28dup29dup30dup31dup32" fmla="*/ 3509971 w 3523460"/>
                <a:gd name="connsiteY13dup0dup1dup2dup3dup4dup5dup6dup7dup8dup9dup10dup11dup12dup13dup14dup15dup16dup17dup18dup19dup20dup21dup22dup23dup24dup25dup26dup27dup28dup29dup30dup31dup32" fmla="*/ 2163105 h 4731376"/>
                <a:gd name="connsiteX14dup0dup1dup2dup3dup4dup5dup6dup7dup8dup9dup10dup11dup12dup13dup14dup15dup16dup17dup18dup19dup20dup21dup22dup23dup24dup25dup26dup27dup28dup29dup30dup31dup32" fmla="*/ 2778451 w 3523460"/>
                <a:gd name="connsiteY14dup0dup1dup2dup3dup4dup5dup6dup7dup8dup9dup10dup11dup12dup13dup14dup15dup16dup17dup18dup19dup20dup21dup22dup23dup24dup25dup26dup27dup28dup29dup30dup31dup32" fmla="*/ 2942332 h 4731376"/>
                <a:gd name="connsiteX15dup0dup1dup2dup3dup4dup5dup6dup7dup8dup9dup10dup11dup12dup13dup14dup15dup16dup17dup18dup19dup20dup21dup22dup23dup24dup25dup26dup27dup28dup29dup30dup31dup32" fmla="*/ 2118493 w 3523460"/>
                <a:gd name="connsiteY15dup0dup1dup2dup3dup4dup5dup6dup7dup8dup9dup10dup11dup12dup13dup14dup15dup16dup17dup18dup19dup20dup21dup22dup23dup24dup25dup26dup27dup28dup29dup30dup31dup32" fmla="*/ 4007807 h 4731376"/>
                <a:gd name="connsiteX16dup0dup1dup2dup3dup4dup5dup6dup7dup8dup9dup10dup11dup12dup13dup14dup15dup16dup17dup18dup19dup20dup21dup22dup23dup24dup25dup26dup27dup28dup29dup30dup31dup32" fmla="*/ 2229811 w 3523460"/>
                <a:gd name="connsiteY16dup0dup1dup2dup3dup4dup5dup6dup7dup8dup9dup10dup11dup12dup13dup14dup15dup16dup17dup18dup19dup20dup21dup22dup23dup24dup25dup26dup27dup28dup29dup30dup31dup32" fmla="*/ 4731376 h 4731376"/>
                <a:gd name="connsiteX17dup0dup1dup2dup3dup4dup5dup6dup7dup8dup9dup10dup11dup12dup13dup14dup15dup16dup17dup18dup19dup20dup21dup22dup23dup24dup25dup26dup27dup28dup29dup30dup31dup32" fmla="*/ 830382 w 3523460"/>
                <a:gd name="connsiteY17dup0dup1dup2dup3dup4dup5dup6dup7dup8dup9dup10dup11dup12dup13dup14dup15dup16dup17dup18dup19dup20dup21dup22dup23dup24dup25dup26dup27dup28dup29dup30dup31dup32" fmla="*/ 4731376 h 4731376"/>
                <a:gd name="connsiteX0dup0dup1dup2dup3dup4dup5dup6dup7dup8dup9dup10dup11dup12dup13dup14dup15dup16dup17dup18dup19dup20dup21dup22dup23dup24dup25dup26dup27dup28dup29dup30dup31dup32dup33" fmla="*/ 830382 w 3523460"/>
                <a:gd name="connsiteY0dup0dup1dup2dup3dup4dup5dup6dup7dup8dup9dup10dup11dup12dup13dup14dup15dup16dup17dup18dup19dup20dup21dup22dup23dup24dup25dup26dup27dup28dup29dup30dup31dup32dup33" fmla="*/ 4731376 h 4731376"/>
                <a:gd name="connsiteX1dup0dup1dup2dup3dup4dup5dup6dup7dup8dup9dup10dup11dup12dup13dup14dup15dup16dup17dup18dup19dup20dup21dup22dup23dup24dup25dup26dup27dup28dup29dup30dup31dup32dup33" fmla="*/ 870139 w 3523460"/>
                <a:gd name="connsiteY1dup0dup1dup2dup3dup4dup5dup6dup7dup8dup9dup10dup11dup12dup13dup14dup15dup16dup17dup18dup19dup20dup21dup22dup23dup24dup25dup26dup27dup28dup29dup30dup31dup32dup33" fmla="*/ 4095273 h 4731376"/>
                <a:gd name="connsiteX2dup0dup1dup2dup3dup4dup5dup6dup7dup8dup9dup10dup11dup12dup13dup14dup15dup16dup17dup18dup19dup20dup21dup22dup23dup24dup25dup26dup27dup28dup29dup30dup31dup32dup33" fmla="*/ 432816 w 3523460"/>
                <a:gd name="connsiteY2dup0dup1dup2dup3dup4dup5dup6dup7dup8dup9dup10dup11dup12dup13dup14dup15dup16dup17dup18dup19dup20dup21dup22dup23dup24dup25dup26dup27dup28dup29dup30dup31dup32dup33" fmla="*/ 2274423 h 4731376"/>
                <a:gd name="connsiteX3dup0dup1dup2dup3dup4dup5dup6dup7dup8dup9dup10dup11dup12dup13dup14dup15dup16dup17dup18dup19dup20dup21dup22dup23dup24dup25dup26dup27dup28dup29dup30dup31dup32dup33" fmla="*/ 75008 w 3523460"/>
                <a:gd name="connsiteY3dup0dup1dup2dup3dup4dup5dup6dup7dup8dup9dup10dup11dup12dup13dup14dup15dup16dup17dup18dup19dup20dup21dup22dup23dup24dup25dup26dup27dup28dup29dup30dup31dup32dup33" fmla="*/ 970409 h 4731376"/>
                <a:gd name="connsiteX4dup0dup1dup2dup3dup4dup5dup6dup7dup8dup9dup10dup11dup12dup13dup14dup15dup16dup17dup18dup19dup20dup21dup22dup23dup24dup25dup26dup27dup28dup29dup30dup31dup32dup33" fmla="*/ 766771 w 3523460"/>
                <a:gd name="connsiteY4dup0dup1dup2dup3dup4dup5dup6dup7dup8dup9dup10dup11dup12dup13dup14dup15dup16dup17dup18dup19dup20dup21dup22dup23dup24dup25dup26dup27dup28dup29dup30dup31dup32dup33" fmla="*/ 1972273 h 4731376"/>
                <a:gd name="connsiteX5dup0dup1dup2dup3dup4dup5dup6dup7dup8dup9dup10dup11dup12dup13dup14dup15dup16dup17dup18dup19dup20dup21dup22dup23dup24dup25dup26dup27dup28dup29dup30dup31dup32dup33" fmla="*/ 711112 w 3523460"/>
                <a:gd name="connsiteY5dup0dup1dup2dup3dup4dup5dup6dup7dup8dup9dup10dup11dup12dup13dup14dup15dup16dup17dup18dup19dup20dup21dup22dup23dup24dup25dup26dup27dup28dup29dup30dup31dup32dup33" fmla="*/ 215035 h 4731376"/>
                <a:gd name="connsiteX6dup0dup1dup2dup3dup4dup5dup6dup7dup8dup9dup10dup11dup12dup13dup14dup15dup16dup17dup18dup19dup20dup21dup22dup23dup24dup25dup26dup27dup28dup29dup30dup31dup32dup33" fmla="*/ 1251801 w 3523460"/>
                <a:gd name="connsiteY6dup0dup1dup2dup3dup4dup5dup6dup7dup8dup9dup10dup11dup12dup13dup14dup15dup16dup17dup18dup19dup20dup21dup22dup23dup24dup25dup26dup27dup28dup29dup30dup31dup32dup33" fmla="*/ 1765539 h 4731376"/>
                <a:gd name="connsiteX7dup0dup1dup2dup3dup4dup5dup6dup7dup8dup9dup10dup11dup12dup13dup14dup15dup16dup17dup18dup19dup20dup21dup22dup23dup24dup25dup26dup27dup28dup29dup30dup31dup32dup33" fmla="*/ 1458534 w 3523460"/>
                <a:gd name="connsiteY7dup0dup1dup2dup3dup4dup5dup6dup7dup8dup9dup10dup11dup12dup13dup14dup15dup16dup17dup18dup19dup20dup21dup22dup23dup24dup25dup26dup27dup28dup29dup30dup31dup32dup33" fmla="*/ 350 h 4731376"/>
                <a:gd name="connsiteX8dup0dup1dup2dup3dup4dup5dup6dup7dup8dup9dup10dup11dup12dup13dup14dup15dup16dup17dup18dup19dup20dup21dup22dup23dup24dup25dup26dup27dup28dup29dup30dup31dup32dup33" fmla="*/ 1776587 w 3523460"/>
                <a:gd name="connsiteY8dup0dup1dup2dup3dup4dup5dup6dup7dup8dup9dup10dup11dup12dup13dup14dup15dup16dup17dup18dup19dup20dup21dup22dup23dup24dup25dup26dup27dup28dup29dup30dup31dup32dup33" fmla="*/ 1821199 h 4731376"/>
                <a:gd name="connsiteX9dup0dup1dup2dup3dup4dup5dup6dup7dup8dup9dup10dup11dup12dup13dup14dup15dup16dup17dup18dup19dup20dup21dup22dup23dup24dup25dup26dup27dup28dup29dup30dup31dup32dup33" fmla="*/ 2492205 w 3523460"/>
                <a:gd name="connsiteY9dup0dup1dup2dup3dup4dup5dup6dup7dup8dup9dup10dup11dup12dup13dup14dup15dup16dup17dup18dup19dup20dup21dup22dup23dup24dup25dup26dup27dup28dup29dup30dup31dup32dup33" fmla="*/ 334305 h 4731376"/>
                <a:gd name="connsiteX10dup0dup1dup2dup3dup4dup5dup6dup7dup8dup9dup10dup11dup12dup13dup14dup15dup16dup17dup18dup19dup20dup21dup22dup23dup24dup25dup26dup27dup28dup29dup30dup31dup32dup33" fmla="*/ 2221860 w 3523460"/>
                <a:gd name="connsiteY10dup0dup1dup2dup3dup4dup5dup6dup7dup8dup9dup10dup11dup12dup13dup14dup15dup16dup17dup18dup19dup20dup21dup22dup23dup24dup25dup26dup27dup28dup29dup30dup31dup32dup33" fmla="*/ 2012031 h 4731376"/>
                <a:gd name="connsiteX11dup0dup1dup2dup3dup4dup5dup6dup7dup8dup9dup10dup11dup12dup13dup14dup15dup16dup17dup18dup19dup20dup21dup22dup23dup24dup25dup26dup27dup28dup29dup30dup31dup32dup33" fmla="*/ 2325227 w 3523460"/>
                <a:gd name="connsiteY11dup0dup1dup2dup3dup4dup5dup6dup7dup8dup9dup10dup11dup12dup13dup14dup15dup16dup17dup18dup19dup20dup21dup22dup23dup24dup25dup26dup27dup28dup29dup30dup31dup32dup33" fmla="*/ 2711745 h 4731376"/>
                <a:gd name="connsiteX12dup0dup1dup2dup3dup4dup5dup6dup7dup8dup9dup10dup11dup12dup13dup14dup15dup16dup17dup18dup19dup20dup21dup22dup23dup24dup25dup26dup27dup28dup29dup30dup31dup32dup33" fmla="*/ 2762549 w 3523460"/>
                <a:gd name="connsiteY12dup0dup1dup2dup3dup4dup5dup6dup7dup8dup9dup10dup11dup12dup13dup14dup15dup16dup17dup18dup19dup20dup21dup22dup23dup24dup25dup26dup27dup28dup29dup30dup31dup32dup33" fmla="*/ 2266471 h 4731376"/>
                <a:gd name="connsiteX13dup0dup1dup2dup3dup4dup5dup6dup7dup8dup9dup10dup11dup12dup13dup14dup15dup16dup17dup18dup19dup20dup21dup22dup23dup24dup25dup26dup27dup28dup29dup30dup31dup32dup33" fmla="*/ 3509971 w 3523460"/>
                <a:gd name="connsiteY13dup0dup1dup2dup3dup4dup5dup6dup7dup8dup9dup10dup11dup12dup13dup14dup15dup16dup17dup18dup19dup20dup21dup22dup23dup24dup25dup26dup27dup28dup29dup30dup31dup32dup33" fmla="*/ 2163105 h 4731376"/>
                <a:gd name="connsiteX14dup0dup1dup2dup3dup4dup5dup6dup7dup8dup9dup10dup11dup12dup13dup14dup15dup16dup17dup18dup19dup20dup21dup22dup23dup24dup25dup26dup27dup28dup29dup30dup31dup32dup33" fmla="*/ 2778451 w 3523460"/>
                <a:gd name="connsiteY14dup0dup1dup2dup3dup4dup5dup6dup7dup8dup9dup10dup11dup12dup13dup14dup15dup16dup17dup18dup19dup20dup21dup22dup23dup24dup25dup26dup27dup28dup29dup30dup31dup32dup33" fmla="*/ 2942332 h 4731376"/>
                <a:gd name="connsiteX15dup0dup1dup2dup3dup4dup5dup6dup7dup8dup9dup10dup11dup12dup13dup14dup15dup16dup17dup18dup19dup20dup21dup22dup23dup24dup25dup26dup27dup28dup29dup30dup31dup32dup33" fmla="*/ 2118493 w 3523460"/>
                <a:gd name="connsiteY15dup0dup1dup2dup3dup4dup5dup6dup7dup8dup9dup10dup11dup12dup13dup14dup15dup16dup17dup18dup19dup20dup21dup22dup23dup24dup25dup26dup27dup28dup29dup30dup31dup32dup33" fmla="*/ 4007807 h 4731376"/>
                <a:gd name="connsiteX16dup0dup1dup2dup3dup4dup5dup6dup7dup8dup9dup10dup11dup12dup13dup14dup15dup16dup17dup18dup19dup20dup21dup22dup23dup24dup25dup26dup27dup28dup29dup30dup31dup32dup33" fmla="*/ 2229811 w 3523460"/>
                <a:gd name="connsiteY16dup0dup1dup2dup3dup4dup5dup6dup7dup8dup9dup10dup11dup12dup13dup14dup15dup16dup17dup18dup19dup20dup21dup22dup23dup24dup25dup26dup27dup28dup29dup30dup31dup32dup33" fmla="*/ 4731376 h 4731376"/>
                <a:gd name="connsiteX17dup0dup1dup2dup3dup4dup5dup6dup7dup8dup9dup10dup11dup12dup13dup14dup15dup16dup17dup18dup19dup20dup21dup22dup23dup24dup25dup26dup27dup28dup29dup30dup31dup32dup33" fmla="*/ 830382 w 3523460"/>
                <a:gd name="connsiteY17dup0dup1dup2dup3dup4dup5dup6dup7dup8dup9dup10dup11dup12dup13dup14dup15dup16dup17dup18dup19dup20dup21dup22dup23dup24dup25dup26dup27dup28dup29dup30dup31dup32dup33" fmla="*/ 4731376 h 4731376"/>
                <a:gd name="connsiteX0dup0dup1dup2dup3dup4dup5dup6dup7dup8dup9dup10dup11dup12dup13dup14dup15dup16dup17dup18dup19dup20dup21dup22dup23dup24dup25dup26dup27dup28dup29dup30dup31dup32dup33dup34" fmla="*/ 830382 w 3523460"/>
                <a:gd name="connsiteY0dup0dup1dup2dup3dup4dup5dup6dup7dup8dup9dup10dup11dup12dup13dup14dup15dup16dup17dup18dup19dup20dup21dup22dup23dup24dup25dup26dup27dup28dup29dup30dup31dup32dup33dup34" fmla="*/ 4731376 h 4731376"/>
                <a:gd name="connsiteX1dup0dup1dup2dup3dup4dup5dup6dup7dup8dup9dup10dup11dup12dup13dup14dup15dup16dup17dup18dup19dup20dup21dup22dup23dup24dup25dup26dup27dup28dup29dup30dup31dup32dup33dup34" fmla="*/ 870139 w 3523460"/>
                <a:gd name="connsiteY1dup0dup1dup2dup3dup4dup5dup6dup7dup8dup9dup10dup11dup12dup13dup14dup15dup16dup17dup18dup19dup20dup21dup22dup23dup24dup25dup26dup27dup28dup29dup30dup31dup32dup33dup34" fmla="*/ 4095273 h 4731376"/>
                <a:gd name="connsiteX2dup0dup1dup2dup3dup4dup5dup6dup7dup8dup9dup10dup11dup12dup13dup14dup15dup16dup17dup18dup19dup20dup21dup22dup23dup24dup25dup26dup27dup28dup29dup30dup31dup32dup33dup34" fmla="*/ 432816 w 3523460"/>
                <a:gd name="connsiteY2dup0dup1dup2dup3dup4dup5dup6dup7dup8dup9dup10dup11dup12dup13dup14dup15dup16dup17dup18dup19dup20dup21dup22dup23dup24dup25dup26dup27dup28dup29dup30dup31dup32dup33dup34" fmla="*/ 2274423 h 4731376"/>
                <a:gd name="connsiteX3dup0dup1dup2dup3dup4dup5dup6dup7dup8dup9dup10dup11dup12dup13dup14dup15dup16dup17dup18dup19dup20dup21dup22dup23dup24dup25dup26dup27dup28dup29dup30dup31dup32dup33dup34" fmla="*/ 75008 w 3523460"/>
                <a:gd name="connsiteY3dup0dup1dup2dup3dup4dup5dup6dup7dup8dup9dup10dup11dup12dup13dup14dup15dup16dup17dup18dup19dup20dup21dup22dup23dup24dup25dup26dup27dup28dup29dup30dup31dup32dup33dup34" fmla="*/ 970409 h 4731376"/>
                <a:gd name="connsiteX4dup0dup1dup2dup3dup4dup5dup6dup7dup8dup9dup10dup11dup12dup13dup14dup15dup16dup17dup18dup19dup20dup21dup22dup23dup24dup25dup26dup27dup28dup29dup30dup31dup32dup33dup34" fmla="*/ 766771 w 3523460"/>
                <a:gd name="connsiteY4dup0dup1dup2dup3dup4dup5dup6dup7dup8dup9dup10dup11dup12dup13dup14dup15dup16dup17dup18dup19dup20dup21dup22dup23dup24dup25dup26dup27dup28dup29dup30dup31dup32dup33dup34" fmla="*/ 1972273 h 4731376"/>
                <a:gd name="connsiteX5dup0dup1dup2dup3dup4dup5dup6dup7dup8dup9dup10dup11dup12dup13dup14dup15dup16dup17dup18dup19dup20dup21dup22dup23dup24dup25dup26dup27dup28dup29dup30dup31dup32dup33dup34" fmla="*/ 711112 w 3523460"/>
                <a:gd name="connsiteY5dup0dup1dup2dup3dup4dup5dup6dup7dup8dup9dup10dup11dup12dup13dup14dup15dup16dup17dup18dup19dup20dup21dup22dup23dup24dup25dup26dup27dup28dup29dup30dup31dup32dup33dup34" fmla="*/ 215035 h 4731376"/>
                <a:gd name="connsiteX6dup0dup1dup2dup3dup4dup5dup6dup7dup8dup9dup10dup11dup12dup13dup14dup15dup16dup17dup18dup19dup20dup21dup22dup23dup24dup25dup26dup27dup28dup29dup30dup31dup32dup33dup34" fmla="*/ 1251801 w 3523460"/>
                <a:gd name="connsiteY6dup0dup1dup2dup3dup4dup5dup6dup7dup8dup9dup10dup11dup12dup13dup14dup15dup16dup17dup18dup19dup20dup21dup22dup23dup24dup25dup26dup27dup28dup29dup30dup31dup32dup33dup34" fmla="*/ 1765539 h 4731376"/>
                <a:gd name="connsiteX7dup0dup1dup2dup3dup4dup5dup6dup7dup8dup9dup10dup11dup12dup13dup14dup15dup16dup17dup18dup19dup20dup21dup22dup23dup24dup25dup26dup27dup28dup29dup30dup31dup32dup33dup34" fmla="*/ 1458534 w 3523460"/>
                <a:gd name="connsiteY7dup0dup1dup2dup3dup4dup5dup6dup7dup8dup9dup10dup11dup12dup13dup14dup15dup16dup17dup18dup19dup20dup21dup22dup23dup24dup25dup26dup27dup28dup29dup30dup31dup32dup33dup34" fmla="*/ 350 h 4731376"/>
                <a:gd name="connsiteX8dup0dup1dup2dup3dup4dup5dup6dup7dup8dup9dup10dup11dup12dup13dup14dup15dup16dup17dup18dup19dup20dup21dup22dup23dup24dup25dup26dup27dup28dup29dup30dup31dup32dup33dup34" fmla="*/ 1776587 w 3523460"/>
                <a:gd name="connsiteY8dup0dup1dup2dup3dup4dup5dup6dup7dup8dup9dup10dup11dup12dup13dup14dup15dup16dup17dup18dup19dup20dup21dup22dup23dup24dup25dup26dup27dup28dup29dup30dup31dup32dup33dup34" fmla="*/ 1821199 h 4731376"/>
                <a:gd name="connsiteX9dup0dup1dup2dup3dup4dup5dup6dup7dup8dup9dup10dup11dup12dup13dup14dup15dup16dup17dup18dup19dup20dup21dup22dup23dup24dup25dup26dup27dup28dup29dup30dup31dup32dup33dup34" fmla="*/ 2492205 w 3523460"/>
                <a:gd name="connsiteY9dup0dup1dup2dup3dup4dup5dup6dup7dup8dup9dup10dup11dup12dup13dup14dup15dup16dup17dup18dup19dup20dup21dup22dup23dup24dup25dup26dup27dup28dup29dup30dup31dup32dup33dup34" fmla="*/ 334305 h 4731376"/>
                <a:gd name="connsiteX10dup0dup1dup2dup3dup4dup5dup6dup7dup8dup9dup10dup11dup12dup13dup14dup15dup16dup17dup18dup19dup20dup21dup22dup23dup24dup25dup26dup27dup28dup29dup30dup31dup32dup33dup34" fmla="*/ 2221860 w 3523460"/>
                <a:gd name="connsiteY10dup0dup1dup2dup3dup4dup5dup6dup7dup8dup9dup10dup11dup12dup13dup14dup15dup16dup17dup18dup19dup20dup21dup22dup23dup24dup25dup26dup27dup28dup29dup30dup31dup32dup33dup34" fmla="*/ 2012031 h 4731376"/>
                <a:gd name="connsiteX11dup0dup1dup2dup3dup4dup5dup6dup7dup8dup9dup10dup11dup12dup13dup14dup15dup16dup17dup18dup19dup20dup21dup22dup23dup24dup25dup26dup27dup28dup29dup30dup31dup32dup33dup34" fmla="*/ 2325227 w 3523460"/>
                <a:gd name="connsiteY11dup0dup1dup2dup3dup4dup5dup6dup7dup8dup9dup10dup11dup12dup13dup14dup15dup16dup17dup18dup19dup20dup21dup22dup23dup24dup25dup26dup27dup28dup29dup30dup31dup32dup33dup34" fmla="*/ 2711745 h 4731376"/>
                <a:gd name="connsiteX12dup0dup1dup2dup3dup4dup5dup6dup7dup8dup9dup10dup11dup12dup13dup14dup15dup16dup17dup18dup19dup20dup21dup22dup23dup24dup25dup26dup27dup28dup29dup30dup31dup32dup33dup34" fmla="*/ 2762549 w 3523460"/>
                <a:gd name="connsiteY12dup0dup1dup2dup3dup4dup5dup6dup7dup8dup9dup10dup11dup12dup13dup14dup15dup16dup17dup18dup19dup20dup21dup22dup23dup24dup25dup26dup27dup28dup29dup30dup31dup32dup33dup34" fmla="*/ 2266471 h 4731376"/>
                <a:gd name="connsiteX13dup0dup1dup2dup3dup4dup5dup6dup7dup8dup9dup10dup11dup12dup13dup14dup15dup16dup17dup18dup19dup20dup21dup22dup23dup24dup25dup26dup27dup28dup29dup30dup31dup32dup33dup34" fmla="*/ 3509971 w 3523460"/>
                <a:gd name="connsiteY13dup0dup1dup2dup3dup4dup5dup6dup7dup8dup9dup10dup11dup12dup13dup14dup15dup16dup17dup18dup19dup20dup21dup22dup23dup24dup25dup26dup27dup28dup29dup30dup31dup32dup33dup34" fmla="*/ 2163105 h 4731376"/>
                <a:gd name="connsiteX14dup0dup1dup2dup3dup4dup5dup6dup7dup8dup9dup10dup11dup12dup13dup14dup15dup16dup17dup18dup19dup20dup21dup22dup23dup24dup25dup26dup27dup28dup29dup30dup31dup32dup33dup34" fmla="*/ 2778451 w 3523460"/>
                <a:gd name="connsiteY14dup0dup1dup2dup3dup4dup5dup6dup7dup8dup9dup10dup11dup12dup13dup14dup15dup16dup17dup18dup19dup20dup21dup22dup23dup24dup25dup26dup27dup28dup29dup30dup31dup32dup33dup34" fmla="*/ 2942332 h 4731376"/>
                <a:gd name="connsiteX15dup0dup1dup2dup3dup4dup5dup6dup7dup8dup9dup10dup11dup12dup13dup14dup15dup16dup17dup18dup19dup20dup21dup22dup23dup24dup25dup26dup27dup28dup29dup30dup31dup32dup33dup34" fmla="*/ 2118493 w 3523460"/>
                <a:gd name="connsiteY15dup0dup1dup2dup3dup4dup5dup6dup7dup8dup9dup10dup11dup12dup13dup14dup15dup16dup17dup18dup19dup20dup21dup22dup23dup24dup25dup26dup27dup28dup29dup30dup31dup32dup33dup34" fmla="*/ 4007807 h 4731376"/>
                <a:gd name="connsiteX16dup0dup1dup2dup3dup4dup5dup6dup7dup8dup9dup10dup11dup12dup13dup14dup15dup16dup17dup18dup19dup20dup21dup22dup23dup24dup25dup26dup27dup28dup29dup30dup31dup32dup33dup34" fmla="*/ 2229811 w 3523460"/>
                <a:gd name="connsiteY16dup0dup1dup2dup3dup4dup5dup6dup7dup8dup9dup10dup11dup12dup13dup14dup15dup16dup17dup18dup19dup20dup21dup22dup23dup24dup25dup26dup27dup28dup29dup30dup31dup32dup33dup34" fmla="*/ 4731376 h 4731376"/>
                <a:gd name="connsiteX17dup0dup1dup2dup3dup4dup5dup6dup7dup8dup9dup10dup11dup12dup13dup14dup15dup16dup17dup18dup19dup20dup21dup22dup23dup24dup25dup26dup27dup28dup29dup30dup31dup32dup33dup34" fmla="*/ 830382 w 3523460"/>
                <a:gd name="connsiteY17dup0dup1dup2dup3dup4dup5dup6dup7dup8dup9dup10dup11dup12dup13dup14dup15dup16dup17dup18dup19dup20dup21dup22dup23dup24dup25dup26dup27dup28dup29dup30dup31dup32dup33dup34" fmla="*/ 4731376 h 4731376"/>
                <a:gd name="connsiteX0dup0dup1dup2dup3dup4dup5dup6dup7dup8dup9dup10dup11dup12dup13dup14dup15dup16dup17dup18dup19dup20dup21dup22dup23dup24dup25dup26dup27dup28dup29dup30dup31dup32dup33dup34dup35" fmla="*/ 830382 w 3523460"/>
                <a:gd name="connsiteY0dup0dup1dup2dup3dup4dup5dup6dup7dup8dup9dup10dup11dup12dup13dup14dup15dup16dup17dup18dup19dup20dup21dup22dup23dup24dup25dup26dup27dup28dup29dup30dup31dup32dup33dup34dup35" fmla="*/ 4731376 h 4731376"/>
                <a:gd name="connsiteX1dup0dup1dup2dup3dup4dup5dup6dup7dup8dup9dup10dup11dup12dup13dup14dup15dup16dup17dup18dup19dup20dup21dup22dup23dup24dup25dup26dup27dup28dup29dup30dup31dup32dup33dup34dup35" fmla="*/ 870139 w 3523460"/>
                <a:gd name="connsiteY1dup0dup1dup2dup3dup4dup5dup6dup7dup8dup9dup10dup11dup12dup13dup14dup15dup16dup17dup18dup19dup20dup21dup22dup23dup24dup25dup26dup27dup28dup29dup30dup31dup32dup33dup34dup35" fmla="*/ 4095273 h 4731376"/>
                <a:gd name="connsiteX2dup0dup1dup2dup3dup4dup5dup6dup7dup8dup9dup10dup11dup12dup13dup14dup15dup16dup17dup18dup19dup20dup21dup22dup23dup24dup25dup26dup27dup28dup29dup30dup31dup32dup33dup34dup35" fmla="*/ 432816 w 3523460"/>
                <a:gd name="connsiteY2dup0dup1dup2dup3dup4dup5dup6dup7dup8dup9dup10dup11dup12dup13dup14dup15dup16dup17dup18dup19dup20dup21dup22dup23dup24dup25dup26dup27dup28dup29dup30dup31dup32dup33dup34dup35" fmla="*/ 2274423 h 4731376"/>
                <a:gd name="connsiteX3dup0dup1dup2dup3dup4dup5dup6dup7dup8dup9dup10dup11dup12dup13dup14dup15dup16dup17dup18dup19dup20dup21dup22dup23dup24dup25dup26dup27dup28dup29dup30dup31dup32dup33dup34dup35" fmla="*/ 75008 w 3523460"/>
                <a:gd name="connsiteY3dup0dup1dup2dup3dup4dup5dup6dup7dup8dup9dup10dup11dup12dup13dup14dup15dup16dup17dup18dup19dup20dup21dup22dup23dup24dup25dup26dup27dup28dup29dup30dup31dup32dup33dup34dup35" fmla="*/ 970409 h 4731376"/>
                <a:gd name="connsiteX4dup0dup1dup2dup3dup4dup5dup6dup7dup8dup9dup10dup11dup12dup13dup14dup15dup16dup17dup18dup19dup20dup21dup22dup23dup24dup25dup26dup27dup28dup29dup30dup31dup32dup33dup34dup35" fmla="*/ 766771 w 3523460"/>
                <a:gd name="connsiteY4dup0dup1dup2dup3dup4dup5dup6dup7dup8dup9dup10dup11dup12dup13dup14dup15dup16dup17dup18dup19dup20dup21dup22dup23dup24dup25dup26dup27dup28dup29dup30dup31dup32dup33dup34dup35" fmla="*/ 1972273 h 4731376"/>
                <a:gd name="connsiteX5dup0dup1dup2dup3dup4dup5dup6dup7dup8dup9dup10dup11dup12dup13dup14dup15dup16dup17dup18dup19dup20dup21dup22dup23dup24dup25dup26dup27dup28dup29dup30dup31dup32dup33dup34dup35" fmla="*/ 711112 w 3523460"/>
                <a:gd name="connsiteY5dup0dup1dup2dup3dup4dup5dup6dup7dup8dup9dup10dup11dup12dup13dup14dup15dup16dup17dup18dup19dup20dup21dup22dup23dup24dup25dup26dup27dup28dup29dup30dup31dup32dup33dup34dup35" fmla="*/ 215035 h 4731376"/>
                <a:gd name="connsiteX6dup0dup1dup2dup3dup4dup5dup6dup7dup8dup9dup10dup11dup12dup13dup14dup15dup16dup17dup18dup19dup20dup21dup22dup23dup24dup25dup26dup27dup28dup29dup30dup31dup32dup33dup34dup35" fmla="*/ 1251801 w 3523460"/>
                <a:gd name="connsiteY6dup0dup1dup2dup3dup4dup5dup6dup7dup8dup9dup10dup11dup12dup13dup14dup15dup16dup17dup18dup19dup20dup21dup22dup23dup24dup25dup26dup27dup28dup29dup30dup31dup32dup33dup34dup35" fmla="*/ 1765539 h 4731376"/>
                <a:gd name="connsiteX7dup0dup1dup2dup3dup4dup5dup6dup7dup8dup9dup10dup11dup12dup13dup14dup15dup16dup17dup18dup19dup20dup21dup22dup23dup24dup25dup26dup27dup28dup29dup30dup31dup32dup33dup34dup35" fmla="*/ 1458534 w 3523460"/>
                <a:gd name="connsiteY7dup0dup1dup2dup3dup4dup5dup6dup7dup8dup9dup10dup11dup12dup13dup14dup15dup16dup17dup18dup19dup20dup21dup22dup23dup24dup25dup26dup27dup28dup29dup30dup31dup32dup33dup34dup35" fmla="*/ 350 h 4731376"/>
                <a:gd name="connsiteX8dup0dup1dup2dup3dup4dup5dup6dup7dup8dup9dup10dup11dup12dup13dup14dup15dup16dup17dup18dup19dup20dup21dup22dup23dup24dup25dup26dup27dup28dup29dup30dup31dup32dup33dup34dup35" fmla="*/ 1673219 w 3523460"/>
                <a:gd name="connsiteY8dup0dup1dup2dup3dup4dup5dup6dup7dup8dup9dup10dup11dup12dup13dup14dup15dup16dup17dup18dup19dup20dup21dup22dup23dup24dup25dup26dup27dup28dup29dup30dup31dup32dup33dup34dup35" fmla="*/ 1757587 h 4731376"/>
                <a:gd name="connsiteX9dup0dup1dup2dup3dup4dup5dup6dup7dup8dup9dup10dup11dup12dup13dup14dup15dup16dup17dup18dup19dup20dup21dup22dup23dup24dup25dup26dup27dup28dup29dup30dup31dup32dup33dup34dup35" fmla="*/ 1776587 w 3523460"/>
                <a:gd name="connsiteY9dup0dup1dup2dup3dup4dup5dup6dup7dup8dup9dup10dup11dup12dup13dup14dup15dup16dup17dup18dup19dup20dup21dup22dup23dup24dup25dup26dup27dup28dup29dup30dup31dup32dup33dup34dup35" fmla="*/ 1821199 h 4731376"/>
                <a:gd name="connsiteX10dup0dup1dup2dup3dup4dup5dup6dup7dup8dup9dup10dup11dup12dup13dup14dup15dup16dup17dup18dup19dup20dup21dup22dup23dup24dup25dup26dup27dup28dup29dup30dup31dup32dup33dup34dup35" fmla="*/ 2492205 w 3523460"/>
                <a:gd name="connsiteY10dup0dup1dup2dup3dup4dup5dup6dup7dup8dup9dup10dup11dup12dup13dup14dup15dup16dup17dup18dup19dup20dup21dup22dup23dup24dup25dup26dup27dup28dup29dup30dup31dup32dup33dup34dup35" fmla="*/ 334305 h 4731376"/>
                <a:gd name="connsiteX11dup0dup1dup2dup3dup4dup5dup6dup7dup8dup9dup10dup11dup12dup13dup14dup15dup16dup17dup18dup19dup20dup21dup22dup23dup24dup25dup26dup27dup28dup29dup30dup31dup32dup33dup34dup35" fmla="*/ 2221860 w 3523460"/>
                <a:gd name="connsiteY11dup0dup1dup2dup3dup4dup5dup6dup7dup8dup9dup10dup11dup12dup13dup14dup15dup16dup17dup18dup19dup20dup21dup22dup23dup24dup25dup26dup27dup28dup29dup30dup31dup32dup33dup34dup35" fmla="*/ 2012031 h 4731376"/>
                <a:gd name="connsiteX12dup0dup1dup2dup3dup4dup5dup6dup7dup8dup9dup10dup11dup12dup13dup14dup15dup16dup17dup18dup19dup20dup21dup22dup23dup24dup25dup26dup27dup28dup29dup30dup31dup32dup33dup34dup35" fmla="*/ 2325227 w 3523460"/>
                <a:gd name="connsiteY12dup0dup1dup2dup3dup4dup5dup6dup7dup8dup9dup10dup11dup12dup13dup14dup15dup16dup17dup18dup19dup20dup21dup22dup23dup24dup25dup26dup27dup28dup29dup30dup31dup32dup33dup34dup35" fmla="*/ 2711745 h 4731376"/>
                <a:gd name="connsiteX13dup0dup1dup2dup3dup4dup5dup6dup7dup8dup9dup10dup11dup12dup13dup14dup15dup16dup17dup18dup19dup20dup21dup22dup23dup24dup25dup26dup27dup28dup29dup30dup31dup32dup33dup34dup35" fmla="*/ 2762549 w 3523460"/>
                <a:gd name="connsiteY13dup0dup1dup2dup3dup4dup5dup6dup7dup8dup9dup10dup11dup12dup13dup14dup15dup16dup17dup18dup19dup20dup21dup22dup23dup24dup25dup26dup27dup28dup29dup30dup31dup32dup33dup34dup35" fmla="*/ 2266471 h 4731376"/>
                <a:gd name="connsiteX14dup0dup1dup2dup3dup4dup5dup6dup7dup8dup9dup10dup11dup12dup13dup14dup15dup16dup17dup18dup19dup20dup21dup22dup23dup24dup25dup26dup27dup28dup29dup30dup31dup32dup33dup34dup35" fmla="*/ 3509971 w 3523460"/>
                <a:gd name="connsiteY14dup0dup1dup2dup3dup4dup5dup6dup7dup8dup9dup10dup11dup12dup13dup14dup15dup16dup17dup18dup19dup20dup21dup22dup23dup24dup25dup26dup27dup28dup29dup30dup31dup32dup33dup34dup35" fmla="*/ 2163105 h 4731376"/>
                <a:gd name="connsiteX15dup0dup1dup2dup3dup4dup5dup6dup7dup8dup9dup10dup11dup12dup13dup14dup15dup16dup17dup18dup19dup20dup21dup22dup23dup24dup25dup26dup27dup28dup29dup30dup31dup32dup33dup34dup35" fmla="*/ 2778451 w 3523460"/>
                <a:gd name="connsiteY15dup0dup1dup2dup3dup4dup5dup6dup7dup8dup9dup10dup11dup12dup13dup14dup15dup16dup17dup18dup19dup20dup21dup22dup23dup24dup25dup26dup27dup28dup29dup30dup31dup32dup33dup34dup35" fmla="*/ 2942332 h 4731376"/>
                <a:gd name="connsiteX16dup0dup1dup2dup3dup4dup5dup6dup7dup8dup9dup10dup11dup12dup13dup14dup15dup16dup17dup18dup19dup20dup21dup22dup23dup24dup25dup26dup27dup28dup29dup30dup31dup32dup33dup34dup35" fmla="*/ 2118493 w 3523460"/>
                <a:gd name="connsiteY16dup0dup1dup2dup3dup4dup5dup6dup7dup8dup9dup10dup11dup12dup13dup14dup15dup16dup17dup18dup19dup20dup21dup22dup23dup24dup25dup26dup27dup28dup29dup30dup31dup32dup33dup34dup35" fmla="*/ 4007807 h 4731376"/>
                <a:gd name="connsiteX17dup0dup1dup2dup3dup4dup5dup6dup7dup8dup9dup10dup11dup12dup13dup14dup15dup16dup17dup18dup19dup20dup21dup22dup23dup24dup25dup26dup27dup28dup29dup30dup31dup32dup33dup34dup35" fmla="*/ 2229811 w 3523460"/>
                <a:gd name="connsiteY17dup0dup1dup2dup3dup4dup5dup6dup7dup8dup9dup10dup11dup12dup13dup14dup15dup16dup17dup18dup19dup20dup21dup22dup23dup24dup25dup26dup27dup28dup29dup30dup31dup32dup33dup34dup35" fmla="*/ 4731376 h 4731376"/>
                <a:gd name="connsiteX18" fmla="*/ 830382 w 3523460"/>
                <a:gd name="connsiteY18" fmla="*/ 4731376 h 4731376"/>
                <a:gd name="connsiteX0dup0dup1dup2dup3dup4dup5dup6dup7dup8dup9dup10dup11dup12dup13dup14dup15dup16dup17dup18dup19dup20dup21dup22dup23dup24dup25dup26dup27dup28dup29dup30dup31dup32dup33dup34dup35dup36" fmla="*/ 830382 w 3523460"/>
                <a:gd name="connsiteY0dup0dup1dup2dup3dup4dup5dup6dup7dup8dup9dup10dup11dup12dup13dup14dup15dup16dup17dup18dup19dup20dup21dup22dup23dup24dup25dup26dup27dup28dup29dup30dup31dup32dup33dup34dup35dup36" fmla="*/ 4731376 h 4731376"/>
                <a:gd name="connsiteX1dup0dup1dup2dup3dup4dup5dup6dup7dup8dup9dup10dup11dup12dup13dup14dup15dup16dup17dup18dup19dup20dup21dup22dup23dup24dup25dup26dup27dup28dup29dup30dup31dup32dup33dup34dup35dup36" fmla="*/ 870139 w 3523460"/>
                <a:gd name="connsiteY1dup0dup1dup2dup3dup4dup5dup6dup7dup8dup9dup10dup11dup12dup13dup14dup15dup16dup17dup18dup19dup20dup21dup22dup23dup24dup25dup26dup27dup28dup29dup30dup31dup32dup33dup34dup35dup36" fmla="*/ 4095273 h 4731376"/>
                <a:gd name="connsiteX2dup0dup1dup2dup3dup4dup5dup6dup7dup8dup9dup10dup11dup12dup13dup14dup15dup16dup17dup18dup19dup20dup21dup22dup23dup24dup25dup26dup27dup28dup29dup30dup31dup32dup33dup34dup35dup36" fmla="*/ 432816 w 3523460"/>
                <a:gd name="connsiteY2dup0dup1dup2dup3dup4dup5dup6dup7dup8dup9dup10dup11dup12dup13dup14dup15dup16dup17dup18dup19dup20dup21dup22dup23dup24dup25dup26dup27dup28dup29dup30dup31dup32dup33dup34dup35dup36" fmla="*/ 2274423 h 4731376"/>
                <a:gd name="connsiteX3dup0dup1dup2dup3dup4dup5dup6dup7dup8dup9dup10dup11dup12dup13dup14dup15dup16dup17dup18dup19dup20dup21dup22dup23dup24dup25dup26dup27dup28dup29dup30dup31dup32dup33dup34dup35dup36" fmla="*/ 75008 w 3523460"/>
                <a:gd name="connsiteY3dup0dup1dup2dup3dup4dup5dup6dup7dup8dup9dup10dup11dup12dup13dup14dup15dup16dup17dup18dup19dup20dup21dup22dup23dup24dup25dup26dup27dup28dup29dup30dup31dup32dup33dup34dup35dup36" fmla="*/ 970409 h 4731376"/>
                <a:gd name="connsiteX4dup0dup1dup2dup3dup4dup5dup6dup7dup8dup9dup10dup11dup12dup13dup14dup15dup16dup17dup18dup19dup20dup21dup22dup23dup24dup25dup26dup27dup28dup29dup30dup31dup32dup33dup34dup35dup36" fmla="*/ 766771 w 3523460"/>
                <a:gd name="connsiteY4dup0dup1dup2dup3dup4dup5dup6dup7dup8dup9dup10dup11dup12dup13dup14dup15dup16dup17dup18dup19dup20dup21dup22dup23dup24dup25dup26dup27dup28dup29dup30dup31dup32dup33dup34dup35dup36" fmla="*/ 1972273 h 4731376"/>
                <a:gd name="connsiteX5dup0dup1dup2dup3dup4dup5dup6dup7dup8dup9dup10dup11dup12dup13dup14dup15dup16dup17dup18dup19dup20dup21dup22dup23dup24dup25dup26dup27dup28dup29dup30dup31dup32dup33dup34dup35dup36" fmla="*/ 711112 w 3523460"/>
                <a:gd name="connsiteY5dup0dup1dup2dup3dup4dup5dup6dup7dup8dup9dup10dup11dup12dup13dup14dup15dup16dup17dup18dup19dup20dup21dup22dup23dup24dup25dup26dup27dup28dup29dup30dup31dup32dup33dup34dup35dup36" fmla="*/ 215035 h 4731376"/>
                <a:gd name="connsiteX6dup0dup1dup2dup3dup4dup5dup6dup7dup8dup9dup10dup11dup12dup13dup14dup15dup16dup17dup18dup19dup20dup21dup22dup23dup24dup25dup26dup27dup28dup29dup30dup31dup32dup33dup34dup35dup36" fmla="*/ 1251801 w 3523460"/>
                <a:gd name="connsiteY6dup0dup1dup2dup3dup4dup5dup6dup7dup8dup9dup10dup11dup12dup13dup14dup15dup16dup17dup18dup19dup20dup21dup22dup23dup24dup25dup26dup27dup28dup29dup30dup31dup32dup33dup34dup35dup36" fmla="*/ 1765539 h 4731376"/>
                <a:gd name="connsiteX7dup0dup1dup2dup3dup4dup5dup6dup7dup8dup9dup10dup11dup12dup13dup14dup15dup16dup17dup18dup19dup20dup21dup22dup23dup24dup25dup26dup27dup28dup29dup30dup31dup32dup33dup34dup35dup36" fmla="*/ 1458534 w 3523460"/>
                <a:gd name="connsiteY7dup0dup1dup2dup3dup4dup5dup6dup7dup8dup9dup10dup11dup12dup13dup14dup15dup16dup17dup18dup19dup20dup21dup22dup23dup24dup25dup26dup27dup28dup29dup30dup31dup32dup33dup34dup35dup36" fmla="*/ 350 h 4731376"/>
                <a:gd name="connsiteX8dup0dup1dup2dup3dup4dup5dup6dup7dup8dup9dup10dup11dup12dup13dup14dup15dup16dup17dup18dup19dup20dup21dup22dup23dup24dup25dup26dup27dup28dup29dup30dup31dup32dup33dup34dup35dup36" fmla="*/ 1673219 w 3523460"/>
                <a:gd name="connsiteY8dup0dup1dup2dup3dup4dup5dup6dup7dup8dup9dup10dup11dup12dup13dup14dup15dup16dup17dup18dup19dup20dup21dup22dup23dup24dup25dup26dup27dup28dup29dup30dup31dup32dup33dup34dup35dup36" fmla="*/ 1757587 h 4731376"/>
                <a:gd name="connsiteX9dup0dup1dup2dup3dup4dup5dup6dup7dup8dup9dup10dup11dup12dup13dup14dup15dup16dup17dup18dup19dup20dup21dup22dup23dup24dup25dup26dup27dup28dup29dup30dup31dup32dup33dup34dup35dup36" fmla="*/ 1808393 w 3523460"/>
                <a:gd name="connsiteY9dup0dup1dup2dup3dup4dup5dup6dup7dup8dup9dup10dup11dup12dup13dup14dup15dup16dup17dup18dup19dup20dup21dup22dup23dup24dup25dup26dup27dup28dup29dup30dup31dup32dup33dup34dup35dup36" fmla="*/ 1868907 h 4731376"/>
                <a:gd name="connsiteX10dup0dup1dup2dup3dup4dup5dup6dup7dup8dup9dup10dup11dup12dup13dup14dup15dup16dup17dup18dup19dup20dup21dup22dup23dup24dup25dup26dup27dup28dup29dup30dup31dup32dup33dup34dup35dup36" fmla="*/ 2492205 w 3523460"/>
                <a:gd name="connsiteY10dup0dup1dup2dup3dup4dup5dup6dup7dup8dup9dup10dup11dup12dup13dup14dup15dup16dup17dup18dup19dup20dup21dup22dup23dup24dup25dup26dup27dup28dup29dup30dup31dup32dup33dup34dup35dup36" fmla="*/ 334305 h 4731376"/>
                <a:gd name="connsiteX11dup0dup1dup2dup3dup4dup5dup6dup7dup8dup9dup10dup11dup12dup13dup14dup15dup16dup17dup18dup19dup20dup21dup22dup23dup24dup25dup26dup27dup28dup29dup30dup31dup32dup33dup34dup35dup36" fmla="*/ 2221860 w 3523460"/>
                <a:gd name="connsiteY11dup0dup1dup2dup3dup4dup5dup6dup7dup8dup9dup10dup11dup12dup13dup14dup15dup16dup17dup18dup19dup20dup21dup22dup23dup24dup25dup26dup27dup28dup29dup30dup31dup32dup33dup34dup35dup36" fmla="*/ 2012031 h 4731376"/>
                <a:gd name="connsiteX12dup0dup1dup2dup3dup4dup5dup6dup7dup8dup9dup10dup11dup12dup13dup14dup15dup16dup17dup18dup19dup20dup21dup22dup23dup24dup25dup26dup27dup28dup29dup30dup31dup32dup33dup34dup35dup36" fmla="*/ 2325227 w 3523460"/>
                <a:gd name="connsiteY12dup0dup1dup2dup3dup4dup5dup6dup7dup8dup9dup10dup11dup12dup13dup14dup15dup16dup17dup18dup19dup20dup21dup22dup23dup24dup25dup26dup27dup28dup29dup30dup31dup32dup33dup34dup35dup36" fmla="*/ 2711745 h 4731376"/>
                <a:gd name="connsiteX13dup0dup1dup2dup3dup4dup5dup6dup7dup8dup9dup10dup11dup12dup13dup14dup15dup16dup17dup18dup19dup20dup21dup22dup23dup24dup25dup26dup27dup28dup29dup30dup31dup32dup33dup34dup35dup36" fmla="*/ 2762549 w 3523460"/>
                <a:gd name="connsiteY13dup0dup1dup2dup3dup4dup5dup6dup7dup8dup9dup10dup11dup12dup13dup14dup15dup16dup17dup18dup19dup20dup21dup22dup23dup24dup25dup26dup27dup28dup29dup30dup31dup32dup33dup34dup35dup36" fmla="*/ 2266471 h 4731376"/>
                <a:gd name="connsiteX14dup0dup1dup2dup3dup4dup5dup6dup7dup8dup9dup10dup11dup12dup13dup14dup15dup16dup17dup18dup19dup20dup21dup22dup23dup24dup25dup26dup27dup28dup29dup30dup31dup32dup33dup34dup35dup36" fmla="*/ 3509971 w 3523460"/>
                <a:gd name="connsiteY14dup0dup1dup2dup3dup4dup5dup6dup7dup8dup9dup10dup11dup12dup13dup14dup15dup16dup17dup18dup19dup20dup21dup22dup23dup24dup25dup26dup27dup28dup29dup30dup31dup32dup33dup34dup35dup36" fmla="*/ 2163105 h 4731376"/>
                <a:gd name="connsiteX15dup0dup1dup2dup3dup4dup5dup6dup7dup8dup9dup10dup11dup12dup13dup14dup15dup16dup17dup18dup19dup20dup21dup22dup23dup24dup25dup26dup27dup28dup29dup30dup31dup32dup33dup34dup35dup36" fmla="*/ 2778451 w 3523460"/>
                <a:gd name="connsiteY15dup0dup1dup2dup3dup4dup5dup6dup7dup8dup9dup10dup11dup12dup13dup14dup15dup16dup17dup18dup19dup20dup21dup22dup23dup24dup25dup26dup27dup28dup29dup30dup31dup32dup33dup34dup35dup36" fmla="*/ 2942332 h 4731376"/>
                <a:gd name="connsiteX16dup0dup1dup2dup3dup4dup5dup6dup7dup8dup9dup10dup11dup12dup13dup14dup15dup16dup17dup18dup19dup20dup21dup22dup23dup24dup25dup26dup27dup28dup29dup30dup31dup32dup33dup34dup35dup36" fmla="*/ 2118493 w 3523460"/>
                <a:gd name="connsiteY16dup0dup1dup2dup3dup4dup5dup6dup7dup8dup9dup10dup11dup12dup13dup14dup15dup16dup17dup18dup19dup20dup21dup22dup23dup24dup25dup26dup27dup28dup29dup30dup31dup32dup33dup34dup35dup36" fmla="*/ 4007807 h 4731376"/>
                <a:gd name="connsiteX17dup0dup1dup2dup3dup4dup5dup6dup7dup8dup9dup10dup11dup12dup13dup14dup15dup16dup17dup18dup19dup20dup21dup22dup23dup24dup25dup26dup27dup28dup29dup30dup31dup32dup33dup34dup35dup36" fmla="*/ 2229811 w 3523460"/>
                <a:gd name="connsiteY17dup0dup1dup2dup3dup4dup5dup6dup7dup8dup9dup10dup11dup12dup13dup14dup15dup16dup17dup18dup19dup20dup21dup22dup23dup24dup25dup26dup27dup28dup29dup30dup31dup32dup33dup34dup35dup36" fmla="*/ 4731376 h 4731376"/>
                <a:gd name="connsiteX18dup0" fmla="*/ 830382 w 3523460"/>
                <a:gd name="connsiteY18dup0" fmla="*/ 4731376 h 4731376"/>
                <a:gd name="connsiteX0dup0dup1dup2dup3dup4dup5dup6dup7dup8dup9dup10dup11dup12dup13dup14dup15dup16dup17dup18dup19dup20dup21dup22dup23dup24dup25dup26dup27dup28dup29dup30dup31dup32dup33dup34dup35dup36dup37" fmla="*/ 830382 w 3523460"/>
                <a:gd name="connsiteY0dup0dup1dup2dup3dup4dup5dup6dup7dup8dup9dup10dup11dup12dup13dup14dup15dup16dup17dup18dup19dup20dup21dup22dup23dup24dup25dup26dup27dup28dup29dup30dup31dup32dup33dup34dup35dup36dup37" fmla="*/ 4731376 h 4731376"/>
                <a:gd name="connsiteX1dup0dup1dup2dup3dup4dup5dup6dup7dup8dup9dup10dup11dup12dup13dup14dup15dup16dup17dup18dup19dup20dup21dup22dup23dup24dup25dup26dup27dup28dup29dup30dup31dup32dup33dup34dup35dup36dup37" fmla="*/ 870139 w 3523460"/>
                <a:gd name="connsiteY1dup0dup1dup2dup3dup4dup5dup6dup7dup8dup9dup10dup11dup12dup13dup14dup15dup16dup17dup18dup19dup20dup21dup22dup23dup24dup25dup26dup27dup28dup29dup30dup31dup32dup33dup34dup35dup36dup37" fmla="*/ 4095273 h 4731376"/>
                <a:gd name="connsiteX2dup0dup1dup2dup3dup4dup5dup6dup7dup8dup9dup10dup11dup12dup13dup14dup15dup16dup17dup18dup19dup20dup21dup22dup23dup24dup25dup26dup27dup28dup29dup30dup31dup32dup33dup34dup35dup36dup37" fmla="*/ 432816 w 3523460"/>
                <a:gd name="connsiteY2dup0dup1dup2dup3dup4dup5dup6dup7dup8dup9dup10dup11dup12dup13dup14dup15dup16dup17dup18dup19dup20dup21dup22dup23dup24dup25dup26dup27dup28dup29dup30dup31dup32dup33dup34dup35dup36dup37" fmla="*/ 2274423 h 4731376"/>
                <a:gd name="connsiteX3dup0dup1dup2dup3dup4dup5dup6dup7dup8dup9dup10dup11dup12dup13dup14dup15dup16dup17dup18dup19dup20dup21dup22dup23dup24dup25dup26dup27dup28dup29dup30dup31dup32dup33dup34dup35dup36dup37" fmla="*/ 75008 w 3523460"/>
                <a:gd name="connsiteY3dup0dup1dup2dup3dup4dup5dup6dup7dup8dup9dup10dup11dup12dup13dup14dup15dup16dup17dup18dup19dup20dup21dup22dup23dup24dup25dup26dup27dup28dup29dup30dup31dup32dup33dup34dup35dup36dup37" fmla="*/ 970409 h 4731376"/>
                <a:gd name="connsiteX4dup0dup1dup2dup3dup4dup5dup6dup7dup8dup9dup10dup11dup12dup13dup14dup15dup16dup17dup18dup19dup20dup21dup22dup23dup24dup25dup26dup27dup28dup29dup30dup31dup32dup33dup34dup35dup36dup37" fmla="*/ 766771 w 3523460"/>
                <a:gd name="connsiteY4dup0dup1dup2dup3dup4dup5dup6dup7dup8dup9dup10dup11dup12dup13dup14dup15dup16dup17dup18dup19dup20dup21dup22dup23dup24dup25dup26dup27dup28dup29dup30dup31dup32dup33dup34dup35dup36dup37" fmla="*/ 1972273 h 4731376"/>
                <a:gd name="connsiteX5dup0dup1dup2dup3dup4dup5dup6dup7dup8dup9dup10dup11dup12dup13dup14dup15dup16dup17dup18dup19dup20dup21dup22dup23dup24dup25dup26dup27dup28dup29dup30dup31dup32dup33dup34dup35dup36dup37" fmla="*/ 711112 w 3523460"/>
                <a:gd name="connsiteY5dup0dup1dup2dup3dup4dup5dup6dup7dup8dup9dup10dup11dup12dup13dup14dup15dup16dup17dup18dup19dup20dup21dup22dup23dup24dup25dup26dup27dup28dup29dup30dup31dup32dup33dup34dup35dup36dup37" fmla="*/ 215035 h 4731376"/>
                <a:gd name="connsiteX6dup0dup1dup2dup3dup4dup5dup6dup7dup8dup9dup10dup11dup12dup13dup14dup15dup16dup17dup18dup19dup20dup21dup22dup23dup24dup25dup26dup27dup28dup29dup30dup31dup32dup33dup34dup35dup36dup37" fmla="*/ 1251801 w 3523460"/>
                <a:gd name="connsiteY6dup0dup1dup2dup3dup4dup5dup6dup7dup8dup9dup10dup11dup12dup13dup14dup15dup16dup17dup18dup19dup20dup21dup22dup23dup24dup25dup26dup27dup28dup29dup30dup31dup32dup33dup34dup35dup36dup37" fmla="*/ 1765539 h 4731376"/>
                <a:gd name="connsiteX7dup0dup1dup2dup3dup4dup5dup6dup7dup8dup9dup10dup11dup12dup13dup14dup15dup16dup17dup18dup19dup20dup21dup22dup23dup24dup25dup26dup27dup28dup29dup30dup31dup32dup33dup34dup35dup36dup37" fmla="*/ 1458534 w 3523460"/>
                <a:gd name="connsiteY7dup0dup1dup2dup3dup4dup5dup6dup7dup8dup9dup10dup11dup12dup13dup14dup15dup16dup17dup18dup19dup20dup21dup22dup23dup24dup25dup26dup27dup28dup29dup30dup31dup32dup33dup34dup35dup36dup37" fmla="*/ 350 h 4731376"/>
                <a:gd name="connsiteX8dup0dup1dup2dup3dup4dup5dup6dup7dup8dup9dup10dup11dup12dup13dup14dup15dup16dup17dup18dup19dup20dup21dup22dup23dup24dup25dup26dup27dup28dup29dup30dup31dup32dup33dup34dup35dup36dup37" fmla="*/ 1673219 w 3523460"/>
                <a:gd name="connsiteY8dup0dup1dup2dup3dup4dup5dup6dup7dup8dup9dup10dup11dup12dup13dup14dup15dup16dup17dup18dup19dup20dup21dup22dup23dup24dup25dup26dup27dup28dup29dup30dup31dup32dup33dup34dup35dup36dup37" fmla="*/ 1757587 h 4731376"/>
                <a:gd name="connsiteX9dup0dup1dup2dup3dup4dup5dup6dup7dup8dup9dup10dup11dup12dup13dup14dup15dup16dup17dup18dup19dup20dup21dup22dup23dup24dup25dup26dup27dup28dup29dup30dup31dup32dup33dup34dup35dup36dup37" fmla="*/ 1808393 w 3523460"/>
                <a:gd name="connsiteY9dup0dup1dup2dup3dup4dup5dup6dup7dup8dup9dup10dup11dup12dup13dup14dup15dup16dup17dup18dup19dup20dup21dup22dup23dup24dup25dup26dup27dup28dup29dup30dup31dup32dup33dup34dup35dup36dup37" fmla="*/ 1868907 h 4731376"/>
                <a:gd name="connsiteX10dup0dup1dup2dup3dup4dup5dup6dup7dup8dup9dup10dup11dup12dup13dup14dup15dup16dup17dup18dup19dup20dup21dup22dup23dup24dup25dup26dup27dup28dup29dup30dup31dup32dup33dup34dup35dup36dup37" fmla="*/ 2492205 w 3523460"/>
                <a:gd name="connsiteY10dup0dup1dup2dup3dup4dup5dup6dup7dup8dup9dup10dup11dup12dup13dup14dup15dup16dup17dup18dup19dup20dup21dup22dup23dup24dup25dup26dup27dup28dup29dup30dup31dup32dup33dup34dup35dup36dup37" fmla="*/ 334305 h 4731376"/>
                <a:gd name="connsiteX11dup0dup1dup2dup3dup4dup5dup6dup7dup8dup9dup10dup11dup12dup13dup14dup15dup16dup17dup18dup19dup20dup21dup22dup23dup24dup25dup26dup27dup28dup29dup30dup31dup32dup33dup34dup35dup36dup37" fmla="*/ 2221860 w 3523460"/>
                <a:gd name="connsiteY11dup0dup1dup2dup3dup4dup5dup6dup7dup8dup9dup10dup11dup12dup13dup14dup15dup16dup17dup18dup19dup20dup21dup22dup23dup24dup25dup26dup27dup28dup29dup30dup31dup32dup33dup34dup35dup36dup37" fmla="*/ 2012031 h 4731376"/>
                <a:gd name="connsiteX12dup0dup1dup2dup3dup4dup5dup6dup7dup8dup9dup10dup11dup12dup13dup14dup15dup16dup17dup18dup19dup20dup21dup22dup23dup24dup25dup26dup27dup28dup29dup30dup31dup32dup33dup34dup35dup36dup37" fmla="*/ 2325227 w 3523460"/>
                <a:gd name="connsiteY12dup0dup1dup2dup3dup4dup5dup6dup7dup8dup9dup10dup11dup12dup13dup14dup15dup16dup17dup18dup19dup20dup21dup22dup23dup24dup25dup26dup27dup28dup29dup30dup31dup32dup33dup34dup35dup36dup37" fmla="*/ 2711745 h 4731376"/>
                <a:gd name="connsiteX13dup0dup1dup2dup3dup4dup5dup6dup7dup8dup9dup10dup11dup12dup13dup14dup15dup16dup17dup18dup19dup20dup21dup22dup23dup24dup25dup26dup27dup28dup29dup30dup31dup32dup33dup34dup35dup36dup37" fmla="*/ 2762549 w 3523460"/>
                <a:gd name="connsiteY13dup0dup1dup2dup3dup4dup5dup6dup7dup8dup9dup10dup11dup12dup13dup14dup15dup16dup17dup18dup19dup20dup21dup22dup23dup24dup25dup26dup27dup28dup29dup30dup31dup32dup33dup34dup35dup36dup37" fmla="*/ 2266471 h 4731376"/>
                <a:gd name="connsiteX14dup0dup1dup2dup3dup4dup5dup6dup7dup8dup9dup10dup11dup12dup13dup14dup15dup16dup17dup18dup19dup20dup21dup22dup23dup24dup25dup26dup27dup28dup29dup30dup31dup32dup33dup34dup35dup36dup37" fmla="*/ 3509971 w 3523460"/>
                <a:gd name="connsiteY14dup0dup1dup2dup3dup4dup5dup6dup7dup8dup9dup10dup11dup12dup13dup14dup15dup16dup17dup18dup19dup20dup21dup22dup23dup24dup25dup26dup27dup28dup29dup30dup31dup32dup33dup34dup35dup36dup37" fmla="*/ 2163105 h 4731376"/>
                <a:gd name="connsiteX15dup0dup1dup2dup3dup4dup5dup6dup7dup8dup9dup10dup11dup12dup13dup14dup15dup16dup17dup18dup19dup20dup21dup22dup23dup24dup25dup26dup27dup28dup29dup30dup31dup32dup33dup34dup35dup36dup37" fmla="*/ 2778451 w 3523460"/>
                <a:gd name="connsiteY15dup0dup1dup2dup3dup4dup5dup6dup7dup8dup9dup10dup11dup12dup13dup14dup15dup16dup17dup18dup19dup20dup21dup22dup23dup24dup25dup26dup27dup28dup29dup30dup31dup32dup33dup34dup35dup36dup37" fmla="*/ 2942332 h 4731376"/>
                <a:gd name="connsiteX16dup0dup1dup2dup3dup4dup5dup6dup7dup8dup9dup10dup11dup12dup13dup14dup15dup16dup17dup18dup19dup20dup21dup22dup23dup24dup25dup26dup27dup28dup29dup30dup31dup32dup33dup34dup35dup36dup37" fmla="*/ 2118493 w 3523460"/>
                <a:gd name="connsiteY16dup0dup1dup2dup3dup4dup5dup6dup7dup8dup9dup10dup11dup12dup13dup14dup15dup16dup17dup18dup19dup20dup21dup22dup23dup24dup25dup26dup27dup28dup29dup30dup31dup32dup33dup34dup35dup36dup37" fmla="*/ 4007807 h 4731376"/>
                <a:gd name="connsiteX17dup0dup1dup2dup3dup4dup5dup6dup7dup8dup9dup10dup11dup12dup13dup14dup15dup16dup17dup18dup19dup20dup21dup22dup23dup24dup25dup26dup27dup28dup29dup30dup31dup32dup33dup34dup35dup36dup37" fmla="*/ 2229811 w 3523460"/>
                <a:gd name="connsiteY17dup0dup1dup2dup3dup4dup5dup6dup7dup8dup9dup10dup11dup12dup13dup14dup15dup16dup17dup18dup19dup20dup21dup22dup23dup24dup25dup26dup27dup28dup29dup30dup31dup32dup33dup34dup35dup36dup37" fmla="*/ 4731376 h 4731376"/>
                <a:gd name="connsiteX18dup0dup1" fmla="*/ 830382 w 3523460"/>
                <a:gd name="connsiteY18dup0dup1" fmla="*/ 4731376 h 4731376"/>
                <a:gd name="connsiteX0dup0dup1dup2dup3dup4dup5dup6dup7dup8dup9dup10dup11dup12dup13dup14dup15dup16dup17dup18dup19dup20dup21dup22dup23dup24dup25dup26dup27dup28dup29dup30dup31dup32dup33dup34dup35dup36dup37dup38" fmla="*/ 830382 w 3523460"/>
                <a:gd name="connsiteY0dup0dup1dup2dup3dup4dup5dup6dup7dup8dup9dup10dup11dup12dup13dup14dup15dup16dup17dup18dup19dup20dup21dup22dup23dup24dup25dup26dup27dup28dup29dup30dup31dup32dup33dup34dup35dup36dup37dup38" fmla="*/ 4731376 h 4731376"/>
                <a:gd name="connsiteX1dup0dup1dup2dup3dup4dup5dup6dup7dup8dup9dup10dup11dup12dup13dup14dup15dup16dup17dup18dup19dup20dup21dup22dup23dup24dup25dup26dup27dup28dup29dup30dup31dup32dup33dup34dup35dup36dup37dup38" fmla="*/ 870139 w 3523460"/>
                <a:gd name="connsiteY1dup0dup1dup2dup3dup4dup5dup6dup7dup8dup9dup10dup11dup12dup13dup14dup15dup16dup17dup18dup19dup20dup21dup22dup23dup24dup25dup26dup27dup28dup29dup30dup31dup32dup33dup34dup35dup36dup37dup38" fmla="*/ 4095273 h 4731376"/>
                <a:gd name="connsiteX2dup0dup1dup2dup3dup4dup5dup6dup7dup8dup9dup10dup11dup12dup13dup14dup15dup16dup17dup18dup19dup20dup21dup22dup23dup24dup25dup26dup27dup28dup29dup30dup31dup32dup33dup34dup35dup36dup37dup38" fmla="*/ 432816 w 3523460"/>
                <a:gd name="connsiteY2dup0dup1dup2dup3dup4dup5dup6dup7dup8dup9dup10dup11dup12dup13dup14dup15dup16dup17dup18dup19dup20dup21dup22dup23dup24dup25dup26dup27dup28dup29dup30dup31dup32dup33dup34dup35dup36dup37dup38" fmla="*/ 2274423 h 4731376"/>
                <a:gd name="connsiteX3dup0dup1dup2dup3dup4dup5dup6dup7dup8dup9dup10dup11dup12dup13dup14dup15dup16dup17dup18dup19dup20dup21dup22dup23dup24dup25dup26dup27dup28dup29dup30dup31dup32dup33dup34dup35dup36dup37dup38" fmla="*/ 75008 w 3523460"/>
                <a:gd name="connsiteY3dup0dup1dup2dup3dup4dup5dup6dup7dup8dup9dup10dup11dup12dup13dup14dup15dup16dup17dup18dup19dup20dup21dup22dup23dup24dup25dup26dup27dup28dup29dup30dup31dup32dup33dup34dup35dup36dup37dup38" fmla="*/ 970409 h 4731376"/>
                <a:gd name="connsiteX4dup0dup1dup2dup3dup4dup5dup6dup7dup8dup9dup10dup11dup12dup13dup14dup15dup16dup17dup18dup19dup20dup21dup22dup23dup24dup25dup26dup27dup28dup29dup30dup31dup32dup33dup34dup35dup36dup37dup38" fmla="*/ 766771 w 3523460"/>
                <a:gd name="connsiteY4dup0dup1dup2dup3dup4dup5dup6dup7dup8dup9dup10dup11dup12dup13dup14dup15dup16dup17dup18dup19dup20dup21dup22dup23dup24dup25dup26dup27dup28dup29dup30dup31dup32dup33dup34dup35dup36dup37dup38" fmla="*/ 1972273 h 4731376"/>
                <a:gd name="connsiteX5dup0dup1dup2dup3dup4dup5dup6dup7dup8dup9dup10dup11dup12dup13dup14dup15dup16dup17dup18dup19dup20dup21dup22dup23dup24dup25dup26dup27dup28dup29dup30dup31dup32dup33dup34dup35dup36dup37dup38" fmla="*/ 711112 w 3523460"/>
                <a:gd name="connsiteY5dup0dup1dup2dup3dup4dup5dup6dup7dup8dup9dup10dup11dup12dup13dup14dup15dup16dup17dup18dup19dup20dup21dup22dup23dup24dup25dup26dup27dup28dup29dup30dup31dup32dup33dup34dup35dup36dup37dup38" fmla="*/ 215035 h 4731376"/>
                <a:gd name="connsiteX6dup0dup1dup2dup3dup4dup5dup6dup7dup8dup9dup10dup11dup12dup13dup14dup15dup16dup17dup18dup19dup20dup21dup22dup23dup24dup25dup26dup27dup28dup29dup30dup31dup32dup33dup34dup35dup36dup37dup38" fmla="*/ 1251801 w 3523460"/>
                <a:gd name="connsiteY6dup0dup1dup2dup3dup4dup5dup6dup7dup8dup9dup10dup11dup12dup13dup14dup15dup16dup17dup18dup19dup20dup21dup22dup23dup24dup25dup26dup27dup28dup29dup30dup31dup32dup33dup34dup35dup36dup37dup38" fmla="*/ 1765539 h 4731376"/>
                <a:gd name="connsiteX7dup0dup1dup2dup3dup4dup5dup6dup7dup8dup9dup10dup11dup12dup13dup14dup15dup16dup17dup18dup19dup20dup21dup22dup23dup24dup25dup26dup27dup28dup29dup30dup31dup32dup33dup34dup35dup36dup37dup38" fmla="*/ 1458534 w 3523460"/>
                <a:gd name="connsiteY7dup0dup1dup2dup3dup4dup5dup6dup7dup8dup9dup10dup11dup12dup13dup14dup15dup16dup17dup18dup19dup20dup21dup22dup23dup24dup25dup26dup27dup28dup29dup30dup31dup32dup33dup34dup35dup36dup37dup38" fmla="*/ 350 h 4731376"/>
                <a:gd name="connsiteX8dup0dup1dup2dup3dup4dup5dup6dup7dup8dup9dup10dup11dup12dup13dup14dup15dup16dup17dup18dup19dup20dup21dup22dup23dup24dup25dup26dup27dup28dup29dup30dup31dup32dup33dup34dup35dup36dup37dup38" fmla="*/ 1705024 w 3523460"/>
                <a:gd name="connsiteY8dup0dup1dup2dup3dup4dup5dup6dup7dup8dup9dup10dup11dup12dup13dup14dup15dup16dup17dup18dup19dup20dup21dup22dup23dup24dup25dup26dup27dup28dup29dup30dup31dup32dup33dup34dup35dup36dup37dup38" fmla="*/ 1813246 h 4731376"/>
                <a:gd name="connsiteX9dup0dup1dup2dup3dup4dup5dup6dup7dup8dup9dup10dup11dup12dup13dup14dup15dup16dup17dup18dup19dup20dup21dup22dup23dup24dup25dup26dup27dup28dup29dup30dup31dup32dup33dup34dup35dup36dup37dup38" fmla="*/ 1808393 w 3523460"/>
                <a:gd name="connsiteY9dup0dup1dup2dup3dup4dup5dup6dup7dup8dup9dup10dup11dup12dup13dup14dup15dup16dup17dup18dup19dup20dup21dup22dup23dup24dup25dup26dup27dup28dup29dup30dup31dup32dup33dup34dup35dup36dup37dup38" fmla="*/ 1868907 h 4731376"/>
                <a:gd name="connsiteX10dup0dup1dup2dup3dup4dup5dup6dup7dup8dup9dup10dup11dup12dup13dup14dup15dup16dup17dup18dup19dup20dup21dup22dup23dup24dup25dup26dup27dup28dup29dup30dup31dup32dup33dup34dup35dup36dup37dup38" fmla="*/ 2492205 w 3523460"/>
                <a:gd name="connsiteY10dup0dup1dup2dup3dup4dup5dup6dup7dup8dup9dup10dup11dup12dup13dup14dup15dup16dup17dup18dup19dup20dup21dup22dup23dup24dup25dup26dup27dup28dup29dup30dup31dup32dup33dup34dup35dup36dup37dup38" fmla="*/ 334305 h 4731376"/>
                <a:gd name="connsiteX11dup0dup1dup2dup3dup4dup5dup6dup7dup8dup9dup10dup11dup12dup13dup14dup15dup16dup17dup18dup19dup20dup21dup22dup23dup24dup25dup26dup27dup28dup29dup30dup31dup32dup33dup34dup35dup36dup37dup38" fmla="*/ 2221860 w 3523460"/>
                <a:gd name="connsiteY11dup0dup1dup2dup3dup4dup5dup6dup7dup8dup9dup10dup11dup12dup13dup14dup15dup16dup17dup18dup19dup20dup21dup22dup23dup24dup25dup26dup27dup28dup29dup30dup31dup32dup33dup34dup35dup36dup37dup38" fmla="*/ 2012031 h 4731376"/>
                <a:gd name="connsiteX12dup0dup1dup2dup3dup4dup5dup6dup7dup8dup9dup10dup11dup12dup13dup14dup15dup16dup17dup18dup19dup20dup21dup22dup23dup24dup25dup26dup27dup28dup29dup30dup31dup32dup33dup34dup35dup36dup37dup38" fmla="*/ 2325227 w 3523460"/>
                <a:gd name="connsiteY12dup0dup1dup2dup3dup4dup5dup6dup7dup8dup9dup10dup11dup12dup13dup14dup15dup16dup17dup18dup19dup20dup21dup22dup23dup24dup25dup26dup27dup28dup29dup30dup31dup32dup33dup34dup35dup36dup37dup38" fmla="*/ 2711745 h 4731376"/>
                <a:gd name="connsiteX13dup0dup1dup2dup3dup4dup5dup6dup7dup8dup9dup10dup11dup12dup13dup14dup15dup16dup17dup18dup19dup20dup21dup22dup23dup24dup25dup26dup27dup28dup29dup30dup31dup32dup33dup34dup35dup36dup37dup38" fmla="*/ 2762549 w 3523460"/>
                <a:gd name="connsiteY13dup0dup1dup2dup3dup4dup5dup6dup7dup8dup9dup10dup11dup12dup13dup14dup15dup16dup17dup18dup19dup20dup21dup22dup23dup24dup25dup26dup27dup28dup29dup30dup31dup32dup33dup34dup35dup36dup37dup38" fmla="*/ 2266471 h 4731376"/>
                <a:gd name="connsiteX14dup0dup1dup2dup3dup4dup5dup6dup7dup8dup9dup10dup11dup12dup13dup14dup15dup16dup17dup18dup19dup20dup21dup22dup23dup24dup25dup26dup27dup28dup29dup30dup31dup32dup33dup34dup35dup36dup37dup38" fmla="*/ 3509971 w 3523460"/>
                <a:gd name="connsiteY14dup0dup1dup2dup3dup4dup5dup6dup7dup8dup9dup10dup11dup12dup13dup14dup15dup16dup17dup18dup19dup20dup21dup22dup23dup24dup25dup26dup27dup28dup29dup30dup31dup32dup33dup34dup35dup36dup37dup38" fmla="*/ 2163105 h 4731376"/>
                <a:gd name="connsiteX15dup0dup1dup2dup3dup4dup5dup6dup7dup8dup9dup10dup11dup12dup13dup14dup15dup16dup17dup18dup19dup20dup21dup22dup23dup24dup25dup26dup27dup28dup29dup30dup31dup32dup33dup34dup35dup36dup37dup38" fmla="*/ 2778451 w 3523460"/>
                <a:gd name="connsiteY15dup0dup1dup2dup3dup4dup5dup6dup7dup8dup9dup10dup11dup12dup13dup14dup15dup16dup17dup18dup19dup20dup21dup22dup23dup24dup25dup26dup27dup28dup29dup30dup31dup32dup33dup34dup35dup36dup37dup38" fmla="*/ 2942332 h 4731376"/>
                <a:gd name="connsiteX16dup0dup1dup2dup3dup4dup5dup6dup7dup8dup9dup10dup11dup12dup13dup14dup15dup16dup17dup18dup19dup20dup21dup22dup23dup24dup25dup26dup27dup28dup29dup30dup31dup32dup33dup34dup35dup36dup37dup38" fmla="*/ 2118493 w 3523460"/>
                <a:gd name="connsiteY16dup0dup1dup2dup3dup4dup5dup6dup7dup8dup9dup10dup11dup12dup13dup14dup15dup16dup17dup18dup19dup20dup21dup22dup23dup24dup25dup26dup27dup28dup29dup30dup31dup32dup33dup34dup35dup36dup37dup38" fmla="*/ 4007807 h 4731376"/>
                <a:gd name="connsiteX17dup0dup1dup2dup3dup4dup5dup6dup7dup8dup9dup10dup11dup12dup13dup14dup15dup16dup17dup18dup19dup20dup21dup22dup23dup24dup25dup26dup27dup28dup29dup30dup31dup32dup33dup34dup35dup36dup37dup38" fmla="*/ 2229811 w 3523460"/>
                <a:gd name="connsiteY17dup0dup1dup2dup3dup4dup5dup6dup7dup8dup9dup10dup11dup12dup13dup14dup15dup16dup17dup18dup19dup20dup21dup22dup23dup24dup25dup26dup27dup28dup29dup30dup31dup32dup33dup34dup35dup36dup37dup38" fmla="*/ 4731376 h 4731376"/>
                <a:gd name="connsiteX18dup0dup1dup2" fmla="*/ 830382 w 3523460"/>
                <a:gd name="connsiteY18dup0dup1dup2" fmla="*/ 4731376 h 4731376"/>
                <a:gd name="connsiteX0dup0dup1dup2dup3dup4dup5dup6dup7dup8dup9dup10dup11dup12dup13dup14dup15dup16dup17dup18dup19dup20dup21dup22dup23dup24dup25dup26dup27dup28dup29dup30dup31dup32dup33dup34dup35dup36dup37dup38dup39" fmla="*/ 830382 w 3523460"/>
                <a:gd name="connsiteY0dup0dup1dup2dup3dup4dup5dup6dup7dup8dup9dup10dup11dup12dup13dup14dup15dup16dup17dup18dup19dup20dup21dup22dup23dup24dup25dup26dup27dup28dup29dup30dup31dup32dup33dup34dup35dup36dup37dup38dup39" fmla="*/ 4731376 h 4731376"/>
                <a:gd name="connsiteX1dup0dup1dup2dup3dup4dup5dup6dup7dup8dup9dup10dup11dup12dup13dup14dup15dup16dup17dup18dup19dup20dup21dup22dup23dup24dup25dup26dup27dup28dup29dup30dup31dup32dup33dup34dup35dup36dup37dup38dup39" fmla="*/ 870139 w 3523460"/>
                <a:gd name="connsiteY1dup0dup1dup2dup3dup4dup5dup6dup7dup8dup9dup10dup11dup12dup13dup14dup15dup16dup17dup18dup19dup20dup21dup22dup23dup24dup25dup26dup27dup28dup29dup30dup31dup32dup33dup34dup35dup36dup37dup38dup39" fmla="*/ 4095273 h 4731376"/>
                <a:gd name="connsiteX2dup0dup1dup2dup3dup4dup5dup6dup7dup8dup9dup10dup11dup12dup13dup14dup15dup16dup17dup18dup19dup20dup21dup22dup23dup24dup25dup26dup27dup28dup29dup30dup31dup32dup33dup34dup35dup36dup37dup38dup39" fmla="*/ 432816 w 3523460"/>
                <a:gd name="connsiteY2dup0dup1dup2dup3dup4dup5dup6dup7dup8dup9dup10dup11dup12dup13dup14dup15dup16dup17dup18dup19dup20dup21dup22dup23dup24dup25dup26dup27dup28dup29dup30dup31dup32dup33dup34dup35dup36dup37dup38dup39" fmla="*/ 2274423 h 4731376"/>
                <a:gd name="connsiteX3dup0dup1dup2dup3dup4dup5dup6dup7dup8dup9dup10dup11dup12dup13dup14dup15dup16dup17dup18dup19dup20dup21dup22dup23dup24dup25dup26dup27dup28dup29dup30dup31dup32dup33dup34dup35dup36dup37dup38dup39" fmla="*/ 75008 w 3523460"/>
                <a:gd name="connsiteY3dup0dup1dup2dup3dup4dup5dup6dup7dup8dup9dup10dup11dup12dup13dup14dup15dup16dup17dup18dup19dup20dup21dup22dup23dup24dup25dup26dup27dup28dup29dup30dup31dup32dup33dup34dup35dup36dup37dup38dup39" fmla="*/ 970409 h 4731376"/>
                <a:gd name="connsiteX4dup0dup1dup2dup3dup4dup5dup6dup7dup8dup9dup10dup11dup12dup13dup14dup15dup16dup17dup18dup19dup20dup21dup22dup23dup24dup25dup26dup27dup28dup29dup30dup31dup32dup33dup34dup35dup36dup37dup38dup39" fmla="*/ 766771 w 3523460"/>
                <a:gd name="connsiteY4dup0dup1dup2dup3dup4dup5dup6dup7dup8dup9dup10dup11dup12dup13dup14dup15dup16dup17dup18dup19dup20dup21dup22dup23dup24dup25dup26dup27dup28dup29dup30dup31dup32dup33dup34dup35dup36dup37dup38dup39" fmla="*/ 1972273 h 4731376"/>
                <a:gd name="connsiteX5dup0dup1dup2dup3dup4dup5dup6dup7dup8dup9dup10dup11dup12dup13dup14dup15dup16dup17dup18dup19dup20dup21dup22dup23dup24dup25dup26dup27dup28dup29dup30dup31dup32dup33dup34dup35dup36dup37dup38dup39" fmla="*/ 711112 w 3523460"/>
                <a:gd name="connsiteY5dup0dup1dup2dup3dup4dup5dup6dup7dup8dup9dup10dup11dup12dup13dup14dup15dup16dup17dup18dup19dup20dup21dup22dup23dup24dup25dup26dup27dup28dup29dup30dup31dup32dup33dup34dup35dup36dup37dup38dup39" fmla="*/ 215035 h 4731376"/>
                <a:gd name="connsiteX6dup0dup1dup2dup3dup4dup5dup6dup7dup8dup9dup10dup11dup12dup13dup14dup15dup16dup17dup18dup19dup20dup21dup22dup23dup24dup25dup26dup27dup28dup29dup30dup31dup32dup33dup34dup35dup36dup37dup38dup39" fmla="*/ 1251801 w 3523460"/>
                <a:gd name="connsiteY6dup0dup1dup2dup3dup4dup5dup6dup7dup8dup9dup10dup11dup12dup13dup14dup15dup16dup17dup18dup19dup20dup21dup22dup23dup24dup25dup26dup27dup28dup29dup30dup31dup32dup33dup34dup35dup36dup37dup38dup39" fmla="*/ 1765539 h 4731376"/>
                <a:gd name="connsiteX7dup0dup1dup2dup3dup4dup5dup6dup7dup8dup9dup10dup11dup12dup13dup14dup15dup16dup17dup18dup19dup20dup21dup22dup23dup24dup25dup26dup27dup28dup29dup30dup31dup32dup33dup34dup35dup36dup37dup38dup39" fmla="*/ 1458534 w 3523460"/>
                <a:gd name="connsiteY7dup0dup1dup2dup3dup4dup5dup6dup7dup8dup9dup10dup11dup12dup13dup14dup15dup16dup17dup18dup19dup20dup21dup22dup23dup24dup25dup26dup27dup28dup29dup30dup31dup32dup33dup34dup35dup36dup37dup38dup39" fmla="*/ 350 h 4731376"/>
                <a:gd name="connsiteX8dup0dup1dup2dup3dup4dup5dup6dup7dup8dup9dup10dup11dup12dup13dup14dup15dup16dup17dup18dup19dup20dup21dup22dup23dup24dup25dup26dup27dup28dup29dup30dup31dup32dup33dup34dup35dup36dup37dup38dup39" fmla="*/ 1705024 w 3523460"/>
                <a:gd name="connsiteY8dup0dup1dup2dup3dup4dup5dup6dup7dup8dup9dup10dup11dup12dup13dup14dup15dup16dup17dup18dup19dup20dup21dup22dup23dup24dup25dup26dup27dup28dup29dup30dup31dup32dup33dup34dup35dup36dup37dup38dup39" fmla="*/ 1813246 h 4731376"/>
                <a:gd name="connsiteX9dup0dup1dup2dup3dup4dup5dup6dup7dup8dup9dup10dup11dup12dup13dup14dup15dup16dup17dup18dup19dup20dup21dup22dup23dup24dup25dup26dup27dup28dup29dup30dup31dup32dup33dup34dup35dup36dup37dup38dup39" fmla="*/ 1808393 w 3523460"/>
                <a:gd name="connsiteY9dup0dup1dup2dup3dup4dup5dup6dup7dup8dup9dup10dup11dup12dup13dup14dup15dup16dup17dup18dup19dup20dup21dup22dup23dup24dup25dup26dup27dup28dup29dup30dup31dup32dup33dup34dup35dup36dup37dup38dup39" fmla="*/ 1868907 h 4731376"/>
                <a:gd name="connsiteX10dup0dup1dup2dup3dup4dup5dup6dup7dup8dup9dup10dup11dup12dup13dup14dup15dup16dup17dup18dup19dup20dup21dup22dup23dup24dup25dup26dup27dup28dup29dup30dup31dup32dup33dup34dup35dup36dup37dup38dup39" fmla="*/ 2492205 w 3523460"/>
                <a:gd name="connsiteY10dup0dup1dup2dup3dup4dup5dup6dup7dup8dup9dup10dup11dup12dup13dup14dup15dup16dup17dup18dup19dup20dup21dup22dup23dup24dup25dup26dup27dup28dup29dup30dup31dup32dup33dup34dup35dup36dup37dup38dup39" fmla="*/ 334305 h 4731376"/>
                <a:gd name="connsiteX11dup0dup1dup2dup3dup4dup5dup6dup7dup8dup9dup10dup11dup12dup13dup14dup15dup16dup17dup18dup19dup20dup21dup22dup23dup24dup25dup26dup27dup28dup29dup30dup31dup32dup33dup34dup35dup36dup37dup38dup39" fmla="*/ 2221860 w 3523460"/>
                <a:gd name="connsiteY11dup0dup1dup2dup3dup4dup5dup6dup7dup8dup9dup10dup11dup12dup13dup14dup15dup16dup17dup18dup19dup20dup21dup22dup23dup24dup25dup26dup27dup28dup29dup30dup31dup32dup33dup34dup35dup36dup37dup38dup39" fmla="*/ 2012031 h 4731376"/>
                <a:gd name="connsiteX12dup0dup1dup2dup3dup4dup5dup6dup7dup8dup9dup10dup11dup12dup13dup14dup15dup16dup17dup18dup19dup20dup21dup22dup23dup24dup25dup26dup27dup28dup29dup30dup31dup32dup33dup34dup35dup36dup37dup38dup39" fmla="*/ 2325227 w 3523460"/>
                <a:gd name="connsiteY12dup0dup1dup2dup3dup4dup5dup6dup7dup8dup9dup10dup11dup12dup13dup14dup15dup16dup17dup18dup19dup20dup21dup22dup23dup24dup25dup26dup27dup28dup29dup30dup31dup32dup33dup34dup35dup36dup37dup38dup39" fmla="*/ 2711745 h 4731376"/>
                <a:gd name="connsiteX13dup0dup1dup2dup3dup4dup5dup6dup7dup8dup9dup10dup11dup12dup13dup14dup15dup16dup17dup18dup19dup20dup21dup22dup23dup24dup25dup26dup27dup28dup29dup30dup31dup32dup33dup34dup35dup36dup37dup38dup39" fmla="*/ 2762549 w 3523460"/>
                <a:gd name="connsiteY13dup0dup1dup2dup3dup4dup5dup6dup7dup8dup9dup10dup11dup12dup13dup14dup15dup16dup17dup18dup19dup20dup21dup22dup23dup24dup25dup26dup27dup28dup29dup30dup31dup32dup33dup34dup35dup36dup37dup38dup39" fmla="*/ 2266471 h 4731376"/>
                <a:gd name="connsiteX14dup0dup1dup2dup3dup4dup5dup6dup7dup8dup9dup10dup11dup12dup13dup14dup15dup16dup17dup18dup19dup20dup21dup22dup23dup24dup25dup26dup27dup28dup29dup30dup31dup32dup33dup34dup35dup36dup37dup38dup39" fmla="*/ 3509971 w 3523460"/>
                <a:gd name="connsiteY14dup0dup1dup2dup3dup4dup5dup6dup7dup8dup9dup10dup11dup12dup13dup14dup15dup16dup17dup18dup19dup20dup21dup22dup23dup24dup25dup26dup27dup28dup29dup30dup31dup32dup33dup34dup35dup36dup37dup38dup39" fmla="*/ 2163105 h 4731376"/>
                <a:gd name="connsiteX15dup0dup1dup2dup3dup4dup5dup6dup7dup8dup9dup10dup11dup12dup13dup14dup15dup16dup17dup18dup19dup20dup21dup22dup23dup24dup25dup26dup27dup28dup29dup30dup31dup32dup33dup34dup35dup36dup37dup38dup39" fmla="*/ 2778451 w 3523460"/>
                <a:gd name="connsiteY15dup0dup1dup2dup3dup4dup5dup6dup7dup8dup9dup10dup11dup12dup13dup14dup15dup16dup17dup18dup19dup20dup21dup22dup23dup24dup25dup26dup27dup28dup29dup30dup31dup32dup33dup34dup35dup36dup37dup38dup39" fmla="*/ 2942332 h 4731376"/>
                <a:gd name="connsiteX16dup0dup1dup2dup3dup4dup5dup6dup7dup8dup9dup10dup11dup12dup13dup14dup15dup16dup17dup18dup19dup20dup21dup22dup23dup24dup25dup26dup27dup28dup29dup30dup31dup32dup33dup34dup35dup36dup37dup38dup39" fmla="*/ 2118493 w 3523460"/>
                <a:gd name="connsiteY16dup0dup1dup2dup3dup4dup5dup6dup7dup8dup9dup10dup11dup12dup13dup14dup15dup16dup17dup18dup19dup20dup21dup22dup23dup24dup25dup26dup27dup28dup29dup30dup31dup32dup33dup34dup35dup36dup37dup38dup39" fmla="*/ 4007807 h 4731376"/>
                <a:gd name="connsiteX17dup0dup1dup2dup3dup4dup5dup6dup7dup8dup9dup10dup11dup12dup13dup14dup15dup16dup17dup18dup19dup20dup21dup22dup23dup24dup25dup26dup27dup28dup29dup30dup31dup32dup33dup34dup35dup36dup37dup38dup39" fmla="*/ 2229811 w 3523460"/>
                <a:gd name="connsiteY17dup0dup1dup2dup3dup4dup5dup6dup7dup8dup9dup10dup11dup12dup13dup14dup15dup16dup17dup18dup19dup20dup21dup22dup23dup24dup25dup26dup27dup28dup29dup30dup31dup32dup33dup34dup35dup36dup37dup38dup39" fmla="*/ 4731376 h 4731376"/>
                <a:gd name="connsiteX18dup0dup1dup2dup3" fmla="*/ 830382 w 3523460"/>
                <a:gd name="connsiteY18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" fmla="*/ 830382 w 3523460"/>
                <a:gd name="connsiteY0dup0dup1dup2dup3dup4dup5dup6dup7dup8dup9dup10dup11dup12dup13dup14dup15dup16dup17dup18dup19dup20dup21dup22dup23dup24dup25dup26dup27dup28dup29dup30dup31dup32dup33dup34dup35dup36dup37dup38dup39dup40" fmla="*/ 4731376 h 4731376"/>
                <a:gd name="connsiteX1dup0dup1dup2dup3dup4dup5dup6dup7dup8dup9dup10dup11dup12dup13dup14dup15dup16dup17dup18dup19dup20dup21dup22dup23dup24dup25dup26dup27dup28dup29dup30dup31dup32dup33dup34dup35dup36dup37dup38dup39dup40" fmla="*/ 870139 w 3523460"/>
                <a:gd name="connsiteY1dup0dup1dup2dup3dup4dup5dup6dup7dup8dup9dup10dup11dup12dup13dup14dup15dup16dup17dup18dup19dup20dup21dup22dup23dup24dup25dup26dup27dup28dup29dup30dup31dup32dup33dup34dup35dup36dup37dup38dup39dup40" fmla="*/ 4095273 h 4731376"/>
                <a:gd name="connsiteX2dup0dup1dup2dup3dup4dup5dup6dup7dup8dup9dup10dup11dup12dup13dup14dup15dup16dup17dup18dup19dup20dup21dup22dup23dup24dup25dup26dup27dup28dup29dup30dup31dup32dup33dup34dup35dup36dup37dup38dup39dup40" fmla="*/ 432816 w 3523460"/>
                <a:gd name="connsiteY2dup0dup1dup2dup3dup4dup5dup6dup7dup8dup9dup10dup11dup12dup13dup14dup15dup16dup17dup18dup19dup20dup21dup22dup23dup24dup25dup26dup27dup28dup29dup30dup31dup32dup33dup34dup35dup36dup37dup38dup39dup40" fmla="*/ 2274423 h 4731376"/>
                <a:gd name="connsiteX3dup0dup1dup2dup3dup4dup5dup6dup7dup8dup9dup10dup11dup12dup13dup14dup15dup16dup17dup18dup19dup20dup21dup22dup23dup24dup25dup26dup27dup28dup29dup30dup31dup32dup33dup34dup35dup36dup37dup38dup39dup40" fmla="*/ 75008 w 3523460"/>
                <a:gd name="connsiteY3dup0dup1dup2dup3dup4dup5dup6dup7dup8dup9dup10dup11dup12dup13dup14dup15dup16dup17dup18dup19dup20dup21dup22dup23dup24dup25dup26dup27dup28dup29dup30dup31dup32dup33dup34dup35dup36dup37dup38dup39dup40" fmla="*/ 970409 h 4731376"/>
                <a:gd name="connsiteX4dup0dup1dup2dup3dup4dup5dup6dup7dup8dup9dup10dup11dup12dup13dup14dup15dup16dup17dup18dup19dup20dup21dup22dup23dup24dup25dup26dup27dup28dup29dup30dup31dup32dup33dup34dup35dup36dup37dup38dup39dup40" fmla="*/ 766771 w 3523460"/>
                <a:gd name="connsiteY4dup0dup1dup2dup3dup4dup5dup6dup7dup8dup9dup10dup11dup12dup13dup14dup15dup16dup17dup18dup19dup20dup21dup22dup23dup24dup25dup26dup27dup28dup29dup30dup31dup32dup33dup34dup35dup36dup37dup38dup39dup40" fmla="*/ 1972273 h 4731376"/>
                <a:gd name="connsiteX5dup0dup1dup2dup3dup4dup5dup6dup7dup8dup9dup10dup11dup12dup13dup14dup15dup16dup17dup18dup19dup20dup21dup22dup23dup24dup25dup26dup27dup28dup29dup30dup31dup32dup33dup34dup35dup36dup37dup38dup39dup40" fmla="*/ 711112 w 3523460"/>
                <a:gd name="connsiteY5dup0dup1dup2dup3dup4dup5dup6dup7dup8dup9dup10dup11dup12dup13dup14dup15dup16dup17dup18dup19dup20dup21dup22dup23dup24dup25dup26dup27dup28dup29dup30dup31dup32dup33dup34dup35dup36dup37dup38dup39dup40" fmla="*/ 215035 h 4731376"/>
                <a:gd name="connsiteX6dup0dup1dup2dup3dup4dup5dup6dup7dup8dup9dup10dup11dup12dup13dup14dup15dup16dup17dup18dup19dup20dup21dup22dup23dup24dup25dup26dup27dup28dup29dup30dup31dup32dup33dup34dup35dup36dup37dup38dup39dup40" fmla="*/ 1251801 w 3523460"/>
                <a:gd name="connsiteY6dup0dup1dup2dup3dup4dup5dup6dup7dup8dup9dup10dup11dup12dup13dup14dup15dup16dup17dup18dup19dup20dup21dup22dup23dup24dup25dup26dup27dup28dup29dup30dup31dup32dup33dup34dup35dup36dup37dup38dup39dup40" fmla="*/ 1765539 h 4731376"/>
                <a:gd name="connsiteX7dup0dup1dup2dup3dup4dup5dup6dup7dup8dup9dup10dup11dup12dup13dup14dup15dup16dup17dup18dup19dup20dup21dup22dup23dup24dup25dup26dup27dup28dup29dup30dup31dup32dup33dup34dup35dup36dup37dup38dup39dup40" fmla="*/ 1458534 w 3523460"/>
                <a:gd name="connsiteY7dup0dup1dup2dup3dup4dup5dup6dup7dup8dup9dup10dup11dup12dup13dup14dup15dup16dup17dup18dup19dup20dup21dup22dup23dup24dup25dup26dup27dup28dup29dup30dup31dup32dup33dup34dup35dup36dup37dup38dup39dup40" fmla="*/ 350 h 4731376"/>
                <a:gd name="connsiteX8dup0dup1dup2dup3dup4dup5dup6dup7dup8dup9dup10dup11dup12dup13dup14dup15dup16dup17dup18dup19dup20dup21dup22dup23dup24dup25dup26dup27dup28dup29dup30dup31dup32dup33dup34dup35dup36dup37dup38dup39dup40" fmla="*/ 1705024 w 3523460"/>
                <a:gd name="connsiteY8dup0dup1dup2dup3dup4dup5dup6dup7dup8dup9dup10dup11dup12dup13dup14dup15dup16dup17dup18dup19dup20dup21dup22dup23dup24dup25dup26dup27dup28dup29dup30dup31dup32dup33dup34dup35dup36dup37dup38dup39dup40" fmla="*/ 1813246 h 4731376"/>
                <a:gd name="connsiteX9dup0dup1dup2dup3dup4dup5dup6dup7dup8dup9dup10dup11dup12dup13dup14dup15dup16dup17dup18dup19dup20dup21dup22dup23dup24dup25dup26dup27dup28dup29dup30dup31dup32dup33dup34dup35dup36dup37dup38dup39dup40" fmla="*/ 1808393 w 3523460"/>
                <a:gd name="connsiteY9dup0dup1dup2dup3dup4dup5dup6dup7dup8dup9dup10dup11dup12dup13dup14dup15dup16dup17dup18dup19dup20dup21dup22dup23dup24dup25dup26dup27dup28dup29dup30dup31dup32dup33dup34dup35dup36dup37dup38dup39dup40" fmla="*/ 1868907 h 4731376"/>
                <a:gd name="connsiteX10dup0dup1dup2dup3dup4dup5dup6dup7dup8dup9dup10dup11dup12dup13dup14dup15dup16dup17dup18dup19dup20dup21dup22dup23dup24dup25dup26dup27dup28dup29dup30dup31dup32dup33dup34dup35dup36dup37dup38dup39dup40" fmla="*/ 2492205 w 3523460"/>
                <a:gd name="connsiteY10dup0dup1dup2dup3dup4dup5dup6dup7dup8dup9dup10dup11dup12dup13dup14dup15dup16dup17dup18dup19dup20dup21dup22dup23dup24dup25dup26dup27dup28dup29dup30dup31dup32dup33dup34dup35dup36dup37dup38dup39dup40" fmla="*/ 334305 h 4731376"/>
                <a:gd name="connsiteX11dup0dup1dup2dup3dup4dup5dup6dup7dup8dup9dup10dup11dup12dup13dup14dup15dup16dup17dup18dup19dup20dup21dup22dup23dup24dup25dup26dup27dup28dup29dup30dup31dup32dup33dup34dup35dup36dup37dup38dup39dup40" fmla="*/ 2221860 w 3523460"/>
                <a:gd name="connsiteY11dup0dup1dup2dup3dup4dup5dup6dup7dup8dup9dup10dup11dup12dup13dup14dup15dup16dup17dup18dup19dup20dup21dup22dup23dup24dup25dup26dup27dup28dup29dup30dup31dup32dup33dup34dup35dup36dup37dup38dup39dup40" fmla="*/ 2012031 h 4731376"/>
                <a:gd name="connsiteX12dup0dup1dup2dup3dup4dup5dup6dup7dup8dup9dup10dup11dup12dup13dup14dup15dup16dup17dup18dup19dup20dup21dup22dup23dup24dup25dup26dup27dup28dup29dup30dup31dup32dup33dup34dup35dup36dup37dup38dup39dup40" fmla="*/ 2325227 w 3523460"/>
                <a:gd name="connsiteY12dup0dup1dup2dup3dup4dup5dup6dup7dup8dup9dup10dup11dup12dup13dup14dup15dup16dup17dup18dup19dup20dup21dup22dup23dup24dup25dup26dup27dup28dup29dup30dup31dup32dup33dup34dup35dup36dup37dup38dup39dup40" fmla="*/ 2711745 h 4731376"/>
                <a:gd name="connsiteX13dup0dup1dup2dup3dup4dup5dup6dup7dup8dup9dup10dup11dup12dup13dup14dup15dup16dup17dup18dup19dup20dup21dup22dup23dup24dup25dup26dup27dup28dup29dup30dup31dup32dup33dup34dup35dup36dup37dup38dup39dup40" fmla="*/ 2762549 w 3523460"/>
                <a:gd name="connsiteY13dup0dup1dup2dup3dup4dup5dup6dup7dup8dup9dup10dup11dup12dup13dup14dup15dup16dup17dup18dup19dup20dup21dup22dup23dup24dup25dup26dup27dup28dup29dup30dup31dup32dup33dup34dup35dup36dup37dup38dup39dup40" fmla="*/ 2266471 h 4731376"/>
                <a:gd name="connsiteX14dup0dup1dup2dup3dup4dup5dup6dup7dup8dup9dup10dup11dup12dup13dup14dup15dup16dup17dup18dup19dup20dup21dup22dup23dup24dup25dup26dup27dup28dup29dup30dup31dup32dup33dup34dup35dup36dup37dup38dup39dup40" fmla="*/ 3509971 w 3523460"/>
                <a:gd name="connsiteY14dup0dup1dup2dup3dup4dup5dup6dup7dup8dup9dup10dup11dup12dup13dup14dup15dup16dup17dup18dup19dup20dup21dup22dup23dup24dup25dup26dup27dup28dup29dup30dup31dup32dup33dup34dup35dup36dup37dup38dup39dup40" fmla="*/ 2163105 h 4731376"/>
                <a:gd name="connsiteX15dup0dup1dup2dup3dup4dup5dup6dup7dup8dup9dup10dup11dup12dup13dup14dup15dup16dup17dup18dup19dup20dup21dup22dup23dup24dup25dup26dup27dup28dup29dup30dup31dup32dup33dup34dup35dup36dup37dup38dup39dup40" fmla="*/ 2778451 w 3523460"/>
                <a:gd name="connsiteY15dup0dup1dup2dup3dup4dup5dup6dup7dup8dup9dup10dup11dup12dup13dup14dup15dup16dup17dup18dup19dup20dup21dup22dup23dup24dup25dup26dup27dup28dup29dup30dup31dup32dup33dup34dup35dup36dup37dup38dup39dup40" fmla="*/ 2942332 h 4731376"/>
                <a:gd name="connsiteX16dup0dup1dup2dup3dup4dup5dup6dup7dup8dup9dup10dup11dup12dup13dup14dup15dup16dup17dup18dup19dup20dup21dup22dup23dup24dup25dup26dup27dup28dup29dup30dup31dup32dup33dup34dup35dup36dup37dup38dup39dup40" fmla="*/ 2118493 w 3523460"/>
                <a:gd name="connsiteY16dup0dup1dup2dup3dup4dup5dup6dup7dup8dup9dup10dup11dup12dup13dup14dup15dup16dup17dup18dup19dup20dup21dup22dup23dup24dup25dup26dup27dup28dup29dup30dup31dup32dup33dup34dup35dup36dup37dup38dup39dup40" fmla="*/ 4007807 h 4731376"/>
                <a:gd name="connsiteX17dup0dup1dup2dup3dup4dup5dup6dup7dup8dup9dup10dup11dup12dup13dup14dup15dup16dup17dup18dup19dup20dup21dup22dup23dup24dup25dup26dup27dup28dup29dup30dup31dup32dup33dup34dup35dup36dup37dup38dup39dup40" fmla="*/ 2229811 w 3523460"/>
                <a:gd name="connsiteY17dup0dup1dup2dup3dup4dup5dup6dup7dup8dup9dup10dup11dup12dup13dup14dup15dup16dup17dup18dup19dup20dup21dup22dup23dup24dup25dup26dup27dup28dup29dup30dup31dup32dup33dup34dup35dup36dup37dup38dup39dup40" fmla="*/ 4731376 h 4731376"/>
                <a:gd name="connsiteX18dup0dup1dup2dup3dup4" fmla="*/ 830382 w 3523460"/>
                <a:gd name="connsiteY18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" fmla="*/ 830382 w 3523460"/>
                <a:gd name="connsiteY0dup0dup1dup2dup3dup4dup5dup6dup7dup8dup9dup10dup11dup12dup13dup14dup15dup16dup17dup18dup19dup20dup21dup22dup23dup24dup25dup26dup27dup28dup29dup30dup31dup32dup33dup34dup35dup36dup37dup38dup39dup40dup41" fmla="*/ 4731376 h 4731376"/>
                <a:gd name="connsiteX1dup0dup1dup2dup3dup4dup5dup6dup7dup8dup9dup10dup11dup12dup13dup14dup15dup16dup17dup18dup19dup20dup21dup22dup23dup24dup25dup26dup27dup28dup29dup30dup31dup32dup33dup34dup35dup36dup37dup38dup39dup40dup41" fmla="*/ 870139 w 3523460"/>
                <a:gd name="connsiteY1dup0dup1dup2dup3dup4dup5dup6dup7dup8dup9dup10dup11dup12dup13dup14dup15dup16dup17dup18dup19dup20dup21dup22dup23dup24dup25dup26dup27dup28dup29dup30dup31dup32dup33dup34dup35dup36dup37dup38dup39dup40dup41" fmla="*/ 4095273 h 4731376"/>
                <a:gd name="connsiteX2dup0dup1dup2dup3dup4dup5dup6dup7dup8dup9dup10dup11dup12dup13dup14dup15dup16dup17dup18dup19dup20dup21dup22dup23dup24dup25dup26dup27dup28dup29dup30dup31dup32dup33dup34dup35dup36dup37dup38dup39dup40dup41" fmla="*/ 432816 w 3523460"/>
                <a:gd name="connsiteY2dup0dup1dup2dup3dup4dup5dup6dup7dup8dup9dup10dup11dup12dup13dup14dup15dup16dup17dup18dup19dup20dup21dup22dup23dup24dup25dup26dup27dup28dup29dup30dup31dup32dup33dup34dup35dup36dup37dup38dup39dup40dup41" fmla="*/ 2274423 h 4731376"/>
                <a:gd name="connsiteX3dup0dup1dup2dup3dup4dup5dup6dup7dup8dup9dup10dup11dup12dup13dup14dup15dup16dup17dup18dup19dup20dup21dup22dup23dup24dup25dup26dup27dup28dup29dup30dup31dup32dup33dup34dup35dup36dup37dup38dup39dup40dup41" fmla="*/ 75008 w 3523460"/>
                <a:gd name="connsiteY3dup0dup1dup2dup3dup4dup5dup6dup7dup8dup9dup10dup11dup12dup13dup14dup15dup16dup17dup18dup19dup20dup21dup22dup23dup24dup25dup26dup27dup28dup29dup30dup31dup32dup33dup34dup35dup36dup37dup38dup39dup40dup41" fmla="*/ 970409 h 4731376"/>
                <a:gd name="connsiteX4dup0dup1dup2dup3dup4dup5dup6dup7dup8dup9dup10dup11dup12dup13dup14dup15dup16dup17dup18dup19dup20dup21dup22dup23dup24dup25dup26dup27dup28dup29dup30dup31dup32dup33dup34dup35dup36dup37dup38dup39dup40dup41" fmla="*/ 766771 w 3523460"/>
                <a:gd name="connsiteY4dup0dup1dup2dup3dup4dup5dup6dup7dup8dup9dup10dup11dup12dup13dup14dup15dup16dup17dup18dup19dup20dup21dup22dup23dup24dup25dup26dup27dup28dup29dup30dup31dup32dup33dup34dup35dup36dup37dup38dup39dup40dup41" fmla="*/ 1972273 h 4731376"/>
                <a:gd name="connsiteX5dup0dup1dup2dup3dup4dup5dup6dup7dup8dup9dup10dup11dup12dup13dup14dup15dup16dup17dup18dup19dup20dup21dup22dup23dup24dup25dup26dup27dup28dup29dup30dup31dup32dup33dup34dup35dup36dup37dup38dup39dup40dup41" fmla="*/ 711112 w 3523460"/>
                <a:gd name="connsiteY5dup0dup1dup2dup3dup4dup5dup6dup7dup8dup9dup10dup11dup12dup13dup14dup15dup16dup17dup18dup19dup20dup21dup22dup23dup24dup25dup26dup27dup28dup29dup30dup31dup32dup33dup34dup35dup36dup37dup38dup39dup40dup41" fmla="*/ 215035 h 4731376"/>
                <a:gd name="connsiteX6dup0dup1dup2dup3dup4dup5dup6dup7dup8dup9dup10dup11dup12dup13dup14dup15dup16dup17dup18dup19dup20dup21dup22dup23dup24dup25dup26dup27dup28dup29dup30dup31dup32dup33dup34dup35dup36dup37dup38dup39dup40dup41" fmla="*/ 1251801 w 3523460"/>
                <a:gd name="connsiteY6dup0dup1dup2dup3dup4dup5dup6dup7dup8dup9dup10dup11dup12dup13dup14dup15dup16dup17dup18dup19dup20dup21dup22dup23dup24dup25dup26dup27dup28dup29dup30dup31dup32dup33dup34dup35dup36dup37dup38dup39dup40dup41" fmla="*/ 1765539 h 4731376"/>
                <a:gd name="connsiteX7dup0dup1dup2dup3dup4dup5dup6dup7dup8dup9dup10dup11dup12dup13dup14dup15dup16dup17dup18dup19dup20dup21dup22dup23dup24dup25dup26dup27dup28dup29dup30dup31dup32dup33dup34dup35dup36dup37dup38dup39dup40dup41" fmla="*/ 1458534 w 3523460"/>
                <a:gd name="connsiteY7dup0dup1dup2dup3dup4dup5dup6dup7dup8dup9dup10dup11dup12dup13dup14dup15dup16dup17dup18dup19dup20dup21dup22dup23dup24dup25dup26dup27dup28dup29dup30dup31dup32dup33dup34dup35dup36dup37dup38dup39dup40dup41" fmla="*/ 350 h 4731376"/>
                <a:gd name="connsiteX8dup0dup1dup2dup3dup4dup5dup6dup7dup8dup9dup10dup11dup12dup13dup14dup15dup16dup17dup18dup19dup20dup21dup22dup23dup24dup25dup26dup27dup28dup29dup30dup31dup32dup33dup34dup35dup36dup37dup38dup39dup40dup41" fmla="*/ 1705024 w 3523460"/>
                <a:gd name="connsiteY8dup0dup1dup2dup3dup4dup5dup6dup7dup8dup9dup10dup11dup12dup13dup14dup15dup16dup17dup18dup19dup20dup21dup22dup23dup24dup25dup26dup27dup28dup29dup30dup31dup32dup33dup34dup35dup36dup37dup38dup39dup40dup41" fmla="*/ 1813246 h 4731376"/>
                <a:gd name="connsiteX9dup0dup1dup2dup3dup4dup5dup6dup7dup8dup9dup10dup11dup12dup13dup14dup15dup16dup17dup18dup19dup20dup21dup22dup23dup24dup25dup26dup27dup28dup29dup30dup31dup32dup33dup34dup35dup36dup37dup38dup39dup40dup41" fmla="*/ 1808393 w 3523460"/>
                <a:gd name="connsiteY9dup0dup1dup2dup3dup4dup5dup6dup7dup8dup9dup10dup11dup12dup13dup14dup15dup16dup17dup18dup19dup20dup21dup22dup23dup24dup25dup26dup27dup28dup29dup30dup31dup32dup33dup34dup35dup36dup37dup38dup39dup40dup41" fmla="*/ 1868907 h 4731376"/>
                <a:gd name="connsiteX10dup0dup1dup2dup3dup4dup5dup6dup7dup8dup9dup10dup11dup12dup13dup14dup15dup16dup17dup18dup19dup20dup21dup22dup23dup24dup25dup26dup27dup28dup29dup30dup31dup32dup33dup34dup35dup36dup37dup38dup39dup40dup41" fmla="*/ 2492205 w 3523460"/>
                <a:gd name="connsiteY10dup0dup1dup2dup3dup4dup5dup6dup7dup8dup9dup10dup11dup12dup13dup14dup15dup16dup17dup18dup19dup20dup21dup22dup23dup24dup25dup26dup27dup28dup29dup30dup31dup32dup33dup34dup35dup36dup37dup38dup39dup40dup41" fmla="*/ 334305 h 4731376"/>
                <a:gd name="connsiteX11dup0dup1dup2dup3dup4dup5dup6dup7dup8dup9dup10dup11dup12dup13dup14dup15dup16dup17dup18dup19dup20dup21dup22dup23dup24dup25dup26dup27dup28dup29dup30dup31dup32dup33dup34dup35dup36dup37dup38dup39dup40dup41" fmla="*/ 2221860 w 3523460"/>
                <a:gd name="connsiteY11dup0dup1dup2dup3dup4dup5dup6dup7dup8dup9dup10dup11dup12dup13dup14dup15dup16dup17dup18dup19dup20dup21dup22dup23dup24dup25dup26dup27dup28dup29dup30dup31dup32dup33dup34dup35dup36dup37dup38dup39dup40dup41" fmla="*/ 2012031 h 4731376"/>
                <a:gd name="connsiteX12dup0dup1dup2dup3dup4dup5dup6dup7dup8dup9dup10dup11dup12dup13dup14dup15dup16dup17dup18dup19dup20dup21dup22dup23dup24dup25dup26dup27dup28dup29dup30dup31dup32dup33dup34dup35dup36dup37dup38dup39dup40dup41" fmla="*/ 2325227 w 3523460"/>
                <a:gd name="connsiteY12dup0dup1dup2dup3dup4dup5dup6dup7dup8dup9dup10dup11dup12dup13dup14dup15dup16dup17dup18dup19dup20dup21dup22dup23dup24dup25dup26dup27dup28dup29dup30dup31dup32dup33dup34dup35dup36dup37dup38dup39dup40dup41" fmla="*/ 2711745 h 4731376"/>
                <a:gd name="connsiteX13dup0dup1dup2dup3dup4dup5dup6dup7dup8dup9dup10dup11dup12dup13dup14dup15dup16dup17dup18dup19dup20dup21dup22dup23dup24dup25dup26dup27dup28dup29dup30dup31dup32dup33dup34dup35dup36dup37dup38dup39dup40dup41" fmla="*/ 2762549 w 3523460"/>
                <a:gd name="connsiteY13dup0dup1dup2dup3dup4dup5dup6dup7dup8dup9dup10dup11dup12dup13dup14dup15dup16dup17dup18dup19dup20dup21dup22dup23dup24dup25dup26dup27dup28dup29dup30dup31dup32dup33dup34dup35dup36dup37dup38dup39dup40dup41" fmla="*/ 2266471 h 4731376"/>
                <a:gd name="connsiteX14dup0dup1dup2dup3dup4dup5dup6dup7dup8dup9dup10dup11dup12dup13dup14dup15dup16dup17dup18dup19dup20dup21dup22dup23dup24dup25dup26dup27dup28dup29dup30dup31dup32dup33dup34dup35dup36dup37dup38dup39dup40dup41" fmla="*/ 3509971 w 3523460"/>
                <a:gd name="connsiteY14dup0dup1dup2dup3dup4dup5dup6dup7dup8dup9dup10dup11dup12dup13dup14dup15dup16dup17dup18dup19dup20dup21dup22dup23dup24dup25dup26dup27dup28dup29dup30dup31dup32dup33dup34dup35dup36dup37dup38dup39dup40dup41" fmla="*/ 2163105 h 4731376"/>
                <a:gd name="connsiteX15dup0dup1dup2dup3dup4dup5dup6dup7dup8dup9dup10dup11dup12dup13dup14dup15dup16dup17dup18dup19dup20dup21dup22dup23dup24dup25dup26dup27dup28dup29dup30dup31dup32dup33dup34dup35dup36dup37dup38dup39dup40dup41" fmla="*/ 2778451 w 3523460"/>
                <a:gd name="connsiteY15dup0dup1dup2dup3dup4dup5dup6dup7dup8dup9dup10dup11dup12dup13dup14dup15dup16dup17dup18dup19dup20dup21dup22dup23dup24dup25dup26dup27dup28dup29dup30dup31dup32dup33dup34dup35dup36dup37dup38dup39dup40dup41" fmla="*/ 2942332 h 4731376"/>
                <a:gd name="connsiteX16dup0dup1dup2dup3dup4dup5dup6dup7dup8dup9dup10dup11dup12dup13dup14dup15dup16dup17dup18dup19dup20dup21dup22dup23dup24dup25dup26dup27dup28dup29dup30dup31dup32dup33dup34dup35dup36dup37dup38dup39dup40dup41" fmla="*/ 2118493 w 3523460"/>
                <a:gd name="connsiteY16dup0dup1dup2dup3dup4dup5dup6dup7dup8dup9dup10dup11dup12dup13dup14dup15dup16dup17dup18dup19dup20dup21dup22dup23dup24dup25dup26dup27dup28dup29dup30dup31dup32dup33dup34dup35dup36dup37dup38dup39dup40dup41" fmla="*/ 4007807 h 4731376"/>
                <a:gd name="connsiteX17dup0dup1dup2dup3dup4dup5dup6dup7dup8dup9dup10dup11dup12dup13dup14dup15dup16dup17dup18dup19dup20dup21dup22dup23dup24dup25dup26dup27dup28dup29dup30dup31dup32dup33dup34dup35dup36dup37dup38dup39dup40dup41" fmla="*/ 2229811 w 3523460"/>
                <a:gd name="connsiteY17dup0dup1dup2dup3dup4dup5dup6dup7dup8dup9dup10dup11dup12dup13dup14dup15dup16dup17dup18dup19dup20dup21dup22dup23dup24dup25dup26dup27dup28dup29dup30dup31dup32dup33dup34dup35dup36dup37dup38dup39dup40dup41" fmla="*/ 4731376 h 4731376"/>
                <a:gd name="connsiteX18dup0dup1dup2dup3dup4dup5" fmla="*/ 830382 w 3523460"/>
                <a:gd name="connsiteY18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" fmla="*/ 830382 w 3523460"/>
                <a:gd name="connsiteY0dup0dup1dup2dup3dup4dup5dup6dup7dup8dup9dup10dup11dup12dup13dup14dup15dup16dup17dup18dup19dup20dup21dup22dup23dup24dup25dup26dup27dup28dup29dup30dup31dup32dup33dup34dup35dup36dup37dup38dup39dup40dup41dup42" fmla="*/ 4731376 h 4731376"/>
                <a:gd name="connsiteX1dup0dup1dup2dup3dup4dup5dup6dup7dup8dup9dup10dup11dup12dup13dup14dup15dup16dup17dup18dup19dup20dup21dup22dup23dup24dup25dup26dup27dup28dup29dup30dup31dup32dup33dup34dup35dup36dup37dup38dup39dup40dup41dup42" fmla="*/ 870139 w 3523460"/>
                <a:gd name="connsiteY1dup0dup1dup2dup3dup4dup5dup6dup7dup8dup9dup10dup11dup12dup13dup14dup15dup16dup17dup18dup19dup20dup21dup22dup23dup24dup25dup26dup27dup28dup29dup30dup31dup32dup33dup34dup35dup36dup37dup38dup39dup40dup41dup42" fmla="*/ 4095273 h 4731376"/>
                <a:gd name="connsiteX2dup0dup1dup2dup3dup4dup5dup6dup7dup8dup9dup10dup11dup12dup13dup14dup15dup16dup17dup18dup19dup20dup21dup22dup23dup24dup25dup26dup27dup28dup29dup30dup31dup32dup33dup34dup35dup36dup37dup38dup39dup40dup41dup42" fmla="*/ 432816 w 3523460"/>
                <a:gd name="connsiteY2dup0dup1dup2dup3dup4dup5dup6dup7dup8dup9dup10dup11dup12dup13dup14dup15dup16dup17dup18dup19dup20dup21dup22dup23dup24dup25dup26dup27dup28dup29dup30dup31dup32dup33dup34dup35dup36dup37dup38dup39dup40dup41dup42" fmla="*/ 2274423 h 4731376"/>
                <a:gd name="connsiteX3dup0dup1dup2dup3dup4dup5dup6dup7dup8dup9dup10dup11dup12dup13dup14dup15dup16dup17dup18dup19dup20dup21dup22dup23dup24dup25dup26dup27dup28dup29dup30dup31dup32dup33dup34dup35dup36dup37dup38dup39dup40dup41dup42" fmla="*/ 75008 w 3523460"/>
                <a:gd name="connsiteY3dup0dup1dup2dup3dup4dup5dup6dup7dup8dup9dup10dup11dup12dup13dup14dup15dup16dup17dup18dup19dup20dup21dup22dup23dup24dup25dup26dup27dup28dup29dup30dup31dup32dup33dup34dup35dup36dup37dup38dup39dup40dup41dup42" fmla="*/ 970409 h 4731376"/>
                <a:gd name="connsiteX4dup0dup1dup2dup3dup4dup5dup6dup7dup8dup9dup10dup11dup12dup13dup14dup15dup16dup17dup18dup19dup20dup21dup22dup23dup24dup25dup26dup27dup28dup29dup30dup31dup32dup33dup34dup35dup36dup37dup38dup39dup40dup41dup42" fmla="*/ 766771 w 3523460"/>
                <a:gd name="connsiteY4dup0dup1dup2dup3dup4dup5dup6dup7dup8dup9dup10dup11dup12dup13dup14dup15dup16dup17dup18dup19dup20dup21dup22dup23dup24dup25dup26dup27dup28dup29dup30dup31dup32dup33dup34dup35dup36dup37dup38dup39dup40dup41dup42" fmla="*/ 1972273 h 4731376"/>
                <a:gd name="connsiteX5dup0dup1dup2dup3dup4dup5dup6dup7dup8dup9dup10dup11dup12dup13dup14dup15dup16dup17dup18dup19dup20dup21dup22dup23dup24dup25dup26dup27dup28dup29dup30dup31dup32dup33dup34dup35dup36dup37dup38dup39dup40dup41dup42" fmla="*/ 711112 w 3523460"/>
                <a:gd name="connsiteY5dup0dup1dup2dup3dup4dup5dup6dup7dup8dup9dup10dup11dup12dup13dup14dup15dup16dup17dup18dup19dup20dup21dup22dup23dup24dup25dup26dup27dup28dup29dup30dup31dup32dup33dup34dup35dup36dup37dup38dup39dup40dup41dup42" fmla="*/ 215035 h 4731376"/>
                <a:gd name="connsiteX6dup0dup1dup2dup3dup4dup5dup6dup7dup8dup9dup10dup11dup12dup13dup14dup15dup16dup17dup18dup19dup20dup21dup22dup23dup24dup25dup26dup27dup28dup29dup30dup31dup32dup33dup34dup35dup36dup37dup38dup39dup40dup41dup42" fmla="*/ 1275655 w 3523460"/>
                <a:gd name="connsiteY6dup0dup1dup2dup3dup4dup5dup6dup7dup8dup9dup10dup11dup12dup13dup14dup15dup16dup17dup18dup19dup20dup21dup22dup23dup24dup25dup26dup27dup28dup29dup30dup31dup32dup33dup34dup35dup36dup37dup38dup39dup40dup41dup42" fmla="*/ 1765539 h 4731376"/>
                <a:gd name="connsiteX7dup0dup1dup2dup3dup4dup5dup6dup7dup8dup9dup10dup11dup12dup13dup14dup15dup16dup17dup18dup19dup20dup21dup22dup23dup24dup25dup26dup27dup28dup29dup30dup31dup32dup33dup34dup35dup36dup37dup38dup39dup40dup41dup42" fmla="*/ 1458534 w 3523460"/>
                <a:gd name="connsiteY7dup0dup1dup2dup3dup4dup5dup6dup7dup8dup9dup10dup11dup12dup13dup14dup15dup16dup17dup18dup19dup20dup21dup22dup23dup24dup25dup26dup27dup28dup29dup30dup31dup32dup33dup34dup35dup36dup37dup38dup39dup40dup41dup42" fmla="*/ 350 h 4731376"/>
                <a:gd name="connsiteX8dup0dup1dup2dup3dup4dup5dup6dup7dup8dup9dup10dup11dup12dup13dup14dup15dup16dup17dup18dup19dup20dup21dup22dup23dup24dup25dup26dup27dup28dup29dup30dup31dup32dup33dup34dup35dup36dup37dup38dup39dup40dup41dup42" fmla="*/ 1705024 w 3523460"/>
                <a:gd name="connsiteY8dup0dup1dup2dup3dup4dup5dup6dup7dup8dup9dup10dup11dup12dup13dup14dup15dup16dup17dup18dup19dup20dup21dup22dup23dup24dup25dup26dup27dup28dup29dup30dup31dup32dup33dup34dup35dup36dup37dup38dup39dup40dup41dup42" fmla="*/ 1813246 h 4731376"/>
                <a:gd name="connsiteX9dup0dup1dup2dup3dup4dup5dup6dup7dup8dup9dup10dup11dup12dup13dup14dup15dup16dup17dup18dup19dup20dup21dup22dup23dup24dup25dup26dup27dup28dup29dup30dup31dup32dup33dup34dup35dup36dup37dup38dup39dup40dup41dup42" fmla="*/ 1808393 w 3523460"/>
                <a:gd name="connsiteY9dup0dup1dup2dup3dup4dup5dup6dup7dup8dup9dup10dup11dup12dup13dup14dup15dup16dup17dup18dup19dup20dup21dup22dup23dup24dup25dup26dup27dup28dup29dup30dup31dup32dup33dup34dup35dup36dup37dup38dup39dup40dup41dup42" fmla="*/ 1868907 h 4731376"/>
                <a:gd name="connsiteX10dup0dup1dup2dup3dup4dup5dup6dup7dup8dup9dup10dup11dup12dup13dup14dup15dup16dup17dup18dup19dup20dup21dup22dup23dup24dup25dup26dup27dup28dup29dup30dup31dup32dup33dup34dup35dup36dup37dup38dup39dup40dup41dup42" fmla="*/ 2492205 w 3523460"/>
                <a:gd name="connsiteY10dup0dup1dup2dup3dup4dup5dup6dup7dup8dup9dup10dup11dup12dup13dup14dup15dup16dup17dup18dup19dup20dup21dup22dup23dup24dup25dup26dup27dup28dup29dup30dup31dup32dup33dup34dup35dup36dup37dup38dup39dup40dup41dup42" fmla="*/ 334305 h 4731376"/>
                <a:gd name="connsiteX11dup0dup1dup2dup3dup4dup5dup6dup7dup8dup9dup10dup11dup12dup13dup14dup15dup16dup17dup18dup19dup20dup21dup22dup23dup24dup25dup26dup27dup28dup29dup30dup31dup32dup33dup34dup35dup36dup37dup38dup39dup40dup41dup42" fmla="*/ 2221860 w 3523460"/>
                <a:gd name="connsiteY11dup0dup1dup2dup3dup4dup5dup6dup7dup8dup9dup10dup11dup12dup13dup14dup15dup16dup17dup18dup19dup20dup21dup22dup23dup24dup25dup26dup27dup28dup29dup30dup31dup32dup33dup34dup35dup36dup37dup38dup39dup40dup41dup42" fmla="*/ 2012031 h 4731376"/>
                <a:gd name="connsiteX12dup0dup1dup2dup3dup4dup5dup6dup7dup8dup9dup10dup11dup12dup13dup14dup15dup16dup17dup18dup19dup20dup21dup22dup23dup24dup25dup26dup27dup28dup29dup30dup31dup32dup33dup34dup35dup36dup37dup38dup39dup40dup41dup42" fmla="*/ 2325227 w 3523460"/>
                <a:gd name="connsiteY12dup0dup1dup2dup3dup4dup5dup6dup7dup8dup9dup10dup11dup12dup13dup14dup15dup16dup17dup18dup19dup20dup21dup22dup23dup24dup25dup26dup27dup28dup29dup30dup31dup32dup33dup34dup35dup36dup37dup38dup39dup40dup41dup42" fmla="*/ 2711745 h 4731376"/>
                <a:gd name="connsiteX13dup0dup1dup2dup3dup4dup5dup6dup7dup8dup9dup10dup11dup12dup13dup14dup15dup16dup17dup18dup19dup20dup21dup22dup23dup24dup25dup26dup27dup28dup29dup30dup31dup32dup33dup34dup35dup36dup37dup38dup39dup40dup41dup42" fmla="*/ 2762549 w 3523460"/>
                <a:gd name="connsiteY13dup0dup1dup2dup3dup4dup5dup6dup7dup8dup9dup10dup11dup12dup13dup14dup15dup16dup17dup18dup19dup20dup21dup22dup23dup24dup25dup26dup27dup28dup29dup30dup31dup32dup33dup34dup35dup36dup37dup38dup39dup40dup41dup42" fmla="*/ 2266471 h 4731376"/>
                <a:gd name="connsiteX14dup0dup1dup2dup3dup4dup5dup6dup7dup8dup9dup10dup11dup12dup13dup14dup15dup16dup17dup18dup19dup20dup21dup22dup23dup24dup25dup26dup27dup28dup29dup30dup31dup32dup33dup34dup35dup36dup37dup38dup39dup40dup41dup42" fmla="*/ 3509971 w 3523460"/>
                <a:gd name="connsiteY14dup0dup1dup2dup3dup4dup5dup6dup7dup8dup9dup10dup11dup12dup13dup14dup15dup16dup17dup18dup19dup20dup21dup22dup23dup24dup25dup26dup27dup28dup29dup30dup31dup32dup33dup34dup35dup36dup37dup38dup39dup40dup41dup42" fmla="*/ 2163105 h 4731376"/>
                <a:gd name="connsiteX15dup0dup1dup2dup3dup4dup5dup6dup7dup8dup9dup10dup11dup12dup13dup14dup15dup16dup17dup18dup19dup20dup21dup22dup23dup24dup25dup26dup27dup28dup29dup30dup31dup32dup33dup34dup35dup36dup37dup38dup39dup40dup41dup42" fmla="*/ 2778451 w 3523460"/>
                <a:gd name="connsiteY15dup0dup1dup2dup3dup4dup5dup6dup7dup8dup9dup10dup11dup12dup13dup14dup15dup16dup17dup18dup19dup20dup21dup22dup23dup24dup25dup26dup27dup28dup29dup30dup31dup32dup33dup34dup35dup36dup37dup38dup39dup40dup41dup42" fmla="*/ 2942332 h 4731376"/>
                <a:gd name="connsiteX16dup0dup1dup2dup3dup4dup5dup6dup7dup8dup9dup10dup11dup12dup13dup14dup15dup16dup17dup18dup19dup20dup21dup22dup23dup24dup25dup26dup27dup28dup29dup30dup31dup32dup33dup34dup35dup36dup37dup38dup39dup40dup41dup42" fmla="*/ 2118493 w 3523460"/>
                <a:gd name="connsiteY16dup0dup1dup2dup3dup4dup5dup6dup7dup8dup9dup10dup11dup12dup13dup14dup15dup16dup17dup18dup19dup20dup21dup22dup23dup24dup25dup26dup27dup28dup29dup30dup31dup32dup33dup34dup35dup36dup37dup38dup39dup40dup41dup42" fmla="*/ 4007807 h 4731376"/>
                <a:gd name="connsiteX17dup0dup1dup2dup3dup4dup5dup6dup7dup8dup9dup10dup11dup12dup13dup14dup15dup16dup17dup18dup19dup20dup21dup22dup23dup24dup25dup26dup27dup28dup29dup30dup31dup32dup33dup34dup35dup36dup37dup38dup39dup40dup41dup42" fmla="*/ 2229811 w 3523460"/>
                <a:gd name="connsiteY17dup0dup1dup2dup3dup4dup5dup6dup7dup8dup9dup10dup11dup12dup13dup14dup15dup16dup17dup18dup19dup20dup21dup22dup23dup24dup25dup26dup27dup28dup29dup30dup31dup32dup33dup34dup35dup36dup37dup38dup39dup40dup41dup42" fmla="*/ 4731376 h 4731376"/>
                <a:gd name="connsiteX18dup0dup1dup2dup3dup4dup5dup6" fmla="*/ 830382 w 3523460"/>
                <a:gd name="connsiteY18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" fmla="*/ 75008 w 3523460"/>
                <a:gd name="connsiteY3dup0dup1dup2dup3dup4dup5dup6dup7dup8dup9dup10dup11dup12dup13dup14dup15dup16dup17dup18dup19dup20dup21dup22dup23dup24dup25dup26dup27dup28dup29dup30dup31dup32dup33dup34dup35dup36dup37dup38dup39dup40dup41dup42dup43" fmla="*/ 970409 h 4731376"/>
                <a:gd name="connsiteX4dup0dup1dup2dup3dup4dup5dup6dup7dup8dup9dup10dup11dup12dup13dup14dup15dup16dup17dup18dup19dup20dup21dup22dup23dup24dup25dup26dup27dup28dup29dup30dup31dup32dup33dup34dup35dup36dup37dup38dup39dup40dup41dup42dup4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" fmla="*/ 215035 h 4731376"/>
                <a:gd name="connsiteX6dup0dup1dup2dup3dup4dup5dup6dup7dup8dup9dup10dup11dup12dup13dup14dup15dup16dup17dup18dup19dup20dup21dup22dup23dup24dup25dup26dup27dup28dup29dup30dup31dup32dup33dup34dup35dup36dup37dup38dup39dup40dup41dup42dup43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" fmla="*/ 350 h 4731376"/>
                <a:gd name="connsiteX9dup0dup1dup2dup3dup4dup5dup6dup7dup8dup9dup10dup11dup12dup13dup14dup15dup16dup17dup18dup19dup20dup21dup22dup23dup24dup25dup26dup27dup28dup29dup30dup31dup32dup33dup34dup35dup36dup37dup38dup39dup40dup41dup42dup4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" fmla="*/ 4007807 h 4731376"/>
                <a:gd name="connsiteX18dup0dup1dup2dup3dup4dup5dup6dup7" fmla="*/ 2229811 w 3523460"/>
                <a:gd name="connsiteY18dup0dup1dup2dup3dup4dup5dup6dup7" fmla="*/ 4731376 h 4731376"/>
                <a:gd name="connsiteX19" fmla="*/ 830382 w 3523460"/>
                <a:gd name="connsiteY19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dup44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dup4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" fmla="*/ 4007807 h 4731376"/>
                <a:gd name="connsiteX18dup0dup1dup2dup3dup4dup5dup6dup7dup8" fmla="*/ 2229811 w 3523460"/>
                <a:gd name="connsiteY18dup0dup1dup2dup3dup4dup5dup6dup7dup8" fmla="*/ 4731376 h 4731376"/>
                <a:gd name="connsiteX19dup0" fmla="*/ 830382 w 3523460"/>
                <a:gd name="connsiteY19dup0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" fmla="*/ 4007807 h 4731376"/>
                <a:gd name="connsiteX18dup0dup1dup2dup3dup4dup5dup6dup7dup8dup9" fmla="*/ 2229811 w 3523460"/>
                <a:gd name="connsiteY18dup0dup1dup2dup3dup4dup5dup6dup7dup8dup9" fmla="*/ 4731376 h 4731376"/>
                <a:gd name="connsiteX19dup0dup1" fmla="*/ 830382 w 3523460"/>
                <a:gd name="connsiteY19dup0dup1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" fmla="*/ 4007807 h 4731376"/>
                <a:gd name="connsiteX18dup0dup1dup2dup3dup4dup5dup6dup7dup8dup9dup10" fmla="*/ 2229811 w 3523460"/>
                <a:gd name="connsiteY18dup0dup1dup2dup3dup4dup5dup6dup7dup8dup9dup10" fmla="*/ 4731376 h 4731376"/>
                <a:gd name="connsiteX19dup0dup1dup2" fmla="*/ 830382 w 3523460"/>
                <a:gd name="connsiteY19dup0dup1dup2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" fmla="*/ 4007807 h 4731376"/>
                <a:gd name="connsiteX18dup0dup1dup2dup3dup4dup5dup6dup7dup8dup9dup10dup11" fmla="*/ 2229811 w 3523460"/>
                <a:gd name="connsiteY18dup0dup1dup2dup3dup4dup5dup6dup7dup8dup9dup10dup11" fmla="*/ 4731376 h 4731376"/>
                <a:gd name="connsiteX19dup0dup1dup2dup3" fmla="*/ 830382 w 3523460"/>
                <a:gd name="connsiteY19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" fmla="*/ 1892761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" fmla="*/ 4007807 h 4731376"/>
                <a:gd name="connsiteX18dup0dup1dup2dup3dup4dup5dup6dup7dup8dup9dup10dup11dup12" fmla="*/ 2229811 w 3523460"/>
                <a:gd name="connsiteY18dup0dup1dup2dup3dup4dup5dup6dup7dup8dup9dup10dup11dup12" fmla="*/ 4731376 h 4731376"/>
                <a:gd name="connsiteX19dup0dup1dup2dup3dup4" fmla="*/ 830382 w 3523460"/>
                <a:gd name="connsiteY19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" fmla="*/ 4007807 h 4731376"/>
                <a:gd name="connsiteX18dup0dup1dup2dup3dup4dup5dup6dup7dup8dup9dup10dup11dup12dup13" fmla="*/ 2229811 w 3523460"/>
                <a:gd name="connsiteY18dup0dup1dup2dup3dup4dup5dup6dup7dup8dup9dup10dup11dup12dup13" fmla="*/ 4731376 h 4731376"/>
                <a:gd name="connsiteX19dup0dup1dup2dup3dup4dup5" fmla="*/ 830382 w 3523460"/>
                <a:gd name="connsiteY19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" fmla="*/ 4007807 h 4731376"/>
                <a:gd name="connsiteX18dup0dup1dup2dup3dup4dup5dup6dup7dup8dup9dup10dup11dup12dup13dup14" fmla="*/ 2229811 w 3523460"/>
                <a:gd name="connsiteY18dup0dup1dup2dup3dup4dup5dup6dup7dup8dup9dup10dup11dup12dup13dup14" fmla="*/ 4731376 h 4731376"/>
                <a:gd name="connsiteX19dup0dup1dup2dup3dup4dup5dup6" fmla="*/ 830382 w 3523460"/>
                <a:gd name="connsiteY19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" fmla="*/ 4007807 h 4731376"/>
                <a:gd name="connsiteX18dup0dup1dup2dup3dup4dup5dup6dup7dup8dup9dup10dup11dup12dup13dup14dup15" fmla="*/ 2229811 w 3523460"/>
                <a:gd name="connsiteY18dup0dup1dup2dup3dup4dup5dup6dup7dup8dup9dup10dup11dup12dup13dup14dup15" fmla="*/ 4731376 h 4731376"/>
                <a:gd name="connsiteX19dup0dup1dup2dup3dup4dup5dup6dup7" fmla="*/ 830382 w 3523460"/>
                <a:gd name="connsiteY19dup0dup1dup2dup3dup4dup5dup6dup7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" fmla="*/ 4007615 h 4731184"/>
                <a:gd name="connsiteX18dup0dup1dup2dup3dup4dup5dup6dup7dup8dup9dup10dup11dup12dup13dup14dup15dup16" fmla="*/ 2229811 w 3523460"/>
                <a:gd name="connsiteY18dup0dup1dup2dup3dup4dup5dup6dup7dup8dup9dup10dup11dup12dup13dup14dup15dup16" fmla="*/ 4731184 h 4731184"/>
                <a:gd name="connsiteX19dup0dup1dup2dup3dup4dup5dup6dup7dup8" fmla="*/ 830382 w 3523460"/>
                <a:gd name="connsiteY19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" fmla="*/ 4007615 h 4731184"/>
                <a:gd name="connsiteX18dup0dup1dup2dup3dup4dup5dup6dup7dup8dup9dup10dup11dup12dup13dup14dup15dup16dup17" fmla="*/ 2229811 w 3523460"/>
                <a:gd name="connsiteY18dup0dup1dup2dup3dup4dup5dup6dup7dup8dup9dup10dup11dup12dup13dup14dup15dup16dup17" fmla="*/ 4731184 h 4731184"/>
                <a:gd name="connsiteX19dup0dup1dup2dup3dup4dup5dup6dup7dup8dup9" fmla="*/ 830382 w 3523460"/>
                <a:gd name="connsiteY19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615 h 4731184"/>
                <a:gd name="connsiteX18dup0dup1dup2dup3dup4dup5dup6dup7dup8dup9dup10dup11dup12dup13dup14dup15dup16dup17dup18" fmla="*/ 2229811 w 3523460"/>
                <a:gd name="connsiteY18dup0dup1dup2dup3dup4dup5dup6dup7dup8dup9dup10dup11dup12dup13dup14dup15dup16dup17dup18" fmla="*/ 4731184 h 4731184"/>
                <a:gd name="connsiteX19dup0dup1dup2dup3dup4dup5dup6dup7dup8dup9dup10" fmla="*/ 830382 w 3523460"/>
                <a:gd name="connsiteY19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8333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03886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615 h 4731184"/>
                <a:gd name="connsiteX18dup0dup1dup2dup3dup4dup5dup6dup7dup8dup9dup10dup11dup12dup13dup14dup15dup16dup17dup18dup19" fmla="*/ 2229811 w 3523460"/>
                <a:gd name="connsiteY18dup0dup1dup2dup3dup4dup5dup6dup7dup8dup9dup10dup11dup12dup13dup14dup15dup16dup17dup18dup19" fmla="*/ 4731184 h 4731184"/>
                <a:gd name="connsiteX19dup0dup1dup2dup3dup4dup5dup6dup7dup8dup9dup10dup11" fmla="*/ 830382 w 3523460"/>
                <a:gd name="connsiteY19dup0dup1dup2dup3dup4dup5dup6dup7dup8dup9dup10dup1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942140 h 4731184"/>
                <a:gd name="connsiteX18dup0dup1dup2dup3dup4dup5dup6dup7dup8dup9dup10dup11dup12dup13dup14dup15dup16dup17dup18dup19dup20" fmla="*/ 2118493 w 3523460"/>
                <a:gd name="connsiteY18dup0dup1dup2dup3dup4dup5dup6dup7dup8dup9dup10dup11dup12dup13dup14dup15dup16dup17dup18dup19dup20" fmla="*/ 4007615 h 4731184"/>
                <a:gd name="connsiteX19dup0dup1dup2dup3dup4dup5dup6dup7dup8dup9dup10dup11dup12" fmla="*/ 2229811 w 3523460"/>
                <a:gd name="connsiteY19dup0dup1dup2dup3dup4dup5dup6dup7dup8dup9dup10dup11dup12" fmla="*/ 4731184 h 4731184"/>
                <a:gd name="connsiteX20" fmla="*/ 830382 w 3523460"/>
                <a:gd name="connsiteY2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942140 h 4731184"/>
                <a:gd name="connsiteX18dup0dup1dup2dup3dup4dup5dup6dup7dup8dup9dup10dup11dup12dup13dup14dup15dup16dup17dup18dup19dup20dup21" fmla="*/ 2118493 w 3523460"/>
                <a:gd name="connsiteY18dup0dup1dup2dup3dup4dup5dup6dup7dup8dup9dup10dup11dup12dup13dup14dup15dup16dup17dup18dup19dup20dup21" fmla="*/ 4007615 h 4731184"/>
                <a:gd name="connsiteX19dup0dup1dup2dup3dup4dup5dup6dup7dup8dup9dup10dup11dup12dup13" fmla="*/ 2229811 w 3523460"/>
                <a:gd name="connsiteY19dup0dup1dup2dup3dup4dup5dup6dup7dup8dup9dup10dup11dup12dup13" fmla="*/ 4731184 h 4731184"/>
                <a:gd name="connsiteX20dup0" fmla="*/ 830382 w 3523460"/>
                <a:gd name="connsiteY20dup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942140 h 4731184"/>
                <a:gd name="connsiteX18dup0dup1dup2dup3dup4dup5dup6dup7dup8dup9dup10dup11dup12dup13dup14dup15dup16dup17dup18dup19dup20dup21dup22" fmla="*/ 2118493 w 3523460"/>
                <a:gd name="connsiteY18dup0dup1dup2dup3dup4dup5dup6dup7dup8dup9dup10dup11dup12dup13dup14dup15dup16dup17dup18dup19dup20dup21dup22" fmla="*/ 4007615 h 4731184"/>
                <a:gd name="connsiteX19dup0dup1dup2dup3dup4dup5dup6dup7dup8dup9dup10dup11dup12dup13dup14" fmla="*/ 2229811 w 3523460"/>
                <a:gd name="connsiteY19dup0dup1dup2dup3dup4dup5dup6dup7dup8dup9dup10dup11dup12dup13dup14" fmla="*/ 4731184 h 4731184"/>
                <a:gd name="connsiteX20dup0dup1" fmla="*/ 830382 w 3523460"/>
                <a:gd name="connsiteY20dup0dup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942140 h 4731184"/>
                <a:gd name="connsiteX18dup0dup1dup2dup3dup4dup5dup6dup7dup8dup9dup10dup11dup12dup13dup14dup15dup16dup17dup18dup19dup20dup21dup22dup23" fmla="*/ 2118493 w 3523460"/>
                <a:gd name="connsiteY18dup0dup1dup2dup3dup4dup5dup6dup7dup8dup9dup10dup11dup12dup13dup14dup15dup16dup17dup18dup19dup20dup21dup22dup23" fmla="*/ 4007615 h 4731184"/>
                <a:gd name="connsiteX19dup0dup1dup2dup3dup4dup5dup6dup7dup8dup9dup10dup11dup12dup13dup14dup15" fmla="*/ 2229811 w 3523460"/>
                <a:gd name="connsiteY19dup0dup1dup2dup3dup4dup5dup6dup7dup8dup9dup10dup11dup12dup13dup14dup15" fmla="*/ 4731184 h 4731184"/>
                <a:gd name="connsiteX20dup0dup1dup2" fmla="*/ 830382 w 3523460"/>
                <a:gd name="connsiteY20dup0dup1dup2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942140 h 4731184"/>
                <a:gd name="connsiteX18dup0dup1dup2dup3dup4dup5dup6dup7dup8dup9dup10dup11dup12dup13dup14dup15dup16dup17dup18dup19dup20dup21dup22dup23dup24" fmla="*/ 2118493 w 3523460"/>
                <a:gd name="connsiteY18dup0dup1dup2dup3dup4dup5dup6dup7dup8dup9dup10dup11dup12dup13dup14dup15dup16dup17dup18dup19dup20dup21dup22dup23dup24" fmla="*/ 4007615 h 4731184"/>
                <a:gd name="connsiteX19dup0dup1dup2dup3dup4dup5dup6dup7dup8dup9dup10dup11dup12dup13dup14dup15dup16" fmla="*/ 2229811 w 3523460"/>
                <a:gd name="connsiteY19dup0dup1dup2dup3dup4dup5dup6dup7dup8dup9dup10dup11dup12dup13dup14dup15dup16" fmla="*/ 4731184 h 4731184"/>
                <a:gd name="connsiteX20dup0dup1dup2dup3" fmla="*/ 830382 w 3523460"/>
                <a:gd name="connsiteY20dup0dup1dup2dup3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942140 h 4731184"/>
                <a:gd name="connsiteX18dup0dup1dup2dup3dup4dup5dup6dup7dup8dup9dup10dup11dup12dup13dup14dup15dup16dup17dup18dup19dup20dup21dup22dup23dup24dup25" fmla="*/ 2118493 w 3523460"/>
                <a:gd name="connsiteY18dup0dup1dup2dup3dup4dup5dup6dup7dup8dup9dup10dup11dup12dup13dup14dup15dup16dup17dup18dup19dup20dup21dup22dup23dup24dup25" fmla="*/ 4007615 h 4731184"/>
                <a:gd name="connsiteX19dup0dup1dup2dup3dup4dup5dup6dup7dup8dup9dup10dup11dup12dup13dup14dup15dup16dup17" fmla="*/ 2229811 w 3523460"/>
                <a:gd name="connsiteY19dup0dup1dup2dup3dup4dup5dup6dup7dup8dup9dup10dup11dup12dup13dup14dup15dup16dup17" fmla="*/ 4731184 h 4731184"/>
                <a:gd name="connsiteX20dup0dup1dup2dup3dup4" fmla="*/ 830382 w 3523460"/>
                <a:gd name="connsiteY20dup0dup1dup2dup3dup4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942140 h 4731184"/>
                <a:gd name="connsiteX18dup0dup1dup2dup3dup4dup5dup6dup7dup8dup9dup10dup11dup12dup13dup14dup15dup16dup17dup18dup19dup20dup21dup22dup23dup24dup25dup26" fmla="*/ 2118493 w 3523460"/>
                <a:gd name="connsiteY18dup0dup1dup2dup3dup4dup5dup6dup7dup8dup9dup10dup11dup12dup13dup14dup15dup16dup17dup18dup19dup20dup21dup22dup23dup24dup25dup26" fmla="*/ 4007615 h 4731184"/>
                <a:gd name="connsiteX19dup0dup1dup2dup3dup4dup5dup6dup7dup8dup9dup10dup11dup12dup13dup14dup15dup16dup17dup18" fmla="*/ 2229811 w 3523460"/>
                <a:gd name="connsiteY19dup0dup1dup2dup3dup4dup5dup6dup7dup8dup9dup10dup11dup12dup13dup14dup15dup16dup17dup18" fmla="*/ 4731184 h 4731184"/>
                <a:gd name="connsiteX20dup0dup1dup2dup3dup4dup5" fmla="*/ 830382 w 3523460"/>
                <a:gd name="connsiteY20dup0dup1dup2dup3dup4dup5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942140 h 4731184"/>
                <a:gd name="connsiteX18dup0dup1dup2dup3dup4dup5dup6dup7dup8dup9dup10dup11dup12dup13dup14dup15dup16dup17dup18dup19dup20dup21dup22dup23dup24dup25dup26dup27" fmla="*/ 2118493 w 3523460"/>
                <a:gd name="connsiteY18dup0dup1dup2dup3dup4dup5dup6dup7dup8dup9dup10dup11dup12dup13dup14dup15dup16dup17dup18dup19dup20dup21dup22dup23dup24dup25dup26dup27" fmla="*/ 4007615 h 4731184"/>
                <a:gd name="connsiteX19dup0dup1dup2dup3dup4dup5dup6dup7dup8dup9dup10dup11dup12dup13dup14dup15dup16dup17dup18dup19" fmla="*/ 2229811 w 3523460"/>
                <a:gd name="connsiteY19dup0dup1dup2dup3dup4dup5dup6dup7dup8dup9dup10dup11dup12dup13dup14dup15dup16dup17dup18dup19" fmla="*/ 4731184 h 4731184"/>
                <a:gd name="connsiteX20dup0dup1dup2dup3dup4dup5dup6" fmla="*/ 830382 w 3523460"/>
                <a:gd name="connsiteY20dup0dup1dup2dup3dup4dup5dup6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942140 h 4731184"/>
                <a:gd name="connsiteX18dup0dup1dup2dup3dup4dup5dup6dup7dup8dup9dup10dup11dup12dup13dup14dup15dup16dup17dup18dup19dup20dup21dup22dup23dup24dup25dup26dup27dup28" fmla="*/ 2118493 w 3523460"/>
                <a:gd name="connsiteY18dup0dup1dup2dup3dup4dup5dup6dup7dup8dup9dup10dup11dup12dup13dup14dup15dup16dup17dup18dup19dup20dup21dup22dup23dup24dup25dup26dup27dup28" fmla="*/ 4007615 h 4731184"/>
                <a:gd name="connsiteX19dup0dup1dup2dup3dup4dup5dup6dup7dup8dup9dup10dup11dup12dup13dup14dup15dup16dup17dup18dup19dup20" fmla="*/ 2229811 w 3523460"/>
                <a:gd name="connsiteY19dup0dup1dup2dup3dup4dup5dup6dup7dup8dup9dup10dup11dup12dup13dup14dup15dup16dup17dup18dup19dup20" fmla="*/ 4731184 h 4731184"/>
                <a:gd name="connsiteX20dup0dup1dup2dup3dup4dup5dup6dup7" fmla="*/ 830382 w 3523460"/>
                <a:gd name="connsiteY20dup0dup1dup2dup3dup4dup5dup6dup7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942140 h 4731184"/>
                <a:gd name="connsiteX18dup0dup1dup2dup3dup4dup5dup6dup7dup8dup9dup10dup11dup12dup13dup14dup15dup16dup17dup18dup19dup20dup21dup22dup23dup24dup25dup26dup27dup28dup29" fmla="*/ 2118493 w 3523460"/>
                <a:gd name="connsiteY18dup0dup1dup2dup3dup4dup5dup6dup7dup8dup9dup10dup11dup12dup13dup14dup15dup16dup17dup18dup19dup20dup21dup22dup23dup24dup25dup26dup27dup28dup29" fmla="*/ 4007615 h 4731184"/>
                <a:gd name="connsiteX19dup0dup1dup2dup3dup4dup5dup6dup7dup8dup9dup10dup11dup12dup13dup14dup15dup16dup17dup18dup19dup20dup21" fmla="*/ 2229811 w 3523460"/>
                <a:gd name="connsiteY19dup0dup1dup2dup3dup4dup5dup6dup7dup8dup9dup10dup11dup12dup13dup14dup15dup16dup17dup18dup19dup20dup21" fmla="*/ 4731184 h 4731184"/>
                <a:gd name="connsiteX20dup0dup1dup2dup3dup4dup5dup6dup7dup8" fmla="*/ 830382 w 3523460"/>
                <a:gd name="connsiteY20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942140 h 4731184"/>
                <a:gd name="connsiteX18dup0dup1dup2dup3dup4dup5dup6dup7dup8dup9dup10dup11dup12dup13dup14dup15dup16dup17dup18dup19dup20dup21dup22dup23dup24dup25dup26dup27dup28dup29dup30" fmla="*/ 2118493 w 3523460"/>
                <a:gd name="connsiteY18dup0dup1dup2dup3dup4dup5dup6dup7dup8dup9dup10dup11dup12dup13dup14dup15dup16dup17dup18dup19dup20dup21dup22dup23dup24dup25dup26dup27dup28dup29dup30" fmla="*/ 4007615 h 4731184"/>
                <a:gd name="connsiteX19dup0dup1dup2dup3dup4dup5dup6dup7dup8dup9dup10dup11dup12dup13dup14dup15dup16dup17dup18dup19dup20dup21dup22" fmla="*/ 2229811 w 3523460"/>
                <a:gd name="connsiteY19dup0dup1dup2dup3dup4dup5dup6dup7dup8dup9dup10dup11dup12dup13dup14dup15dup16dup17dup18dup19dup20dup21dup22" fmla="*/ 4731184 h 4731184"/>
                <a:gd name="connsiteX20dup0dup1dup2dup3dup4dup5dup6dup7dup8dup9" fmla="*/ 830382 w 3523460"/>
                <a:gd name="connsiteY20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942140 h 4731184"/>
                <a:gd name="connsiteX18dup0dup1dup2dup3dup4dup5dup6dup7dup8dup9dup10dup11dup12dup13dup14dup15dup16dup17dup18dup19dup20dup21dup22dup23dup24dup25dup26dup27dup28dup29dup30dup31" fmla="*/ 2118493 w 3523460"/>
                <a:gd name="connsiteY18dup0dup1dup2dup3dup4dup5dup6dup7dup8dup9dup10dup11dup12dup13dup14dup15dup16dup17dup18dup19dup20dup21dup22dup23dup24dup25dup26dup27dup28dup29dup30dup31" fmla="*/ 4007615 h 4731184"/>
                <a:gd name="connsiteX19dup0dup1dup2dup3dup4dup5dup6dup7dup8dup9dup10dup11dup12dup13dup14dup15dup16dup17dup18dup19dup20dup21dup22dup23" fmla="*/ 2229811 w 3523460"/>
                <a:gd name="connsiteY19dup0dup1dup2dup3dup4dup5dup6dup7dup8dup9dup10dup11dup12dup13dup14dup15dup16dup17dup18dup19dup20dup21dup22dup23" fmla="*/ 4731184 h 4731184"/>
                <a:gd name="connsiteX20dup0dup1dup2dup3dup4dup5dup6dup7dup8dup9dup10" fmla="*/ 830382 w 3523460"/>
                <a:gd name="connsiteY20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73290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942132 h 4731176"/>
                <a:gd name="connsiteX18dup0dup1dup2dup3dup4dup5dup6dup7dup8dup9dup10dup11dup12dup13dup14dup15dup16dup17dup18dup19dup20dup21dup22dup23dup24dup25dup26dup27dup28dup29dup30dup31dup32" fmla="*/ 2118493 w 3523460"/>
                <a:gd name="connsiteY18dup0dup1dup2dup3dup4dup5dup6dup7dup8dup9dup10dup11dup12dup13dup14dup15dup16dup17dup18dup19dup20dup21dup22dup23dup24dup25dup26dup27dup28dup29dup30dup31dup32" fmla="*/ 4007607 h 4731176"/>
                <a:gd name="connsiteX19dup0dup1dup2dup3dup4dup5dup6dup7dup8dup9dup10dup11dup12dup13dup14dup15dup16dup17dup18dup19dup20dup21dup22dup23dup24" fmla="*/ 2229811 w 3523460"/>
                <a:gd name="connsiteY19dup0dup1dup2dup3dup4dup5dup6dup7dup8dup9dup10dup11dup12dup13dup14dup15dup16dup17dup18dup19dup20dup21dup22dup23dup24" fmla="*/ 4731176 h 4731176"/>
                <a:gd name="connsiteX20dup0dup1dup2dup3dup4dup5dup6dup7dup8dup9dup10dup11" fmla="*/ 830382 w 3523460"/>
                <a:gd name="connsiteY20dup0dup1dup2dup3dup4dup5dup6dup7dup8dup9dup10dup11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942132 h 4731176"/>
                <a:gd name="connsiteX18dup0dup1dup2dup3dup4dup5dup6dup7dup8dup9dup10dup11dup12dup13dup14dup15dup16dup17dup18dup19dup20dup21dup22dup23dup24dup25dup26dup27dup28dup29dup30dup31dup32dup33" fmla="*/ 2118493 w 3523460"/>
                <a:gd name="connsiteY18dup0dup1dup2dup3dup4dup5dup6dup7dup8dup9dup10dup11dup12dup13dup14dup15dup16dup17dup18dup19dup20dup21dup22dup23dup24dup25dup26dup27dup28dup29dup30dup31dup32dup33" fmla="*/ 4007607 h 4731176"/>
                <a:gd name="connsiteX19dup0dup1dup2dup3dup4dup5dup6dup7dup8dup9dup10dup11dup12dup13dup14dup15dup16dup17dup18dup19dup20dup21dup22dup23dup24dup25" fmla="*/ 2229811 w 3523460"/>
                <a:gd name="connsiteY19dup0dup1dup2dup3dup4dup5dup6dup7dup8dup9dup10dup11dup12dup13dup14dup15dup16dup17dup18dup19dup20dup21dup22dup23dup24dup25" fmla="*/ 4731176 h 4731176"/>
                <a:gd name="connsiteX20dup0dup1dup2dup3dup4dup5dup6dup7dup8dup9dup10dup11dup12" fmla="*/ 830382 w 3523460"/>
                <a:gd name="connsiteY20dup0dup1dup2dup3dup4dup5dup6dup7dup8dup9dup10dup11dup12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942132 h 4731176"/>
                <a:gd name="connsiteX18dup0dup1dup2dup3dup4dup5dup6dup7dup8dup9dup10dup11dup12dup13dup14dup15dup16dup17dup18dup19dup20dup21dup22dup23dup24dup25dup26dup27dup28dup29dup30dup31dup32dup33dup34" fmla="*/ 2118493 w 3523460"/>
                <a:gd name="connsiteY18dup0dup1dup2dup3dup4dup5dup6dup7dup8dup9dup10dup11dup12dup13dup14dup15dup16dup17dup18dup19dup20dup21dup22dup23dup24dup25dup26dup27dup28dup29dup30dup31dup32dup33dup34" fmla="*/ 4007607 h 4731176"/>
                <a:gd name="connsiteX19dup0dup1dup2dup3dup4dup5dup6dup7dup8dup9dup10dup11dup12dup13dup14dup15dup16dup17dup18dup19dup20dup21dup22dup23dup24dup25dup26" fmla="*/ 2229811 w 3523460"/>
                <a:gd name="connsiteY19dup0dup1dup2dup3dup4dup5dup6dup7dup8dup9dup10dup11dup12dup13dup14dup15dup16dup17dup18dup19dup20dup21dup22dup23dup24dup25dup26" fmla="*/ 4731176 h 4731176"/>
                <a:gd name="connsiteX20dup0dup1dup2dup3dup4dup5dup6dup7dup8dup9dup10dup11dup12dup13" fmla="*/ 830382 w 3523460"/>
                <a:gd name="connsiteY20dup0dup1dup2dup3dup4dup5dup6dup7dup8dup9dup10dup11dup12dup13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942130 h 4731174"/>
                <a:gd name="connsiteX18dup0dup1dup2dup3dup4dup5dup6dup7dup8dup9dup10dup11dup12dup13dup14dup15dup16dup17dup18dup19dup20dup21dup22dup23dup24dup25dup26dup27dup28dup29dup30dup31dup32dup33dup34dup35" fmla="*/ 2118493 w 3523460"/>
                <a:gd name="connsiteY18dup0dup1dup2dup3dup4dup5dup6dup7dup8dup9dup10dup11dup12dup13dup14dup15dup16dup17dup18dup19dup20dup21dup22dup23dup24dup25dup26dup27dup28dup29dup30dup31dup32dup33dup34dup35" fmla="*/ 4007605 h 4731174"/>
                <a:gd name="connsiteX19dup0dup1dup2dup3dup4dup5dup6dup7dup8dup9dup10dup11dup12dup13dup14dup15dup16dup17dup18dup19dup20dup21dup22dup23dup24dup25dup26dup27" fmla="*/ 2229811 w 3523460"/>
                <a:gd name="connsiteY19dup0dup1dup2dup3dup4dup5dup6dup7dup8dup9dup10dup11dup12dup13dup14dup15dup16dup17dup18dup19dup20dup21dup22dup23dup24dup25dup26dup27" fmla="*/ 4731174 h 4731174"/>
                <a:gd name="connsiteX20dup0dup1dup2dup3dup4dup5dup6dup7dup8dup9dup10dup11dup12dup13dup14" fmla="*/ 830382 w 3523460"/>
                <a:gd name="connsiteY20dup0dup1dup2dup3dup4dup5dup6dup7dup8dup9dup10dup11dup12dup13dup14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942130 h 4731174"/>
                <a:gd name="connsiteX18dup0dup1dup2dup3dup4dup5dup6dup7dup8dup9dup10dup11dup12dup13dup14dup15dup16dup17dup18dup19dup20dup21dup22dup23dup24dup25dup26dup27dup28dup29dup30dup31dup32dup33dup34dup35dup36" fmla="*/ 2118493 w 3523460"/>
                <a:gd name="connsiteY18dup0dup1dup2dup3dup4dup5dup6dup7dup8dup9dup10dup11dup12dup13dup14dup15dup16dup17dup18dup19dup20dup21dup22dup23dup24dup25dup26dup27dup28dup29dup30dup31dup32dup33dup34dup35dup36" fmla="*/ 4007605 h 4731174"/>
                <a:gd name="connsiteX19dup0dup1dup2dup3dup4dup5dup6dup7dup8dup9dup10dup11dup12dup13dup14dup15dup16dup17dup18dup19dup20dup21dup22dup23dup24dup25dup26dup27dup28" fmla="*/ 2229811 w 3523460"/>
                <a:gd name="connsiteY19dup0dup1dup2dup3dup4dup5dup6dup7dup8dup9dup10dup11dup12dup13dup14dup15dup16dup17dup18dup19dup20dup21dup22dup23dup24dup25dup26dup27dup28" fmla="*/ 4731174 h 4731174"/>
                <a:gd name="connsiteX20dup0dup1dup2dup3dup4dup5dup6dup7dup8dup9dup10dup11dup12dup13dup14dup15" fmla="*/ 830382 w 3523460"/>
                <a:gd name="connsiteY20dup0dup1dup2dup3dup4dup5dup6dup7dup8dup9dup10dup11dup12dup13dup14dup15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3042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942128 h 4731172"/>
                <a:gd name="connsiteX18dup0dup1dup2dup3dup4dup5dup6dup7dup8dup9dup10dup11dup12dup13dup14dup15dup16dup17dup18dup19dup20dup21dup22dup23dup24dup25dup26dup27dup28dup29dup30dup31dup32dup33dup34dup35dup36dup37" fmla="*/ 2118493 w 3523460"/>
                <a:gd name="connsiteY18dup0dup1dup2dup3dup4dup5dup6dup7dup8dup9dup10dup11dup12dup13dup14dup15dup16dup17dup18dup19dup20dup21dup22dup23dup24dup25dup26dup27dup28dup29dup30dup31dup32dup33dup34dup35dup36dup37" fmla="*/ 4007603 h 4731172"/>
                <a:gd name="connsiteX19dup0dup1dup2dup3dup4dup5dup6dup7dup8dup9dup10dup11dup12dup13dup14dup15dup16dup17dup18dup19dup20dup21dup22dup23dup24dup25dup26dup27dup28dup29" fmla="*/ 2229811 w 3523460"/>
                <a:gd name="connsiteY19dup0dup1dup2dup3dup4dup5dup6dup7dup8dup9dup10dup11dup12dup13dup14dup15dup16dup17dup18dup19dup20dup21dup22dup23dup24dup25dup26dup27dup28dup29" fmla="*/ 4731172 h 4731172"/>
                <a:gd name="connsiteX20dup0dup1dup2dup3dup4dup5dup6dup7dup8dup9dup10dup11dup12dup13dup14dup15dup16" fmla="*/ 830382 w 3523460"/>
                <a:gd name="connsiteY20dup0dup1dup2dup3dup4dup5dup6dup7dup8dup9dup10dup11dup12dup13dup14dup15dup16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942128 h 4731172"/>
                <a:gd name="connsiteX18dup0dup1dup2dup3dup4dup5dup6dup7dup8dup9dup10dup11dup12dup13dup14dup15dup16dup17dup18dup19dup20dup21dup22dup23dup24dup25dup26dup27dup28dup29dup30dup31dup32dup33dup34dup35dup36dup37dup38" fmla="*/ 2118493 w 3523460"/>
                <a:gd name="connsiteY18dup0dup1dup2dup3dup4dup5dup6dup7dup8dup9dup10dup11dup12dup13dup14dup15dup16dup17dup18dup19dup20dup21dup22dup23dup24dup25dup26dup27dup28dup29dup30dup31dup32dup33dup34dup35dup36dup37dup38" fmla="*/ 4007603 h 4731172"/>
                <a:gd name="connsiteX19dup0dup1dup2dup3dup4dup5dup6dup7dup8dup9dup10dup11dup12dup13dup14dup15dup16dup17dup18dup19dup20dup21dup22dup23dup24dup25dup26dup27dup28dup29dup30" fmla="*/ 2229811 w 3523460"/>
                <a:gd name="connsiteY19dup0dup1dup2dup3dup4dup5dup6dup7dup8dup9dup10dup11dup12dup13dup14dup15dup16dup17dup18dup19dup20dup21dup22dup23dup24dup25dup26dup27dup28dup29dup30" fmla="*/ 4731172 h 4731172"/>
                <a:gd name="connsiteX20dup0dup1dup2dup3dup4dup5dup6dup7dup8dup9dup10dup11dup12dup13dup14dup15dup16dup17" fmla="*/ 830382 w 3523460"/>
                <a:gd name="connsiteY20dup0dup1dup2dup3dup4dup5dup6dup7dup8dup9dup10dup11dup12dup13dup14dup15dup16dup17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942128 h 4731172"/>
                <a:gd name="connsiteX18dup0dup1dup2dup3dup4dup5dup6dup7dup8dup9dup10dup11dup12dup13dup14dup15dup16dup17dup18dup19dup20dup21dup22dup23dup24dup25dup26dup27dup28dup29dup30dup31dup32dup33dup34dup35dup36dup37dup38dup39" fmla="*/ 2118493 w 3523460"/>
                <a:gd name="connsiteY18dup0dup1dup2dup3dup4dup5dup6dup7dup8dup9dup10dup11dup12dup13dup14dup15dup16dup17dup18dup19dup20dup21dup22dup23dup24dup25dup26dup27dup28dup29dup30dup31dup32dup33dup34dup35dup36dup37dup38dup39" fmla="*/ 4007603 h 4731172"/>
                <a:gd name="connsiteX19dup0dup1dup2dup3dup4dup5dup6dup7dup8dup9dup10dup11dup12dup13dup14dup15dup16dup17dup18dup19dup20dup21dup22dup23dup24dup25dup26dup27dup28dup29dup30dup31" fmla="*/ 2229811 w 3523460"/>
                <a:gd name="connsiteY19dup0dup1dup2dup3dup4dup5dup6dup7dup8dup9dup10dup11dup12dup13dup14dup15dup16dup17dup18dup19dup20dup21dup22dup23dup24dup25dup26dup27dup28dup29dup30dup31" fmla="*/ 4731172 h 4731172"/>
                <a:gd name="connsiteX20dup0dup1dup2dup3dup4dup5dup6dup7dup8dup9dup10dup11dup12dup13dup14dup15dup16dup17dup18" fmla="*/ 830382 w 3523460"/>
                <a:gd name="connsiteY20dup0dup1dup2dup3dup4dup5dup6dup7dup8dup9dup10dup11dup12dup13dup14dup15dup16dup17dup18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942019 h 4731063"/>
                <a:gd name="connsiteX18dup0dup1dup2dup3dup4dup5dup6dup7dup8dup9dup10dup11dup12dup13dup14dup15dup16dup17dup18dup19dup20dup21dup22dup23dup24dup25dup26dup27dup28dup29dup30dup31dup32dup33dup34dup35dup36dup37dup38dup39dup40" fmla="*/ 2118493 w 3523460"/>
                <a:gd name="connsiteY18dup0dup1dup2dup3dup4dup5dup6dup7dup8dup9dup10dup11dup12dup13dup14dup15dup16dup17dup18dup19dup20dup21dup22dup23dup24dup25dup26dup27dup28dup29dup30dup31dup32dup33dup34dup35dup36dup37dup38dup39dup40" fmla="*/ 4007494 h 4731063"/>
                <a:gd name="connsiteX19dup0dup1dup2dup3dup4dup5dup6dup7dup8dup9dup10dup11dup12dup13dup14dup15dup16dup17dup18dup19dup20dup21dup22dup23dup24dup25dup26dup27dup28dup29dup30dup31dup32" fmla="*/ 2229811 w 3523460"/>
                <a:gd name="connsiteY19dup0dup1dup2dup3dup4dup5dup6dup7dup8dup9dup10dup11dup12dup13dup14dup15dup16dup17dup18dup19dup20dup21dup22dup23dup24dup25dup26dup27dup28dup29dup30dup31dup32" fmla="*/ 4731063 h 4731063"/>
                <a:gd name="connsiteX20dup0dup1dup2dup3dup4dup5dup6dup7dup8dup9dup10dup11dup12dup13dup14dup15dup16dup17dup18dup19" fmla="*/ 830382 w 3523460"/>
                <a:gd name="connsiteY20dup0dup1dup2dup3dup4dup5dup6dup7dup8dup9dup10dup11dup12dup13dup14dup15dup16dup17dup18dup19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942019 h 4731063"/>
                <a:gd name="connsiteX18dup0dup1dup2dup3dup4dup5dup6dup7dup8dup9dup10dup11dup12dup13dup14dup15dup16dup17dup18dup19dup20dup21dup22dup23dup24dup25dup26dup27dup28dup29dup30dup31dup32dup33dup34dup35dup36dup37dup38dup39dup40dup41" fmla="*/ 2118493 w 3523460"/>
                <a:gd name="connsiteY18dup0dup1dup2dup3dup4dup5dup6dup7dup8dup9dup10dup11dup12dup13dup14dup15dup16dup17dup18dup19dup20dup21dup22dup23dup24dup25dup26dup27dup28dup29dup30dup31dup32dup33dup34dup35dup36dup37dup38dup39dup40dup41" fmla="*/ 4007494 h 4731063"/>
                <a:gd name="connsiteX19dup0dup1dup2dup3dup4dup5dup6dup7dup8dup9dup10dup11dup12dup13dup14dup15dup16dup17dup18dup19dup20dup21dup22dup23dup24dup25dup26dup27dup28dup29dup30dup31dup32dup33" fmla="*/ 2229811 w 3523460"/>
                <a:gd name="connsiteY19dup0dup1dup2dup3dup4dup5dup6dup7dup8dup9dup10dup11dup12dup13dup14dup15dup16dup17dup18dup19dup20dup21dup22dup23dup24dup25dup26dup27dup28dup29dup30dup31dup32dup33" fmla="*/ 4731063 h 4731063"/>
                <a:gd name="connsiteX20dup0dup1dup2dup3dup4dup5dup6dup7dup8dup9dup10dup11dup12dup13dup14dup15dup16dup17dup18dup19dup20" fmla="*/ 830382 w 3523460"/>
                <a:gd name="connsiteY20dup0dup1dup2dup3dup4dup5dup6dup7dup8dup9dup10dup11dup12dup13dup14dup15dup16dup17dup18dup19dup20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942019 h 4731063"/>
                <a:gd name="connsiteX18dup0dup1dup2dup3dup4dup5dup6dup7dup8dup9dup10dup11dup12dup13dup14dup15dup16dup17dup18dup19dup20dup21dup22dup23dup24dup25dup26dup27dup28dup29dup30dup31dup32dup33dup34dup35dup36dup37dup38dup39dup40dup41dup42" fmla="*/ 2118493 w 3523460"/>
                <a:gd name="connsiteY18dup0dup1dup2dup3dup4dup5dup6dup7dup8dup9dup10dup11dup12dup13dup14dup15dup16dup17dup18dup19dup20dup21dup22dup23dup24dup25dup26dup27dup28dup29dup30dup31dup32dup33dup34dup35dup36dup37dup38dup39dup40dup41dup42" fmla="*/ 4007494 h 4731063"/>
                <a:gd name="connsiteX19dup0dup1dup2dup3dup4dup5dup6dup7dup8dup9dup10dup11dup12dup13dup14dup15dup16dup17dup18dup19dup20dup21dup22dup23dup24dup25dup26dup27dup28dup29dup30dup31dup32dup33dup34" fmla="*/ 2229811 w 3523460"/>
                <a:gd name="connsiteY19dup0dup1dup2dup3dup4dup5dup6dup7dup8dup9dup10dup11dup12dup13dup14dup15dup16dup17dup18dup19dup20dup21dup22dup23dup24dup25dup26dup27dup28dup29dup30dup31dup32dup33dup34" fmla="*/ 4731063 h 4731063"/>
                <a:gd name="connsiteX20dup0dup1dup2dup3dup4dup5dup6dup7dup8dup9dup10dup11dup12dup13dup14dup15dup16dup17dup18dup19dup20dup21" fmla="*/ 830382 w 3523460"/>
                <a:gd name="connsiteY20dup0dup1dup2dup3dup4dup5dup6dup7dup8dup9dup10dup11dup12dup13dup14dup15dup16dup17dup18dup19dup20dup21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942019 h 4731063"/>
                <a:gd name="connsiteX18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" fmla="*/ 4007494 h 4731063"/>
                <a:gd name="connsiteX19dup0dup1dup2dup3dup4dup5dup6dup7dup8dup9dup10dup11dup12dup13dup14dup15dup16dup17dup18dup19dup20dup21dup22dup23dup24dup25dup26dup27dup28dup29dup30dup31dup32dup33dup34dup35" fmla="*/ 2229811 w 3523460"/>
                <a:gd name="connsiteY19dup0dup1dup2dup3dup4dup5dup6dup7dup8dup9dup10dup11dup12dup13dup14dup15dup16dup17dup18dup19dup20dup21dup22dup23dup24dup25dup26dup27dup28dup29dup30dup31dup32dup33dup34dup35" fmla="*/ 4731063 h 4731063"/>
                <a:gd name="connsiteX20dup0dup1dup2dup3dup4dup5dup6dup7dup8dup9dup10dup11dup12dup13dup14dup15dup16dup17dup18dup19dup20dup21dup22" fmla="*/ 830382 w 3523460"/>
                <a:gd name="connsiteY20dup0dup1dup2dup3dup4dup5dup6dup7dup8dup9dup10dup11dup12dup13dup14dup15dup16dup17dup18dup19dup20dup21dup22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5951236 h 595123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094960 h 595123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74110 h 595123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970096 h 595123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07132 h 595123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35571 h 595123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4722 h 595123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3 h 595123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52690 h 595123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7 h 595123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28836 h 595123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4 h 595123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33992 h 595123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11718 h 595123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11432 h 595123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66158 h 595123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62792 h 595123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942019 h 5951236"/>
                <a:gd name="connsiteX18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" fmla="*/ 4007494 h 5951236"/>
                <a:gd name="connsiteX19dup0dup1dup2dup3dup4dup5dup6dup7dup8dup9dup10dup11dup12dup13dup14dup15dup16dup17dup18dup19dup20dup21dup22dup23dup24dup25dup26dup27dup28dup29dup30dup31dup32dup33dup34dup35dup36" fmla="*/ 2229811 w 3523460"/>
                <a:gd name="connsiteY19dup0dup1dup2dup3dup4dup5dup6dup7dup8dup9dup10dup11dup12dup13dup14dup15dup16dup17dup18dup19dup20dup21dup22dup23dup24dup25dup26dup27dup28dup29dup30dup31dup32dup33dup34dup35dup36" fmla="*/ 4731063 h 5951236"/>
                <a:gd name="connsiteX20dup0dup1dup2dup3dup4dup5dup6dup7dup8dup9dup10dup11dup12dup13dup14dup15dup16dup17dup18dup19dup20dup21dup22dup23" fmla="*/ 727477 w 3523460"/>
                <a:gd name="connsiteY20dup0dup1dup2dup3dup4dup5dup6dup7dup8dup9dup10dup11dup12dup13dup14dup15dup16dup17dup18dup19dup20dup21dup22dup23" fmla="*/ 5951236 h 595123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595123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" fmla="*/ 4007494 h 5980637"/>
                <a:gd name="connsiteX19dup0dup1dup2dup3dup4dup5dup6dup7dup8dup9dup10dup11dup12dup13dup14dup15dup16dup17dup18dup19dup20dup21dup22dup23dup24dup25dup26dup27dup28dup29dup30dup31dup32dup33dup34dup35dup36dup37" fmla="*/ 2303315 w 3523460"/>
                <a:gd name="connsiteY19dup0dup1dup2dup3dup4dup5dup6dup7dup8dup9dup10dup11dup12dup13dup14dup15dup16dup17dup18dup19dup20dup21dup22dup23dup24dup25dup26dup27dup28dup29dup30dup31dup32dup33dup34dup35dup36dup37" fmla="*/ 5980637 h 5980637"/>
                <a:gd name="connsiteX20dup0dup1dup2dup3dup4dup5dup6dup7dup8dup9dup10dup11dup12dup13dup14dup15dup16dup17dup18dup19dup20dup21dup22dup23dup24" fmla="*/ 727477 w 3523460"/>
                <a:gd name="connsiteY20dup0dup1dup2dup3dup4dup5dup6dup7dup8dup9dup10dup11dup12dup13dup14dup15dup16dup17dup18dup19dup20dup21dup22dup23dup24" fmla="*/ 595123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47060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" fmla="*/ 4007494 h 5980637"/>
                <a:gd name="connsiteX19dup0dup1dup2dup3dup4dup5dup6dup7dup8dup9dup10dup11dup12dup13dup14dup15dup16dup17dup18dup19dup20dup21dup22dup23dup24dup25dup26dup27dup28dup29dup30dup31dup32dup33dup34dup35dup36dup37dup38" fmla="*/ 2303315 w 3523460"/>
                <a:gd name="connsiteY19dup0dup1dup2dup3dup4dup5dup6dup7dup8dup9dup10dup11dup12dup13dup14dup15dup16dup17dup18dup19dup20dup21dup22dup23dup24dup25dup26dup27dup28dup29dup30dup31dup32dup33dup34dup35dup36dup37dup38" fmla="*/ 5980637 h 5980637"/>
                <a:gd name="connsiteX20dup0dup1dup2dup3dup4dup5dup6dup7dup8dup9dup10dup11dup12dup13dup14dup15dup16dup17dup18dup19dup20dup21dup22dup23dup24dup25" fmla="*/ 948466 w 3523460"/>
                <a:gd name="connsiteY20dup0dup1dup2dup3dup4dup5dup6dup7dup8dup9dup10dup11dup12dup13dup14dup15dup16dup17dup18dup19dup20dup21dup22dup23dup24dup25" fmla="*/ 447060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" fmla="*/ 4007494 h 4522103"/>
                <a:gd name="connsiteX19dup0dup1dup2dup3dup4dup5dup6dup7dup8dup9dup10dup11dup12dup13dup14dup15dup16dup17dup18dup19dup20dup21dup22dup23dup24dup25dup26dup27dup28dup29dup30dup31dup32dup33dup34dup35dup36dup37dup38dup39" fmla="*/ 2126522 w 3523460"/>
                <a:gd name="connsiteY19dup0dup1dup2dup3dup4dup5dup6dup7dup8dup9dup10dup11dup12dup13dup14dup15dup16dup17dup18dup19dup20dup21dup22dup23dup24dup25dup26dup27dup28dup29dup30dup31dup32dup33dup34dup35dup36dup37dup38dup39" fmla="*/ 4522103 h 4522103"/>
                <a:gd name="connsiteX20dup0dup1dup2dup3dup4dup5dup6dup7dup8dup9dup10dup11dup12dup13dup14dup15dup16dup17dup18dup19dup20dup21dup22dup23dup24dup25dup26" fmla="*/ 948466 w 3523460"/>
                <a:gd name="connsiteY20dup0dup1dup2dup3dup4dup5dup6dup7dup8dup9dup10dup11dup12dup13dup14dup15dup16dup17dup18dup19dup20dup21dup22dup23dup24dup25dup26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" fmla="*/ 4007494 h 4522103"/>
                <a:gd name="connsiteX19dup0dup1dup2dup3dup4dup5dup6dup7dup8dup9dup10dup11dup12dup13dup14dup15dup16dup17dup18dup19dup20dup21dup22dup23dup24dup25dup26dup27dup28dup29dup30dup31dup32dup33dup34dup35dup36dup37dup38dup39dup40" fmla="*/ 2126522 w 3523460"/>
                <a:gd name="connsiteY19dup0dup1dup2dup3dup4dup5dup6dup7dup8dup9dup10dup11dup12dup13dup14dup15dup16dup17dup18dup19dup20dup21dup22dup23dup24dup25dup26dup27dup28dup29dup30dup31dup32dup33dup34dup35dup36dup37dup38dup39dup40" fmla="*/ 4522103 h 4522103"/>
                <a:gd name="connsiteX20dup0dup1dup2dup3dup4dup5dup6dup7dup8dup9dup10dup11dup12dup13dup14dup15dup16dup17dup18dup19dup20dup21dup22dup23dup24dup25dup26dup27" fmla="*/ 948466 w 3523460"/>
                <a:gd name="connsiteY20dup0dup1dup2dup3dup4dup5dup6dup7dup8dup9dup10dup11dup12dup13dup14dup15dup16dup17dup18dup19dup20dup21dup22dup23dup24dup25dup26dup27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" fmla="*/ 4007494 h 4522103"/>
                <a:gd name="connsiteX19dup0dup1dup2dup3dup4dup5dup6dup7dup8dup9dup10dup11dup12dup13dup14dup15dup16dup17dup18dup19dup20dup21dup22dup23dup24dup25dup26dup27dup28dup29dup30dup31dup32dup33dup34dup35dup36dup37dup38dup39dup40dup41" fmla="*/ 2126522 w 3523460"/>
                <a:gd name="connsiteY19dup0dup1dup2dup3dup4dup5dup6dup7dup8dup9dup10dup11dup12dup13dup14dup15dup16dup17dup18dup19dup20dup21dup22dup23dup24dup25dup26dup27dup28dup29dup30dup31dup32dup33dup34dup35dup36dup37dup38dup39dup40dup41" fmla="*/ 4522103 h 4522103"/>
                <a:gd name="connsiteX20dup0dup1dup2dup3dup4dup5dup6dup7dup8dup9dup10dup11dup12dup13dup14dup15dup16dup17dup18dup19dup20dup21dup22dup23dup24dup25dup26dup27dup28" fmla="*/ 948466 w 3523460"/>
                <a:gd name="connsiteY20dup0dup1dup2dup3dup4dup5dup6dup7dup8dup9dup10dup11dup12dup13dup14dup15dup16dup17dup18dup19dup20dup21dup22dup23dup24dup25dup26dup27dup28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4846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528242 h 452824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094960 h 452824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74110 h 452824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70096 h 452824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07132 h 452824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35571 h 452824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4722 h 452824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3 h 452824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52690 h 452824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7 h 452824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28836 h 452824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4 h 452824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33992 h 452824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11718 h 452824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11432 h 452824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66158 h 452824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62792 h 452824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942019 h 4528242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" fmla="*/ 4007494 h 4528242"/>
                <a:gd name="connsiteX19dup0dup1dup2dup3dup4dup5dup6dup7dup8dup9dup10dup11dup12dup13dup14dup15dup16dup17dup18dup19dup20dup21dup22dup23dup24dup25dup26dup27dup28dup29dup30dup31dup32dup33dup34dup35dup36dup37dup38dup39dup40dup41dup42" fmla="*/ 2126522 w 3523460"/>
                <a:gd name="connsiteY19dup0dup1dup2dup3dup4dup5dup6dup7dup8dup9dup10dup11dup12dup13dup14dup15dup16dup17dup18dup19dup20dup21dup22dup23dup24dup25dup26dup27dup28dup29dup30dup31dup32dup33dup34dup35dup36dup37dup38dup39dup40dup41dup42" fmla="*/ 4522103 h 4528242"/>
                <a:gd name="connsiteX20dup0dup1dup2dup3dup4dup5dup6dup7dup8dup9dup10dup11dup12dup13dup14dup15dup16dup17dup18dup19dup20dup21dup22dup23dup24dup25dup26dup27dup28dup29" fmla="*/ 948467 w 3523460"/>
                <a:gd name="connsiteY20dup0dup1dup2dup3dup4dup5dup6dup7dup8dup9dup10dup11dup12dup13dup14dup15dup16dup17dup18dup19dup20dup21dup22dup23dup24dup25dup26dup27dup28dup29" fmla="*/ 4528242 h 452824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4846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6103601 h 610360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094960 h 610360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74110 h 610360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70096 h 610360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07132 h 610360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35571 h 610360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4722 h 610360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3 h 610360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52690 h 610360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7 h 610360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28836 h 610360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4 h 610360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33992 h 610360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11718 h 610360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11432 h 610360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66158 h 610360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62792 h 610360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942019 h 610360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" fmla="*/ 4007494 h 6103601"/>
                <a:gd name="connsiteX19dup0dup1dup2dup3dup4dup5dup6dup7dup8dup9dup10dup11dup12dup13dup14dup15dup16dup17dup18dup19dup20dup21dup22dup23dup24dup25dup26dup27dup28dup29dup30dup31dup32dup33dup34dup35dup36dup37dup38dup39dup40dup41dup42dup43" fmla="*/ 2126522 w 3523460"/>
                <a:gd name="connsiteY19dup0dup1dup2dup3dup4dup5dup6dup7dup8dup9dup10dup11dup12dup13dup14dup15dup16dup17dup18dup19dup20dup21dup22dup23dup24dup25dup26dup27dup28dup29dup30dup31dup32dup33dup34dup35dup36dup37dup38dup39dup40dup41dup42dup43" fmla="*/ 4522103 h 6103601"/>
                <a:gd name="connsiteX20dup0dup1dup2dup3dup4dup5dup6dup7dup8dup9dup10dup11dup12dup13dup14dup15dup16dup17dup18dup19dup20dup21dup22dup23dup24dup25dup26dup27dup28dup29dup30" fmla="*/ 948467 w 3523460"/>
                <a:gd name="connsiteY20dup0dup1dup2dup3dup4dup5dup6dup7dup8dup9dup10dup11dup12dup13dup14dup15dup16dup17dup18dup19dup20dup21dup22dup23dup24dup25dup26dup27dup28dup29dup30" fmla="*/ 6103601 h 6103601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4846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6103601 h 610360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094960 h 610360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74110 h 610360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70096 h 610360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07132 h 610360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35571 h 610360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4722 h 610360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3 h 610360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52690 h 610360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7 h 610360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28836 h 610360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4 h 610360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33992 h 610360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11718 h 610360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11432 h 610360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66158 h 610360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62792 h 610360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942019 h 610360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" fmla="*/ 4007494 h 6103601"/>
                <a:gd name="connsiteX19dup0dup1dup2dup3dup4dup5dup6dup7dup8dup9dup10dup11dup12dup13dup14dup15dup16dup17dup18dup19dup20dup21dup22dup23dup24dup25dup26dup27dup28dup29dup30dup31dup32dup33dup34dup35dup36dup37dup38dup39dup40dup41dup42dup43dup44" fmla="*/ 2357064 w 3523460"/>
                <a:gd name="connsiteY19dup0dup1dup2dup3dup4dup5dup6dup7dup8dup9dup10dup11dup12dup13dup14dup15dup16dup17dup18dup19dup20dup21dup22dup23dup24dup25dup26dup27dup28dup29dup30dup31dup32dup33dup34dup35dup36dup37dup38dup39dup40dup41dup42dup43dup44" fmla="*/ 6059037 h 6103601"/>
                <a:gd name="connsiteX20dup0dup1dup2dup3dup4dup5dup6dup7dup8dup9dup10dup11dup12dup13dup14dup15dup16dup17dup18dup19dup20dup21dup22dup23dup24dup25dup26dup27dup28dup29dup30dup31" fmla="*/ 948467 w 3523460"/>
                <a:gd name="connsiteY20dup0dup1dup2dup3dup4dup5dup6dup7dup8dup9dup10dup11dup12dup13dup14dup15dup16dup17dup18dup19dup20dup21dup22dup23dup24dup25dup26dup27dup28dup29dup30dup31" fmla="*/ 6103601 h 6103601"/>
              </a:gdLst>
              <a:cxnLst>
                <a:cxn ang="0">
                  <a:pos x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8dup0dup1dup2dup3dup4dup5dup6dup7dup8dup9dup10dup11dup12dup13dup14dup15dup16dup17dup18dup19dup20dup21dup22dup23dup24dup25dup26dup27dup28dup29dup30dup31dup32dup33dup34dup35dup36dup37dup38dup39dup40dup41dup42dup43dup44dup45dup46dup47dup48dup49dup50dup51dup52" y="connsiteY18dup0dup1dup2dup3dup4dup5dup6dup7dup8dup9dup10dup11dup12dup13dup14dup15dup16dup17dup18dup19dup20dup21dup22dup23dup24dup25dup26dup27dup28dup29dup30dup31dup32dup33dup34dup35dup36dup37dup38dup39dup40dup41dup42dup43dup44dup45dup46dup47dup48dup49dup50dup51dup52"/>
                </a:cxn>
                <a:cxn ang="0">
                  <a:pos x="connsiteX19dup0dup1dup2dup3dup4dup5dup6dup7dup8dup9dup10dup11dup12dup13dup14dup15dup16dup17dup18dup19dup20dup21dup22dup23dup24dup25dup26dup27dup28dup29dup30dup31dup32dup33dup34dup35dup36dup37dup38dup39dup40dup41dup42dup43dup44" y="connsiteY19dup0dup1dup2dup3dup4dup5dup6dup7dup8dup9dup10dup11dup12dup13dup14dup15dup16dup17dup18dup19dup20dup21dup22dup23dup24dup25dup26dup27dup28dup29dup30dup31dup32dup33dup34dup35dup36dup37dup38dup39dup40dup41dup42dup43dup44"/>
                </a:cxn>
                <a:cxn ang="0">
                  <a:pos x="connsiteX20dup0dup1dup2dup3dup4dup5dup6dup7dup8dup9dup10dup11dup12dup13dup14dup15dup16dup17dup18dup19dup20dup21dup22dup23dup24dup25dup26dup27dup28dup29dup30dup31" y="connsiteY20dup0dup1dup2dup3dup4dup5dup6dup7dup8dup9dup10dup11dup12dup13dup14dup15dup16dup17dup18dup19dup20dup21dup22dup23dup24dup25dup26dup27dup28dup29dup30dup31"/>
                </a:cxn>
              </a:cxnLst>
              <a:rect l="l" t="t" r="r" b="b"/>
              <a:pathLst>
                <a:path w="3523459" h="6103601">
                  <a:moveTo>
                    <a:pt x="948467" y="6103601"/>
                  </a:moveTo>
                  <a:cubicBezTo>
                    <a:pt x="873324" y="5891568"/>
                    <a:pt x="1019530" y="4410362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147648" y="4296392"/>
                    <a:pt x="2319958" y="5817847"/>
                    <a:pt x="2357064" y="6059037"/>
                  </a:cubicBezTo>
                  <a:lnTo>
                    <a:pt x="948467" y="6103601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 sz="2701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36059920-3654-4007-905D-87231DBC1071}"/>
                </a:ext>
              </a:extLst>
            </p:cNvPr>
            <p:cNvSpPr/>
            <p:nvPr/>
          </p:nvSpPr>
          <p:spPr>
            <a:xfrm>
              <a:off x="2635903" y="4429817"/>
              <a:ext cx="1578802" cy="2167742"/>
            </a:xfrm>
            <a:custGeom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dup0" fmla="*/ 755374 w 3434963"/>
                <a:gd name="connsiteY0dup0" fmla="*/ 4778734 h 4778734"/>
                <a:gd name="connsiteX1dup0" fmla="*/ 747422 w 3434963"/>
                <a:gd name="connsiteY1dup0" fmla="*/ 4341412 h 4778734"/>
                <a:gd name="connsiteX2dup0" fmla="*/ 381662 w 3434963"/>
                <a:gd name="connsiteY2dup0" fmla="*/ 2313830 h 4778734"/>
                <a:gd name="connsiteX3dup0" fmla="*/ 0 w 3434963"/>
                <a:gd name="connsiteY3dup0" fmla="*/ 1017767 h 4778734"/>
                <a:gd name="connsiteX4dup0" fmla="*/ 691763 w 3434963"/>
                <a:gd name="connsiteY4dup0" fmla="*/ 2019631 h 4778734"/>
                <a:gd name="connsiteX5dup0" fmla="*/ 612250 w 3434963"/>
                <a:gd name="connsiteY5dup0" fmla="*/ 182880 h 4778734"/>
                <a:gd name="connsiteX6dup0" fmla="*/ 1208598 w 3434963"/>
                <a:gd name="connsiteY6dup0" fmla="*/ 1804946 h 4778734"/>
                <a:gd name="connsiteX7dup0" fmla="*/ 1351721 w 3434963"/>
                <a:gd name="connsiteY7dup0" fmla="*/ 0 h 4778734"/>
                <a:gd name="connsiteX8dup0" fmla="*/ 1701579 w 3434963"/>
                <a:gd name="connsiteY8dup0" fmla="*/ 1868557 h 4778734"/>
                <a:gd name="connsiteX9dup0" fmla="*/ 2401294 w 3434963"/>
                <a:gd name="connsiteY9dup0" fmla="*/ 333955 h 4778734"/>
                <a:gd name="connsiteX10dup0" fmla="*/ 2138901 w 3434963"/>
                <a:gd name="connsiteY10dup0" fmla="*/ 2003729 h 4778734"/>
                <a:gd name="connsiteX11dup0" fmla="*/ 2250219 w 3434963"/>
                <a:gd name="connsiteY11dup0" fmla="*/ 2759103 h 4778734"/>
                <a:gd name="connsiteX12dup0" fmla="*/ 2568271 w 3434963"/>
                <a:gd name="connsiteY12dup0" fmla="*/ 2361537 h 4778734"/>
                <a:gd name="connsiteX13dup0" fmla="*/ 3434963 w 3434963"/>
                <a:gd name="connsiteY13dup0" fmla="*/ 2210463 h 4778734"/>
                <a:gd name="connsiteX14dup0" fmla="*/ 2703443 w 3434963"/>
                <a:gd name="connsiteY14dup0" fmla="*/ 2989690 h 4778734"/>
                <a:gd name="connsiteX15dup0" fmla="*/ 1995777 w 3434963"/>
                <a:gd name="connsiteY15dup0" fmla="*/ 4007457 h 4778734"/>
                <a:gd name="connsiteX16dup0" fmla="*/ 2154803 w 3434963"/>
                <a:gd name="connsiteY16dup0" fmla="*/ 4778734 h 4778734"/>
                <a:gd name="connsiteX17dup0" fmla="*/ 755374 w 3434963"/>
                <a:gd name="connsiteY17dup0" fmla="*/ 4778734 h 4778734"/>
                <a:gd name="connsiteX0dup0dup1" fmla="*/ 755374 w 3434963"/>
                <a:gd name="connsiteY0dup0dup1" fmla="*/ 4778734 h 4778734"/>
                <a:gd name="connsiteX1dup0dup1" fmla="*/ 787179 w 3434963"/>
                <a:gd name="connsiteY1dup0dup1" fmla="*/ 4269851 h 4778734"/>
                <a:gd name="connsiteX2dup0dup1" fmla="*/ 381662 w 3434963"/>
                <a:gd name="connsiteY2dup0dup1" fmla="*/ 2313830 h 4778734"/>
                <a:gd name="connsiteX3dup0dup1" fmla="*/ 0 w 3434963"/>
                <a:gd name="connsiteY3dup0dup1" fmla="*/ 1017767 h 4778734"/>
                <a:gd name="connsiteX4dup0dup1" fmla="*/ 691763 w 3434963"/>
                <a:gd name="connsiteY4dup0dup1" fmla="*/ 2019631 h 4778734"/>
                <a:gd name="connsiteX5dup0dup1" fmla="*/ 612250 w 3434963"/>
                <a:gd name="connsiteY5dup0dup1" fmla="*/ 182880 h 4778734"/>
                <a:gd name="connsiteX6dup0dup1" fmla="*/ 1208598 w 3434963"/>
                <a:gd name="connsiteY6dup0dup1" fmla="*/ 1804946 h 4778734"/>
                <a:gd name="connsiteX7dup0dup1" fmla="*/ 1351721 w 3434963"/>
                <a:gd name="connsiteY7dup0dup1" fmla="*/ 0 h 4778734"/>
                <a:gd name="connsiteX8dup0dup1" fmla="*/ 1701579 w 3434963"/>
                <a:gd name="connsiteY8dup0dup1" fmla="*/ 1868557 h 4778734"/>
                <a:gd name="connsiteX9dup0dup1" fmla="*/ 2401294 w 3434963"/>
                <a:gd name="connsiteY9dup0dup1" fmla="*/ 333955 h 4778734"/>
                <a:gd name="connsiteX10dup0dup1" fmla="*/ 2138901 w 3434963"/>
                <a:gd name="connsiteY10dup0dup1" fmla="*/ 2003729 h 4778734"/>
                <a:gd name="connsiteX11dup0dup1" fmla="*/ 2250219 w 3434963"/>
                <a:gd name="connsiteY11dup0dup1" fmla="*/ 2759103 h 4778734"/>
                <a:gd name="connsiteX12dup0dup1" fmla="*/ 2568271 w 3434963"/>
                <a:gd name="connsiteY12dup0dup1" fmla="*/ 2361537 h 4778734"/>
                <a:gd name="connsiteX13dup0dup1" fmla="*/ 3434963 w 3434963"/>
                <a:gd name="connsiteY13dup0dup1" fmla="*/ 2210463 h 4778734"/>
                <a:gd name="connsiteX14dup0dup1" fmla="*/ 2703443 w 3434963"/>
                <a:gd name="connsiteY14dup0dup1" fmla="*/ 2989690 h 4778734"/>
                <a:gd name="connsiteX15dup0dup1" fmla="*/ 1995777 w 3434963"/>
                <a:gd name="connsiteY15dup0dup1" fmla="*/ 4007457 h 4778734"/>
                <a:gd name="connsiteX16dup0dup1" fmla="*/ 2154803 w 3434963"/>
                <a:gd name="connsiteY16dup0dup1" fmla="*/ 4778734 h 4778734"/>
                <a:gd name="connsiteX17dup0dup1" fmla="*/ 755374 w 3434963"/>
                <a:gd name="connsiteY17dup0dup1" fmla="*/ 4778734 h 4778734"/>
                <a:gd name="connsiteX0dup0dup1dup2" fmla="*/ 755374 w 3434963"/>
                <a:gd name="connsiteY0dup0dup1dup2" fmla="*/ 4778734 h 4778734"/>
                <a:gd name="connsiteX1dup0dup1dup2" fmla="*/ 787179 w 3434963"/>
                <a:gd name="connsiteY1dup0dup1dup2" fmla="*/ 4269851 h 4778734"/>
                <a:gd name="connsiteX2dup0dup1dup2" fmla="*/ 381662 w 3434963"/>
                <a:gd name="connsiteY2dup0dup1dup2" fmla="*/ 2313830 h 4778734"/>
                <a:gd name="connsiteX3dup0dup1dup2" fmla="*/ 0 w 3434963"/>
                <a:gd name="connsiteY3dup0dup1dup2" fmla="*/ 1017767 h 4778734"/>
                <a:gd name="connsiteX4dup0dup1dup2" fmla="*/ 691763 w 3434963"/>
                <a:gd name="connsiteY4dup0dup1dup2" fmla="*/ 2019631 h 4778734"/>
                <a:gd name="connsiteX5dup0dup1dup2" fmla="*/ 612250 w 3434963"/>
                <a:gd name="connsiteY5dup0dup1dup2" fmla="*/ 182880 h 4778734"/>
                <a:gd name="connsiteX6dup0dup1dup2" fmla="*/ 1208598 w 3434963"/>
                <a:gd name="connsiteY6dup0dup1dup2" fmla="*/ 1804946 h 4778734"/>
                <a:gd name="connsiteX7dup0dup1dup2" fmla="*/ 1351721 w 3434963"/>
                <a:gd name="connsiteY7dup0dup1dup2" fmla="*/ 0 h 4778734"/>
                <a:gd name="connsiteX8dup0dup1dup2" fmla="*/ 1701579 w 3434963"/>
                <a:gd name="connsiteY8dup0dup1dup2" fmla="*/ 1868557 h 4778734"/>
                <a:gd name="connsiteX9dup0dup1dup2" fmla="*/ 2401294 w 3434963"/>
                <a:gd name="connsiteY9dup0dup1dup2" fmla="*/ 333955 h 4778734"/>
                <a:gd name="connsiteX10dup0dup1dup2" fmla="*/ 2138901 w 3434963"/>
                <a:gd name="connsiteY10dup0dup1dup2" fmla="*/ 2003729 h 4778734"/>
                <a:gd name="connsiteX11dup0dup1dup2" fmla="*/ 2250219 w 3434963"/>
                <a:gd name="connsiteY11dup0dup1dup2" fmla="*/ 2759103 h 4778734"/>
                <a:gd name="connsiteX12dup0dup1dup2" fmla="*/ 2568271 w 3434963"/>
                <a:gd name="connsiteY12dup0dup1dup2" fmla="*/ 2361537 h 4778734"/>
                <a:gd name="connsiteX13dup0dup1dup2" fmla="*/ 3434963 w 3434963"/>
                <a:gd name="connsiteY13dup0dup1dup2" fmla="*/ 2210463 h 4778734"/>
                <a:gd name="connsiteX14dup0dup1dup2" fmla="*/ 2703443 w 3434963"/>
                <a:gd name="connsiteY14dup0dup1dup2" fmla="*/ 2989690 h 4778734"/>
                <a:gd name="connsiteX15dup0dup1dup2" fmla="*/ 1995777 w 3434963"/>
                <a:gd name="connsiteY15dup0dup1dup2" fmla="*/ 4007457 h 4778734"/>
                <a:gd name="connsiteX16dup0dup1dup2" fmla="*/ 2154803 w 3434963"/>
                <a:gd name="connsiteY16dup0dup1dup2" fmla="*/ 4778734 h 4778734"/>
                <a:gd name="connsiteX17dup0dup1dup2" fmla="*/ 755374 w 3434963"/>
                <a:gd name="connsiteY17dup0dup1dup2" fmla="*/ 4778734 h 4778734"/>
                <a:gd name="connsiteX0dup0dup1dup2dup3" fmla="*/ 755374 w 3434963"/>
                <a:gd name="connsiteY0dup0dup1dup2dup3" fmla="*/ 4778734 h 4778734"/>
                <a:gd name="connsiteX1dup0dup1dup2dup3" fmla="*/ 787179 w 3434963"/>
                <a:gd name="connsiteY1dup0dup1dup2dup3" fmla="*/ 4269851 h 4778734"/>
                <a:gd name="connsiteX2dup0dup1dup2dup3" fmla="*/ 381662 w 3434963"/>
                <a:gd name="connsiteY2dup0dup1dup2dup3" fmla="*/ 2313830 h 4778734"/>
                <a:gd name="connsiteX3dup0dup1dup2dup3" fmla="*/ 0 w 3434963"/>
                <a:gd name="connsiteY3dup0dup1dup2dup3" fmla="*/ 1017767 h 4778734"/>
                <a:gd name="connsiteX4dup0dup1dup2dup3" fmla="*/ 691763 w 3434963"/>
                <a:gd name="connsiteY4dup0dup1dup2dup3" fmla="*/ 2019631 h 4778734"/>
                <a:gd name="connsiteX5dup0dup1dup2dup3" fmla="*/ 612250 w 3434963"/>
                <a:gd name="connsiteY5dup0dup1dup2dup3" fmla="*/ 182880 h 4778734"/>
                <a:gd name="connsiteX6dup0dup1dup2dup3" fmla="*/ 1208598 w 3434963"/>
                <a:gd name="connsiteY6dup0dup1dup2dup3" fmla="*/ 1804946 h 4778734"/>
                <a:gd name="connsiteX7dup0dup1dup2dup3" fmla="*/ 1351721 w 3434963"/>
                <a:gd name="connsiteY7dup0dup1dup2dup3" fmla="*/ 0 h 4778734"/>
                <a:gd name="connsiteX8dup0dup1dup2dup3" fmla="*/ 1701579 w 3434963"/>
                <a:gd name="connsiteY8dup0dup1dup2dup3" fmla="*/ 1868557 h 4778734"/>
                <a:gd name="connsiteX9dup0dup1dup2dup3" fmla="*/ 2401294 w 3434963"/>
                <a:gd name="connsiteY9dup0dup1dup2dup3" fmla="*/ 333955 h 4778734"/>
                <a:gd name="connsiteX10dup0dup1dup2dup3" fmla="*/ 2138901 w 3434963"/>
                <a:gd name="connsiteY10dup0dup1dup2dup3" fmla="*/ 2003729 h 4778734"/>
                <a:gd name="connsiteX11dup0dup1dup2dup3" fmla="*/ 2250219 w 3434963"/>
                <a:gd name="connsiteY11dup0dup1dup2dup3" fmla="*/ 2759103 h 4778734"/>
                <a:gd name="connsiteX12dup0dup1dup2dup3" fmla="*/ 2568271 w 3434963"/>
                <a:gd name="connsiteY12dup0dup1dup2dup3" fmla="*/ 2361537 h 4778734"/>
                <a:gd name="connsiteX13dup0dup1dup2dup3" fmla="*/ 3434963 w 3434963"/>
                <a:gd name="connsiteY13dup0dup1dup2dup3" fmla="*/ 2210463 h 4778734"/>
                <a:gd name="connsiteX14dup0dup1dup2dup3" fmla="*/ 2703443 w 3434963"/>
                <a:gd name="connsiteY14dup0dup1dup2dup3" fmla="*/ 2989690 h 4778734"/>
                <a:gd name="connsiteX15dup0dup1dup2dup3" fmla="*/ 1995777 w 3434963"/>
                <a:gd name="connsiteY15dup0dup1dup2dup3" fmla="*/ 4007457 h 4778734"/>
                <a:gd name="connsiteX16dup0dup1dup2dup3" fmla="*/ 2154803 w 3434963"/>
                <a:gd name="connsiteY16dup0dup1dup2dup3" fmla="*/ 4778734 h 4778734"/>
                <a:gd name="connsiteX17dup0dup1dup2dup3" fmla="*/ 755374 w 3434963"/>
                <a:gd name="connsiteY17dup0dup1dup2dup3" fmla="*/ 4778734 h 4778734"/>
                <a:gd name="connsiteX0dup0dup1dup2dup3dup4" fmla="*/ 755374 w 3434963"/>
                <a:gd name="connsiteY0dup0dup1dup2dup3dup4" fmla="*/ 4778734 h 4778734"/>
                <a:gd name="connsiteX1dup0dup1dup2dup3dup4" fmla="*/ 795131 w 3434963"/>
                <a:gd name="connsiteY1dup0dup1dup2dup3dup4" fmla="*/ 4142631 h 4778734"/>
                <a:gd name="connsiteX2dup0dup1dup2dup3dup4" fmla="*/ 381662 w 3434963"/>
                <a:gd name="connsiteY2dup0dup1dup2dup3dup4" fmla="*/ 2313830 h 4778734"/>
                <a:gd name="connsiteX3dup0dup1dup2dup3dup4" fmla="*/ 0 w 3434963"/>
                <a:gd name="connsiteY3dup0dup1dup2dup3dup4" fmla="*/ 1017767 h 4778734"/>
                <a:gd name="connsiteX4dup0dup1dup2dup3dup4" fmla="*/ 691763 w 3434963"/>
                <a:gd name="connsiteY4dup0dup1dup2dup3dup4" fmla="*/ 2019631 h 4778734"/>
                <a:gd name="connsiteX5dup0dup1dup2dup3dup4" fmla="*/ 612250 w 3434963"/>
                <a:gd name="connsiteY5dup0dup1dup2dup3dup4" fmla="*/ 182880 h 4778734"/>
                <a:gd name="connsiteX6dup0dup1dup2dup3dup4" fmla="*/ 1208598 w 3434963"/>
                <a:gd name="connsiteY6dup0dup1dup2dup3dup4" fmla="*/ 1804946 h 4778734"/>
                <a:gd name="connsiteX7dup0dup1dup2dup3dup4" fmla="*/ 1351721 w 3434963"/>
                <a:gd name="connsiteY7dup0dup1dup2dup3dup4" fmla="*/ 0 h 4778734"/>
                <a:gd name="connsiteX8dup0dup1dup2dup3dup4" fmla="*/ 1701579 w 3434963"/>
                <a:gd name="connsiteY8dup0dup1dup2dup3dup4" fmla="*/ 1868557 h 4778734"/>
                <a:gd name="connsiteX9dup0dup1dup2dup3dup4" fmla="*/ 2401294 w 3434963"/>
                <a:gd name="connsiteY9dup0dup1dup2dup3dup4" fmla="*/ 333955 h 4778734"/>
                <a:gd name="connsiteX10dup0dup1dup2dup3dup4" fmla="*/ 2138901 w 3434963"/>
                <a:gd name="connsiteY10dup0dup1dup2dup3dup4" fmla="*/ 2003729 h 4778734"/>
                <a:gd name="connsiteX11dup0dup1dup2dup3dup4" fmla="*/ 2250219 w 3434963"/>
                <a:gd name="connsiteY11dup0dup1dup2dup3dup4" fmla="*/ 2759103 h 4778734"/>
                <a:gd name="connsiteX12dup0dup1dup2dup3dup4" fmla="*/ 2568271 w 3434963"/>
                <a:gd name="connsiteY12dup0dup1dup2dup3dup4" fmla="*/ 2361537 h 4778734"/>
                <a:gd name="connsiteX13dup0dup1dup2dup3dup4" fmla="*/ 3434963 w 3434963"/>
                <a:gd name="connsiteY13dup0dup1dup2dup3dup4" fmla="*/ 2210463 h 4778734"/>
                <a:gd name="connsiteX14dup0dup1dup2dup3dup4" fmla="*/ 2703443 w 3434963"/>
                <a:gd name="connsiteY14dup0dup1dup2dup3dup4" fmla="*/ 2989690 h 4778734"/>
                <a:gd name="connsiteX15dup0dup1dup2dup3dup4" fmla="*/ 1995777 w 3434963"/>
                <a:gd name="connsiteY15dup0dup1dup2dup3dup4" fmla="*/ 4007457 h 4778734"/>
                <a:gd name="connsiteX16dup0dup1dup2dup3dup4" fmla="*/ 2154803 w 3434963"/>
                <a:gd name="connsiteY16dup0dup1dup2dup3dup4" fmla="*/ 4778734 h 4778734"/>
                <a:gd name="connsiteX17dup0dup1dup2dup3dup4" fmla="*/ 755374 w 3434963"/>
                <a:gd name="connsiteY17dup0dup1dup2dup3dup4" fmla="*/ 4778734 h 4778734"/>
                <a:gd name="connsiteX0dup0dup1dup2dup3dup4dup5" fmla="*/ 755374 w 3434963"/>
                <a:gd name="connsiteY0dup0dup1dup2dup3dup4dup5" fmla="*/ 4778734 h 4778734"/>
                <a:gd name="connsiteX1dup0dup1dup2dup3dup4dup5" fmla="*/ 795131 w 3434963"/>
                <a:gd name="connsiteY1dup0dup1dup2dup3dup4dup5" fmla="*/ 4142631 h 4778734"/>
                <a:gd name="connsiteX2dup0dup1dup2dup3dup4dup5" fmla="*/ 381662 w 3434963"/>
                <a:gd name="connsiteY2dup0dup1dup2dup3dup4dup5" fmla="*/ 2313830 h 4778734"/>
                <a:gd name="connsiteX3dup0dup1dup2dup3dup4dup5" fmla="*/ 0 w 3434963"/>
                <a:gd name="connsiteY3dup0dup1dup2dup3dup4dup5" fmla="*/ 1017767 h 4778734"/>
                <a:gd name="connsiteX4dup0dup1dup2dup3dup4dup5" fmla="*/ 691763 w 3434963"/>
                <a:gd name="connsiteY4dup0dup1dup2dup3dup4dup5" fmla="*/ 2019631 h 4778734"/>
                <a:gd name="connsiteX5dup0dup1dup2dup3dup4dup5" fmla="*/ 612250 w 3434963"/>
                <a:gd name="connsiteY5dup0dup1dup2dup3dup4dup5" fmla="*/ 182880 h 4778734"/>
                <a:gd name="connsiteX6dup0dup1dup2dup3dup4dup5" fmla="*/ 1208598 w 3434963"/>
                <a:gd name="connsiteY6dup0dup1dup2dup3dup4dup5" fmla="*/ 1804946 h 4778734"/>
                <a:gd name="connsiteX7dup0dup1dup2dup3dup4dup5" fmla="*/ 1351721 w 3434963"/>
                <a:gd name="connsiteY7dup0dup1dup2dup3dup4dup5" fmla="*/ 0 h 4778734"/>
                <a:gd name="connsiteX8dup0dup1dup2dup3dup4dup5" fmla="*/ 1701579 w 3434963"/>
                <a:gd name="connsiteY8dup0dup1dup2dup3dup4dup5" fmla="*/ 1868557 h 4778734"/>
                <a:gd name="connsiteX9dup0dup1dup2dup3dup4dup5" fmla="*/ 2401294 w 3434963"/>
                <a:gd name="connsiteY9dup0dup1dup2dup3dup4dup5" fmla="*/ 333955 h 4778734"/>
                <a:gd name="connsiteX10dup0dup1dup2dup3dup4dup5" fmla="*/ 2138901 w 3434963"/>
                <a:gd name="connsiteY10dup0dup1dup2dup3dup4dup5" fmla="*/ 2003729 h 4778734"/>
                <a:gd name="connsiteX11dup0dup1dup2dup3dup4dup5" fmla="*/ 2250219 w 3434963"/>
                <a:gd name="connsiteY11dup0dup1dup2dup3dup4dup5" fmla="*/ 2759103 h 4778734"/>
                <a:gd name="connsiteX12dup0dup1dup2dup3dup4dup5" fmla="*/ 2568271 w 3434963"/>
                <a:gd name="connsiteY12dup0dup1dup2dup3dup4dup5" fmla="*/ 2361537 h 4778734"/>
                <a:gd name="connsiteX13dup0dup1dup2dup3dup4dup5" fmla="*/ 3434963 w 3434963"/>
                <a:gd name="connsiteY13dup0dup1dup2dup3dup4dup5" fmla="*/ 2210463 h 4778734"/>
                <a:gd name="connsiteX14dup0dup1dup2dup3dup4dup5" fmla="*/ 2703443 w 3434963"/>
                <a:gd name="connsiteY14dup0dup1dup2dup3dup4dup5" fmla="*/ 2989690 h 4778734"/>
                <a:gd name="connsiteX15dup0dup1dup2dup3dup4dup5" fmla="*/ 1995777 w 3434963"/>
                <a:gd name="connsiteY15dup0dup1dup2dup3dup4dup5" fmla="*/ 4007457 h 4778734"/>
                <a:gd name="connsiteX16dup0dup1dup2dup3dup4dup5" fmla="*/ 2154803 w 3434963"/>
                <a:gd name="connsiteY16dup0dup1dup2dup3dup4dup5" fmla="*/ 4778734 h 4778734"/>
                <a:gd name="connsiteX17dup0dup1dup2dup3dup4dup5" fmla="*/ 755374 w 3434963"/>
                <a:gd name="connsiteY17dup0dup1dup2dup3dup4dup5" fmla="*/ 4778734 h 4778734"/>
                <a:gd name="connsiteX0dup0dup1dup2dup3dup4dup5dup6" fmla="*/ 755374 w 3434963"/>
                <a:gd name="connsiteY0dup0dup1dup2dup3dup4dup5dup6" fmla="*/ 4778734 h 4778734"/>
                <a:gd name="connsiteX1dup0dup1dup2dup3dup4dup5dup6" fmla="*/ 795131 w 3434963"/>
                <a:gd name="connsiteY1dup0dup1dup2dup3dup4dup5dup6" fmla="*/ 4142631 h 4778734"/>
                <a:gd name="connsiteX2dup0dup1dup2dup3dup4dup5dup6" fmla="*/ 381662 w 3434963"/>
                <a:gd name="connsiteY2dup0dup1dup2dup3dup4dup5dup6" fmla="*/ 2313830 h 4778734"/>
                <a:gd name="connsiteX3dup0dup1dup2dup3dup4dup5dup6" fmla="*/ 0 w 3434963"/>
                <a:gd name="connsiteY3dup0dup1dup2dup3dup4dup5dup6" fmla="*/ 1017767 h 4778734"/>
                <a:gd name="connsiteX4dup0dup1dup2dup3dup4dup5dup6" fmla="*/ 691763 w 3434963"/>
                <a:gd name="connsiteY4dup0dup1dup2dup3dup4dup5dup6" fmla="*/ 2019631 h 4778734"/>
                <a:gd name="connsiteX5dup0dup1dup2dup3dup4dup5dup6" fmla="*/ 612250 w 3434963"/>
                <a:gd name="connsiteY5dup0dup1dup2dup3dup4dup5dup6" fmla="*/ 182880 h 4778734"/>
                <a:gd name="connsiteX6dup0dup1dup2dup3dup4dup5dup6" fmla="*/ 1208598 w 3434963"/>
                <a:gd name="connsiteY6dup0dup1dup2dup3dup4dup5dup6" fmla="*/ 1804946 h 4778734"/>
                <a:gd name="connsiteX7dup0dup1dup2dup3dup4dup5dup6" fmla="*/ 1351721 w 3434963"/>
                <a:gd name="connsiteY7dup0dup1dup2dup3dup4dup5dup6" fmla="*/ 0 h 4778734"/>
                <a:gd name="connsiteX8dup0dup1dup2dup3dup4dup5dup6" fmla="*/ 1701579 w 3434963"/>
                <a:gd name="connsiteY8dup0dup1dup2dup3dup4dup5dup6" fmla="*/ 1868557 h 4778734"/>
                <a:gd name="connsiteX9dup0dup1dup2dup3dup4dup5dup6" fmla="*/ 2401294 w 3434963"/>
                <a:gd name="connsiteY9dup0dup1dup2dup3dup4dup5dup6" fmla="*/ 333955 h 4778734"/>
                <a:gd name="connsiteX10dup0dup1dup2dup3dup4dup5dup6" fmla="*/ 2138901 w 3434963"/>
                <a:gd name="connsiteY10dup0dup1dup2dup3dup4dup5dup6" fmla="*/ 2003729 h 4778734"/>
                <a:gd name="connsiteX11dup0dup1dup2dup3dup4dup5dup6" fmla="*/ 2250219 w 3434963"/>
                <a:gd name="connsiteY11dup0dup1dup2dup3dup4dup5dup6" fmla="*/ 2759103 h 4778734"/>
                <a:gd name="connsiteX12dup0dup1dup2dup3dup4dup5dup6" fmla="*/ 2568271 w 3434963"/>
                <a:gd name="connsiteY12dup0dup1dup2dup3dup4dup5dup6" fmla="*/ 2361537 h 4778734"/>
                <a:gd name="connsiteX13dup0dup1dup2dup3dup4dup5dup6" fmla="*/ 3434963 w 3434963"/>
                <a:gd name="connsiteY13dup0dup1dup2dup3dup4dup5dup6" fmla="*/ 2210463 h 4778734"/>
                <a:gd name="connsiteX14dup0dup1dup2dup3dup4dup5dup6" fmla="*/ 2703443 w 3434963"/>
                <a:gd name="connsiteY14dup0dup1dup2dup3dup4dup5dup6" fmla="*/ 2989690 h 4778734"/>
                <a:gd name="connsiteX15dup0dup1dup2dup3dup4dup5dup6" fmla="*/ 1995777 w 3434963"/>
                <a:gd name="connsiteY15dup0dup1dup2dup3dup4dup5dup6" fmla="*/ 4007457 h 4778734"/>
                <a:gd name="connsiteX16dup0dup1dup2dup3dup4dup5dup6" fmla="*/ 2154803 w 3434963"/>
                <a:gd name="connsiteY16dup0dup1dup2dup3dup4dup5dup6" fmla="*/ 4778734 h 4778734"/>
                <a:gd name="connsiteX17dup0dup1dup2dup3dup4dup5dup6" fmla="*/ 755374 w 3434963"/>
                <a:gd name="connsiteY17dup0dup1dup2dup3dup4dup5dup6" fmla="*/ 4778734 h 4778734"/>
                <a:gd name="connsiteX0dup0dup1dup2dup3dup4dup5dup6dup7" fmla="*/ 755374 w 3434963"/>
                <a:gd name="connsiteY0dup0dup1dup2dup3dup4dup5dup6dup7" fmla="*/ 4778734 h 4778734"/>
                <a:gd name="connsiteX1dup0dup1dup2dup3dup4dup5dup6dup7" fmla="*/ 795131 w 3434963"/>
                <a:gd name="connsiteY1dup0dup1dup2dup3dup4dup5dup6dup7" fmla="*/ 4142631 h 4778734"/>
                <a:gd name="connsiteX2dup0dup1dup2dup3dup4dup5dup6dup7" fmla="*/ 381662 w 3434963"/>
                <a:gd name="connsiteY2dup0dup1dup2dup3dup4dup5dup6dup7" fmla="*/ 2313830 h 4778734"/>
                <a:gd name="connsiteX3dup0dup1dup2dup3dup4dup5dup6dup7" fmla="*/ 0 w 3434963"/>
                <a:gd name="connsiteY3dup0dup1dup2dup3dup4dup5dup6dup7" fmla="*/ 1017767 h 4778734"/>
                <a:gd name="connsiteX4dup0dup1dup2dup3dup4dup5dup6dup7" fmla="*/ 691763 w 3434963"/>
                <a:gd name="connsiteY4dup0dup1dup2dup3dup4dup5dup6dup7" fmla="*/ 2019631 h 4778734"/>
                <a:gd name="connsiteX5dup0dup1dup2dup3dup4dup5dup6dup7" fmla="*/ 612250 w 3434963"/>
                <a:gd name="connsiteY5dup0dup1dup2dup3dup4dup5dup6dup7" fmla="*/ 182880 h 4778734"/>
                <a:gd name="connsiteX6dup0dup1dup2dup3dup4dup5dup6dup7" fmla="*/ 1208598 w 3434963"/>
                <a:gd name="connsiteY6dup0dup1dup2dup3dup4dup5dup6dup7" fmla="*/ 1804946 h 4778734"/>
                <a:gd name="connsiteX7dup0dup1dup2dup3dup4dup5dup6dup7" fmla="*/ 1351721 w 3434963"/>
                <a:gd name="connsiteY7dup0dup1dup2dup3dup4dup5dup6dup7" fmla="*/ 0 h 4778734"/>
                <a:gd name="connsiteX8dup0dup1dup2dup3dup4dup5dup6dup7" fmla="*/ 1701579 w 3434963"/>
                <a:gd name="connsiteY8dup0dup1dup2dup3dup4dup5dup6dup7" fmla="*/ 1868557 h 4778734"/>
                <a:gd name="connsiteX9dup0dup1dup2dup3dup4dup5dup6dup7" fmla="*/ 2401294 w 3434963"/>
                <a:gd name="connsiteY9dup0dup1dup2dup3dup4dup5dup6dup7" fmla="*/ 333955 h 4778734"/>
                <a:gd name="connsiteX10dup0dup1dup2dup3dup4dup5dup6dup7" fmla="*/ 2138901 w 3434963"/>
                <a:gd name="connsiteY10dup0dup1dup2dup3dup4dup5dup6dup7" fmla="*/ 2003729 h 4778734"/>
                <a:gd name="connsiteX11dup0dup1dup2dup3dup4dup5dup6dup7" fmla="*/ 2250219 w 3434963"/>
                <a:gd name="connsiteY11dup0dup1dup2dup3dup4dup5dup6dup7" fmla="*/ 2759103 h 4778734"/>
                <a:gd name="connsiteX12dup0dup1dup2dup3dup4dup5dup6dup7" fmla="*/ 2568271 w 3434963"/>
                <a:gd name="connsiteY12dup0dup1dup2dup3dup4dup5dup6dup7" fmla="*/ 2361537 h 4778734"/>
                <a:gd name="connsiteX13dup0dup1dup2dup3dup4dup5dup6dup7" fmla="*/ 3434963 w 3434963"/>
                <a:gd name="connsiteY13dup0dup1dup2dup3dup4dup5dup6dup7" fmla="*/ 2210463 h 4778734"/>
                <a:gd name="connsiteX14dup0dup1dup2dup3dup4dup5dup6dup7" fmla="*/ 2703443 w 3434963"/>
                <a:gd name="connsiteY14dup0dup1dup2dup3dup4dup5dup6dup7" fmla="*/ 2989690 h 4778734"/>
                <a:gd name="connsiteX15dup0dup1dup2dup3dup4dup5dup6dup7" fmla="*/ 2043485 w 3434963"/>
                <a:gd name="connsiteY15dup0dup1dup2dup3dup4dup5dup6dup7" fmla="*/ 4055165 h 4778734"/>
                <a:gd name="connsiteX16dup0dup1dup2dup3dup4dup5dup6dup7" fmla="*/ 2154803 w 3434963"/>
                <a:gd name="connsiteY16dup0dup1dup2dup3dup4dup5dup6dup7" fmla="*/ 4778734 h 4778734"/>
                <a:gd name="connsiteX17dup0dup1dup2dup3dup4dup5dup6dup7" fmla="*/ 755374 w 3434963"/>
                <a:gd name="connsiteY17dup0dup1dup2dup3dup4dup5dup6dup7" fmla="*/ 4778734 h 4778734"/>
                <a:gd name="connsiteX0dup0dup1dup2dup3dup4dup5dup6dup7dup8" fmla="*/ 755374 w 3434963"/>
                <a:gd name="connsiteY0dup0dup1dup2dup3dup4dup5dup6dup7dup8" fmla="*/ 4778734 h 4778734"/>
                <a:gd name="connsiteX1dup0dup1dup2dup3dup4dup5dup6dup7dup8" fmla="*/ 795131 w 3434963"/>
                <a:gd name="connsiteY1dup0dup1dup2dup3dup4dup5dup6dup7dup8" fmla="*/ 4142631 h 4778734"/>
                <a:gd name="connsiteX2dup0dup1dup2dup3dup4dup5dup6dup7dup8" fmla="*/ 381662 w 3434963"/>
                <a:gd name="connsiteY2dup0dup1dup2dup3dup4dup5dup6dup7dup8" fmla="*/ 2313830 h 4778734"/>
                <a:gd name="connsiteX3dup0dup1dup2dup3dup4dup5dup6dup7dup8" fmla="*/ 0 w 3434963"/>
                <a:gd name="connsiteY3dup0dup1dup2dup3dup4dup5dup6dup7dup8" fmla="*/ 1017767 h 4778734"/>
                <a:gd name="connsiteX4dup0dup1dup2dup3dup4dup5dup6dup7dup8" fmla="*/ 691763 w 3434963"/>
                <a:gd name="connsiteY4dup0dup1dup2dup3dup4dup5dup6dup7dup8" fmla="*/ 2019631 h 4778734"/>
                <a:gd name="connsiteX5dup0dup1dup2dup3dup4dup5dup6dup7dup8" fmla="*/ 612250 w 3434963"/>
                <a:gd name="connsiteY5dup0dup1dup2dup3dup4dup5dup6dup7dup8" fmla="*/ 182880 h 4778734"/>
                <a:gd name="connsiteX6dup0dup1dup2dup3dup4dup5dup6dup7dup8" fmla="*/ 1208598 w 3434963"/>
                <a:gd name="connsiteY6dup0dup1dup2dup3dup4dup5dup6dup7dup8" fmla="*/ 1804946 h 4778734"/>
                <a:gd name="connsiteX7dup0dup1dup2dup3dup4dup5dup6dup7dup8" fmla="*/ 1351721 w 3434963"/>
                <a:gd name="connsiteY7dup0dup1dup2dup3dup4dup5dup6dup7dup8" fmla="*/ 0 h 4778734"/>
                <a:gd name="connsiteX8dup0dup1dup2dup3dup4dup5dup6dup7dup8" fmla="*/ 1701579 w 3434963"/>
                <a:gd name="connsiteY8dup0dup1dup2dup3dup4dup5dup6dup7dup8" fmla="*/ 1868557 h 4778734"/>
                <a:gd name="connsiteX9dup0dup1dup2dup3dup4dup5dup6dup7dup8" fmla="*/ 2401294 w 3434963"/>
                <a:gd name="connsiteY9dup0dup1dup2dup3dup4dup5dup6dup7dup8" fmla="*/ 333955 h 4778734"/>
                <a:gd name="connsiteX10dup0dup1dup2dup3dup4dup5dup6dup7dup8" fmla="*/ 2138901 w 3434963"/>
                <a:gd name="connsiteY10dup0dup1dup2dup3dup4dup5dup6dup7dup8" fmla="*/ 2003729 h 4778734"/>
                <a:gd name="connsiteX11dup0dup1dup2dup3dup4dup5dup6dup7dup8" fmla="*/ 2250219 w 3434963"/>
                <a:gd name="connsiteY11dup0dup1dup2dup3dup4dup5dup6dup7dup8" fmla="*/ 2759103 h 4778734"/>
                <a:gd name="connsiteX12dup0dup1dup2dup3dup4dup5dup6dup7dup8" fmla="*/ 2568271 w 3434963"/>
                <a:gd name="connsiteY12dup0dup1dup2dup3dup4dup5dup6dup7dup8" fmla="*/ 2361537 h 4778734"/>
                <a:gd name="connsiteX13dup0dup1dup2dup3dup4dup5dup6dup7dup8" fmla="*/ 3434963 w 3434963"/>
                <a:gd name="connsiteY13dup0dup1dup2dup3dup4dup5dup6dup7dup8" fmla="*/ 2210463 h 4778734"/>
                <a:gd name="connsiteX14dup0dup1dup2dup3dup4dup5dup6dup7dup8" fmla="*/ 2703443 w 3434963"/>
                <a:gd name="connsiteY14dup0dup1dup2dup3dup4dup5dup6dup7dup8" fmla="*/ 2989690 h 4778734"/>
                <a:gd name="connsiteX15dup0dup1dup2dup3dup4dup5dup6dup7dup8" fmla="*/ 2043485 w 3434963"/>
                <a:gd name="connsiteY15dup0dup1dup2dup3dup4dup5dup6dup7dup8" fmla="*/ 4055165 h 4778734"/>
                <a:gd name="connsiteX16dup0dup1dup2dup3dup4dup5dup6dup7dup8" fmla="*/ 2154803 w 3434963"/>
                <a:gd name="connsiteY16dup0dup1dup2dup3dup4dup5dup6dup7dup8" fmla="*/ 4778734 h 4778734"/>
                <a:gd name="connsiteX17dup0dup1dup2dup3dup4dup5dup6dup7dup8" fmla="*/ 755374 w 3434963"/>
                <a:gd name="connsiteY17dup0dup1dup2dup3dup4dup5dup6dup7dup8" fmla="*/ 4778734 h 4778734"/>
                <a:gd name="connsiteX0dup0dup1dup2dup3dup4dup5dup6dup7dup8dup9" fmla="*/ 755374 w 3434963"/>
                <a:gd name="connsiteY0dup0dup1dup2dup3dup4dup5dup6dup7dup8dup9" fmla="*/ 4778734 h 4778734"/>
                <a:gd name="connsiteX1dup0dup1dup2dup3dup4dup5dup6dup7dup8dup9" fmla="*/ 795131 w 3434963"/>
                <a:gd name="connsiteY1dup0dup1dup2dup3dup4dup5dup6dup7dup8dup9" fmla="*/ 4142631 h 4778734"/>
                <a:gd name="connsiteX2dup0dup1dup2dup3dup4dup5dup6dup7dup8dup9" fmla="*/ 381662 w 3434963"/>
                <a:gd name="connsiteY2dup0dup1dup2dup3dup4dup5dup6dup7dup8dup9" fmla="*/ 2313830 h 4778734"/>
                <a:gd name="connsiteX3dup0dup1dup2dup3dup4dup5dup6dup7dup8dup9" fmla="*/ 0 w 3434963"/>
                <a:gd name="connsiteY3dup0dup1dup2dup3dup4dup5dup6dup7dup8dup9" fmla="*/ 1017767 h 4778734"/>
                <a:gd name="connsiteX4dup0dup1dup2dup3dup4dup5dup6dup7dup8dup9" fmla="*/ 691763 w 3434963"/>
                <a:gd name="connsiteY4dup0dup1dup2dup3dup4dup5dup6dup7dup8dup9" fmla="*/ 2019631 h 4778734"/>
                <a:gd name="connsiteX5dup0dup1dup2dup3dup4dup5dup6dup7dup8dup9" fmla="*/ 612250 w 3434963"/>
                <a:gd name="connsiteY5dup0dup1dup2dup3dup4dup5dup6dup7dup8dup9" fmla="*/ 182880 h 4778734"/>
                <a:gd name="connsiteX6dup0dup1dup2dup3dup4dup5dup6dup7dup8dup9" fmla="*/ 1208598 w 3434963"/>
                <a:gd name="connsiteY6dup0dup1dup2dup3dup4dup5dup6dup7dup8dup9" fmla="*/ 1804946 h 4778734"/>
                <a:gd name="connsiteX7dup0dup1dup2dup3dup4dup5dup6dup7dup8dup9" fmla="*/ 1351721 w 3434963"/>
                <a:gd name="connsiteY7dup0dup1dup2dup3dup4dup5dup6dup7dup8dup9" fmla="*/ 0 h 4778734"/>
                <a:gd name="connsiteX8dup0dup1dup2dup3dup4dup5dup6dup7dup8dup9" fmla="*/ 1701579 w 3434963"/>
                <a:gd name="connsiteY8dup0dup1dup2dup3dup4dup5dup6dup7dup8dup9" fmla="*/ 1868557 h 4778734"/>
                <a:gd name="connsiteX9dup0dup1dup2dup3dup4dup5dup6dup7dup8dup9" fmla="*/ 2401294 w 3434963"/>
                <a:gd name="connsiteY9dup0dup1dup2dup3dup4dup5dup6dup7dup8dup9" fmla="*/ 333955 h 4778734"/>
                <a:gd name="connsiteX10dup0dup1dup2dup3dup4dup5dup6dup7dup8dup9" fmla="*/ 2138901 w 3434963"/>
                <a:gd name="connsiteY10dup0dup1dup2dup3dup4dup5dup6dup7dup8dup9" fmla="*/ 2003729 h 4778734"/>
                <a:gd name="connsiteX11dup0dup1dup2dup3dup4dup5dup6dup7dup8dup9" fmla="*/ 2250219 w 3434963"/>
                <a:gd name="connsiteY11dup0dup1dup2dup3dup4dup5dup6dup7dup8dup9" fmla="*/ 2759103 h 4778734"/>
                <a:gd name="connsiteX12dup0dup1dup2dup3dup4dup5dup6dup7dup8dup9" fmla="*/ 2568271 w 3434963"/>
                <a:gd name="connsiteY12dup0dup1dup2dup3dup4dup5dup6dup7dup8dup9" fmla="*/ 2361537 h 4778734"/>
                <a:gd name="connsiteX13dup0dup1dup2dup3dup4dup5dup6dup7dup8dup9" fmla="*/ 3434963 w 3434963"/>
                <a:gd name="connsiteY13dup0dup1dup2dup3dup4dup5dup6dup7dup8dup9" fmla="*/ 2210463 h 4778734"/>
                <a:gd name="connsiteX14dup0dup1dup2dup3dup4dup5dup6dup7dup8dup9" fmla="*/ 2703443 w 3434963"/>
                <a:gd name="connsiteY14dup0dup1dup2dup3dup4dup5dup6dup7dup8dup9" fmla="*/ 2989690 h 4778734"/>
                <a:gd name="connsiteX15dup0dup1dup2dup3dup4dup5dup6dup7dup8dup9" fmla="*/ 2043485 w 3434963"/>
                <a:gd name="connsiteY15dup0dup1dup2dup3dup4dup5dup6dup7dup8dup9" fmla="*/ 4055165 h 4778734"/>
                <a:gd name="connsiteX16dup0dup1dup2dup3dup4dup5dup6dup7dup8dup9" fmla="*/ 2154803 w 3434963"/>
                <a:gd name="connsiteY16dup0dup1dup2dup3dup4dup5dup6dup7dup8dup9" fmla="*/ 4778734 h 4778734"/>
                <a:gd name="connsiteX17dup0dup1dup2dup3dup4dup5dup6dup7dup8dup9" fmla="*/ 755374 w 3434963"/>
                <a:gd name="connsiteY17dup0dup1dup2dup3dup4dup5dup6dup7dup8dup9" fmla="*/ 4778734 h 4778734"/>
                <a:gd name="connsiteX0dup0dup1dup2dup3dup4dup5dup6dup7dup8dup9dup10" fmla="*/ 755374 w 3434963"/>
                <a:gd name="connsiteY0dup0dup1dup2dup3dup4dup5dup6dup7dup8dup9dup10" fmla="*/ 4778734 h 4778734"/>
                <a:gd name="connsiteX1dup0dup1dup2dup3dup4dup5dup6dup7dup8dup9dup10" fmla="*/ 795131 w 3434963"/>
                <a:gd name="connsiteY1dup0dup1dup2dup3dup4dup5dup6dup7dup8dup9dup10" fmla="*/ 4142631 h 4778734"/>
                <a:gd name="connsiteX2dup0dup1dup2dup3dup4dup5dup6dup7dup8dup9dup10" fmla="*/ 381662 w 3434963"/>
                <a:gd name="connsiteY2dup0dup1dup2dup3dup4dup5dup6dup7dup8dup9dup10" fmla="*/ 2313830 h 4778734"/>
                <a:gd name="connsiteX3dup0dup1dup2dup3dup4dup5dup6dup7dup8dup9dup10" fmla="*/ 0 w 3434963"/>
                <a:gd name="connsiteY3dup0dup1dup2dup3dup4dup5dup6dup7dup8dup9dup10" fmla="*/ 1017767 h 4778734"/>
                <a:gd name="connsiteX4dup0dup1dup2dup3dup4dup5dup6dup7dup8dup9dup10" fmla="*/ 691763 w 3434963"/>
                <a:gd name="connsiteY4dup0dup1dup2dup3dup4dup5dup6dup7dup8dup9dup10" fmla="*/ 2019631 h 4778734"/>
                <a:gd name="connsiteX5dup0dup1dup2dup3dup4dup5dup6dup7dup8dup9dup10" fmla="*/ 612250 w 3434963"/>
                <a:gd name="connsiteY5dup0dup1dup2dup3dup4dup5dup6dup7dup8dup9dup10" fmla="*/ 182880 h 4778734"/>
                <a:gd name="connsiteX6dup0dup1dup2dup3dup4dup5dup6dup7dup8dup9dup10" fmla="*/ 1208598 w 3434963"/>
                <a:gd name="connsiteY6dup0dup1dup2dup3dup4dup5dup6dup7dup8dup9dup10" fmla="*/ 1804946 h 4778734"/>
                <a:gd name="connsiteX7dup0dup1dup2dup3dup4dup5dup6dup7dup8dup9dup10" fmla="*/ 1351721 w 3434963"/>
                <a:gd name="connsiteY7dup0dup1dup2dup3dup4dup5dup6dup7dup8dup9dup10" fmla="*/ 0 h 4778734"/>
                <a:gd name="connsiteX8dup0dup1dup2dup3dup4dup5dup6dup7dup8dup9dup10" fmla="*/ 1701579 w 3434963"/>
                <a:gd name="connsiteY8dup0dup1dup2dup3dup4dup5dup6dup7dup8dup9dup10" fmla="*/ 1868557 h 4778734"/>
                <a:gd name="connsiteX9dup0dup1dup2dup3dup4dup5dup6dup7dup8dup9dup10" fmla="*/ 2401294 w 3434963"/>
                <a:gd name="connsiteY9dup0dup1dup2dup3dup4dup5dup6dup7dup8dup9dup10" fmla="*/ 333955 h 4778734"/>
                <a:gd name="connsiteX10dup0dup1dup2dup3dup4dup5dup6dup7dup8dup9dup10" fmla="*/ 2138901 w 3434963"/>
                <a:gd name="connsiteY10dup0dup1dup2dup3dup4dup5dup6dup7dup8dup9dup10" fmla="*/ 2003729 h 4778734"/>
                <a:gd name="connsiteX11dup0dup1dup2dup3dup4dup5dup6dup7dup8dup9dup10" fmla="*/ 2250219 w 3434963"/>
                <a:gd name="connsiteY11dup0dup1dup2dup3dup4dup5dup6dup7dup8dup9dup10" fmla="*/ 2759103 h 4778734"/>
                <a:gd name="connsiteX12dup0dup1dup2dup3dup4dup5dup6dup7dup8dup9dup10" fmla="*/ 2568271 w 3434963"/>
                <a:gd name="connsiteY12dup0dup1dup2dup3dup4dup5dup6dup7dup8dup9dup10" fmla="*/ 2361537 h 4778734"/>
                <a:gd name="connsiteX13dup0dup1dup2dup3dup4dup5dup6dup7dup8dup9dup10" fmla="*/ 3434963 w 3434963"/>
                <a:gd name="connsiteY13dup0dup1dup2dup3dup4dup5dup6dup7dup8dup9dup10" fmla="*/ 2210463 h 4778734"/>
                <a:gd name="connsiteX14dup0dup1dup2dup3dup4dup5dup6dup7dup8dup9dup10" fmla="*/ 2703443 w 3434963"/>
                <a:gd name="connsiteY14dup0dup1dup2dup3dup4dup5dup6dup7dup8dup9dup10" fmla="*/ 2989690 h 4778734"/>
                <a:gd name="connsiteX15dup0dup1dup2dup3dup4dup5dup6dup7dup8dup9dup10" fmla="*/ 2043485 w 3434963"/>
                <a:gd name="connsiteY15dup0dup1dup2dup3dup4dup5dup6dup7dup8dup9dup10" fmla="*/ 4055165 h 4778734"/>
                <a:gd name="connsiteX16dup0dup1dup2dup3dup4dup5dup6dup7dup8dup9dup10" fmla="*/ 2154803 w 3434963"/>
                <a:gd name="connsiteY16dup0dup1dup2dup3dup4dup5dup6dup7dup8dup9dup10" fmla="*/ 4778734 h 4778734"/>
                <a:gd name="connsiteX17dup0dup1dup2dup3dup4dup5dup6dup7dup8dup9dup10" fmla="*/ 755374 w 3434963"/>
                <a:gd name="connsiteY17dup0dup1dup2dup3dup4dup5dup6dup7dup8dup9dup10" fmla="*/ 4778734 h 4778734"/>
                <a:gd name="connsiteX0dup0dup1dup2dup3dup4dup5dup6dup7dup8dup9dup10dup11" fmla="*/ 755374 w 3434963"/>
                <a:gd name="connsiteY0dup0dup1dup2dup3dup4dup5dup6dup7dup8dup9dup10dup11" fmla="*/ 4778734 h 4778734"/>
                <a:gd name="connsiteX1dup0dup1dup2dup3dup4dup5dup6dup7dup8dup9dup10dup11" fmla="*/ 795131 w 3434963"/>
                <a:gd name="connsiteY1dup0dup1dup2dup3dup4dup5dup6dup7dup8dup9dup10dup11" fmla="*/ 4142631 h 4778734"/>
                <a:gd name="connsiteX2dup0dup1dup2dup3dup4dup5dup6dup7dup8dup9dup10dup11" fmla="*/ 381662 w 3434963"/>
                <a:gd name="connsiteY2dup0dup1dup2dup3dup4dup5dup6dup7dup8dup9dup10dup11" fmla="*/ 2313830 h 4778734"/>
                <a:gd name="connsiteX3dup0dup1dup2dup3dup4dup5dup6dup7dup8dup9dup10dup11" fmla="*/ 0 w 3434963"/>
                <a:gd name="connsiteY3dup0dup1dup2dup3dup4dup5dup6dup7dup8dup9dup10dup11" fmla="*/ 1017767 h 4778734"/>
                <a:gd name="connsiteX4dup0dup1dup2dup3dup4dup5dup6dup7dup8dup9dup10dup11" fmla="*/ 691763 w 3434963"/>
                <a:gd name="connsiteY4dup0dup1dup2dup3dup4dup5dup6dup7dup8dup9dup10dup11" fmla="*/ 2019631 h 4778734"/>
                <a:gd name="connsiteX5dup0dup1dup2dup3dup4dup5dup6dup7dup8dup9dup10dup11" fmla="*/ 612250 w 3434963"/>
                <a:gd name="connsiteY5dup0dup1dup2dup3dup4dup5dup6dup7dup8dup9dup10dup11" fmla="*/ 182880 h 4778734"/>
                <a:gd name="connsiteX6dup0dup1dup2dup3dup4dup5dup6dup7dup8dup9dup10dup11" fmla="*/ 1208598 w 3434963"/>
                <a:gd name="connsiteY6dup0dup1dup2dup3dup4dup5dup6dup7dup8dup9dup10dup11" fmla="*/ 1804946 h 4778734"/>
                <a:gd name="connsiteX7dup0dup1dup2dup3dup4dup5dup6dup7dup8dup9dup10dup11" fmla="*/ 1351721 w 3434963"/>
                <a:gd name="connsiteY7dup0dup1dup2dup3dup4dup5dup6dup7dup8dup9dup10dup11" fmla="*/ 0 h 4778734"/>
                <a:gd name="connsiteX8dup0dup1dup2dup3dup4dup5dup6dup7dup8dup9dup10dup11" fmla="*/ 1701579 w 3434963"/>
                <a:gd name="connsiteY8dup0dup1dup2dup3dup4dup5dup6dup7dup8dup9dup10dup11" fmla="*/ 1868557 h 4778734"/>
                <a:gd name="connsiteX9dup0dup1dup2dup3dup4dup5dup6dup7dup8dup9dup10dup11" fmla="*/ 2401294 w 3434963"/>
                <a:gd name="connsiteY9dup0dup1dup2dup3dup4dup5dup6dup7dup8dup9dup10dup11" fmla="*/ 333955 h 4778734"/>
                <a:gd name="connsiteX10dup0dup1dup2dup3dup4dup5dup6dup7dup8dup9dup10dup11" fmla="*/ 2138901 w 3434963"/>
                <a:gd name="connsiteY10dup0dup1dup2dup3dup4dup5dup6dup7dup8dup9dup10dup11" fmla="*/ 2003729 h 4778734"/>
                <a:gd name="connsiteX11dup0dup1dup2dup3dup4dup5dup6dup7dup8dup9dup10dup11" fmla="*/ 2250219 w 3434963"/>
                <a:gd name="connsiteY11dup0dup1dup2dup3dup4dup5dup6dup7dup8dup9dup10dup11" fmla="*/ 2759103 h 4778734"/>
                <a:gd name="connsiteX12dup0dup1dup2dup3dup4dup5dup6dup7dup8dup9dup10dup11" fmla="*/ 2568271 w 3434963"/>
                <a:gd name="connsiteY12dup0dup1dup2dup3dup4dup5dup6dup7dup8dup9dup10dup11" fmla="*/ 2361537 h 4778734"/>
                <a:gd name="connsiteX13dup0dup1dup2dup3dup4dup5dup6dup7dup8dup9dup10dup11" fmla="*/ 3434963 w 3434963"/>
                <a:gd name="connsiteY13dup0dup1dup2dup3dup4dup5dup6dup7dup8dup9dup10dup11" fmla="*/ 2210463 h 4778734"/>
                <a:gd name="connsiteX14dup0dup1dup2dup3dup4dup5dup6dup7dup8dup9dup10dup11" fmla="*/ 2703443 w 3434963"/>
                <a:gd name="connsiteY14dup0dup1dup2dup3dup4dup5dup6dup7dup8dup9dup10dup11" fmla="*/ 2989690 h 4778734"/>
                <a:gd name="connsiteX15dup0dup1dup2dup3dup4dup5dup6dup7dup8dup9dup10dup11" fmla="*/ 2043485 w 3434963"/>
                <a:gd name="connsiteY15dup0dup1dup2dup3dup4dup5dup6dup7dup8dup9dup10dup11" fmla="*/ 4055165 h 4778734"/>
                <a:gd name="connsiteX16dup0dup1dup2dup3dup4dup5dup6dup7dup8dup9dup10dup11" fmla="*/ 2154803 w 3434963"/>
                <a:gd name="connsiteY16dup0dup1dup2dup3dup4dup5dup6dup7dup8dup9dup10dup11" fmla="*/ 4778734 h 4778734"/>
                <a:gd name="connsiteX17dup0dup1dup2dup3dup4dup5dup6dup7dup8dup9dup10dup11" fmla="*/ 755374 w 3434963"/>
                <a:gd name="connsiteY17dup0dup1dup2dup3dup4dup5dup6dup7dup8dup9dup10dup11" fmla="*/ 4778734 h 4778734"/>
                <a:gd name="connsiteX0dup0dup1dup2dup3dup4dup5dup6dup7dup8dup9dup10dup11dup12" fmla="*/ 755374 w 3434963"/>
                <a:gd name="connsiteY0dup0dup1dup2dup3dup4dup5dup6dup7dup8dup9dup10dup11dup12" fmla="*/ 4778734 h 4778734"/>
                <a:gd name="connsiteX1dup0dup1dup2dup3dup4dup5dup6dup7dup8dup9dup10dup11dup12" fmla="*/ 795131 w 3434963"/>
                <a:gd name="connsiteY1dup0dup1dup2dup3dup4dup5dup6dup7dup8dup9dup10dup11dup12" fmla="*/ 4142631 h 4778734"/>
                <a:gd name="connsiteX2dup0dup1dup2dup3dup4dup5dup6dup7dup8dup9dup10dup11dup12" fmla="*/ 381662 w 3434963"/>
                <a:gd name="connsiteY2dup0dup1dup2dup3dup4dup5dup6dup7dup8dup9dup10dup11dup12" fmla="*/ 2313830 h 4778734"/>
                <a:gd name="connsiteX3dup0dup1dup2dup3dup4dup5dup6dup7dup8dup9dup10dup11dup12" fmla="*/ 0 w 3434963"/>
                <a:gd name="connsiteY3dup0dup1dup2dup3dup4dup5dup6dup7dup8dup9dup10dup11dup12" fmla="*/ 1017767 h 4778734"/>
                <a:gd name="connsiteX4dup0dup1dup2dup3dup4dup5dup6dup7dup8dup9dup10dup11dup12" fmla="*/ 691763 w 3434963"/>
                <a:gd name="connsiteY4dup0dup1dup2dup3dup4dup5dup6dup7dup8dup9dup10dup11dup12" fmla="*/ 2019631 h 4778734"/>
                <a:gd name="connsiteX5dup0dup1dup2dup3dup4dup5dup6dup7dup8dup9dup10dup11dup12" fmla="*/ 612250 w 3434963"/>
                <a:gd name="connsiteY5dup0dup1dup2dup3dup4dup5dup6dup7dup8dup9dup10dup11dup12" fmla="*/ 182880 h 4778734"/>
                <a:gd name="connsiteX6dup0dup1dup2dup3dup4dup5dup6dup7dup8dup9dup10dup11dup12" fmla="*/ 1208598 w 3434963"/>
                <a:gd name="connsiteY6dup0dup1dup2dup3dup4dup5dup6dup7dup8dup9dup10dup11dup12" fmla="*/ 1804946 h 4778734"/>
                <a:gd name="connsiteX7dup0dup1dup2dup3dup4dup5dup6dup7dup8dup9dup10dup11dup12" fmla="*/ 1351721 w 3434963"/>
                <a:gd name="connsiteY7dup0dup1dup2dup3dup4dup5dup6dup7dup8dup9dup10dup11dup12" fmla="*/ 0 h 4778734"/>
                <a:gd name="connsiteX8dup0dup1dup2dup3dup4dup5dup6dup7dup8dup9dup10dup11dup12" fmla="*/ 1701579 w 3434963"/>
                <a:gd name="connsiteY8dup0dup1dup2dup3dup4dup5dup6dup7dup8dup9dup10dup11dup12" fmla="*/ 1868557 h 4778734"/>
                <a:gd name="connsiteX9dup0dup1dup2dup3dup4dup5dup6dup7dup8dup9dup10dup11dup12" fmla="*/ 2401294 w 3434963"/>
                <a:gd name="connsiteY9dup0dup1dup2dup3dup4dup5dup6dup7dup8dup9dup10dup11dup12" fmla="*/ 333955 h 4778734"/>
                <a:gd name="connsiteX10dup0dup1dup2dup3dup4dup5dup6dup7dup8dup9dup10dup11dup12" fmla="*/ 2138901 w 3434963"/>
                <a:gd name="connsiteY10dup0dup1dup2dup3dup4dup5dup6dup7dup8dup9dup10dup11dup12" fmla="*/ 2003729 h 4778734"/>
                <a:gd name="connsiteX11dup0dup1dup2dup3dup4dup5dup6dup7dup8dup9dup10dup11dup12" fmla="*/ 2250219 w 3434963"/>
                <a:gd name="connsiteY11dup0dup1dup2dup3dup4dup5dup6dup7dup8dup9dup10dup11dup12" fmla="*/ 2759103 h 4778734"/>
                <a:gd name="connsiteX12dup0dup1dup2dup3dup4dup5dup6dup7dup8dup9dup10dup11dup12" fmla="*/ 2568271 w 3434963"/>
                <a:gd name="connsiteY12dup0dup1dup2dup3dup4dup5dup6dup7dup8dup9dup10dup11dup12" fmla="*/ 2361537 h 4778734"/>
                <a:gd name="connsiteX13dup0dup1dup2dup3dup4dup5dup6dup7dup8dup9dup10dup11dup12" fmla="*/ 3434963 w 3434963"/>
                <a:gd name="connsiteY13dup0dup1dup2dup3dup4dup5dup6dup7dup8dup9dup10dup11dup12" fmla="*/ 2210463 h 4778734"/>
                <a:gd name="connsiteX14dup0dup1dup2dup3dup4dup5dup6dup7dup8dup9dup10dup11dup12" fmla="*/ 2703443 w 3434963"/>
                <a:gd name="connsiteY14dup0dup1dup2dup3dup4dup5dup6dup7dup8dup9dup10dup11dup12" fmla="*/ 2989690 h 4778734"/>
                <a:gd name="connsiteX15dup0dup1dup2dup3dup4dup5dup6dup7dup8dup9dup10dup11dup12" fmla="*/ 2043485 w 3434963"/>
                <a:gd name="connsiteY15dup0dup1dup2dup3dup4dup5dup6dup7dup8dup9dup10dup11dup12" fmla="*/ 4055165 h 4778734"/>
                <a:gd name="connsiteX16dup0dup1dup2dup3dup4dup5dup6dup7dup8dup9dup10dup11dup12" fmla="*/ 2154803 w 3434963"/>
                <a:gd name="connsiteY16dup0dup1dup2dup3dup4dup5dup6dup7dup8dup9dup10dup11dup12" fmla="*/ 4778734 h 4778734"/>
                <a:gd name="connsiteX17dup0dup1dup2dup3dup4dup5dup6dup7dup8dup9dup10dup11dup12" fmla="*/ 755374 w 3434963"/>
                <a:gd name="connsiteY17dup0dup1dup2dup3dup4dup5dup6dup7dup8dup9dup10dup11dup12" fmla="*/ 4778734 h 4778734"/>
                <a:gd name="connsiteX0dup0dup1dup2dup3dup4dup5dup6dup7dup8dup9dup10dup11dup12dup13" fmla="*/ 755374 w 3446514"/>
                <a:gd name="connsiteY0dup0dup1dup2dup3dup4dup5dup6dup7dup8dup9dup10dup11dup12dup13" fmla="*/ 4778734 h 4778734"/>
                <a:gd name="connsiteX1dup0dup1dup2dup3dup4dup5dup6dup7dup8dup9dup10dup11dup12dup13" fmla="*/ 795131 w 3446514"/>
                <a:gd name="connsiteY1dup0dup1dup2dup3dup4dup5dup6dup7dup8dup9dup10dup11dup12dup13" fmla="*/ 4142631 h 4778734"/>
                <a:gd name="connsiteX2dup0dup1dup2dup3dup4dup5dup6dup7dup8dup9dup10dup11dup12dup13" fmla="*/ 381662 w 3446514"/>
                <a:gd name="connsiteY2dup0dup1dup2dup3dup4dup5dup6dup7dup8dup9dup10dup11dup12dup13" fmla="*/ 2313830 h 4778734"/>
                <a:gd name="connsiteX3dup0dup1dup2dup3dup4dup5dup6dup7dup8dup9dup10dup11dup12dup13" fmla="*/ 0 w 3446514"/>
                <a:gd name="connsiteY3dup0dup1dup2dup3dup4dup5dup6dup7dup8dup9dup10dup11dup12dup13" fmla="*/ 1017767 h 4778734"/>
                <a:gd name="connsiteX4dup0dup1dup2dup3dup4dup5dup6dup7dup8dup9dup10dup11dup12dup13" fmla="*/ 691763 w 3446514"/>
                <a:gd name="connsiteY4dup0dup1dup2dup3dup4dup5dup6dup7dup8dup9dup10dup11dup12dup13" fmla="*/ 2019631 h 4778734"/>
                <a:gd name="connsiteX5dup0dup1dup2dup3dup4dup5dup6dup7dup8dup9dup10dup11dup12dup13" fmla="*/ 612250 w 3446514"/>
                <a:gd name="connsiteY5dup0dup1dup2dup3dup4dup5dup6dup7dup8dup9dup10dup11dup12dup13" fmla="*/ 182880 h 4778734"/>
                <a:gd name="connsiteX6dup0dup1dup2dup3dup4dup5dup6dup7dup8dup9dup10dup11dup12dup13" fmla="*/ 1208598 w 3446514"/>
                <a:gd name="connsiteY6dup0dup1dup2dup3dup4dup5dup6dup7dup8dup9dup10dup11dup12dup13" fmla="*/ 1804946 h 4778734"/>
                <a:gd name="connsiteX7dup0dup1dup2dup3dup4dup5dup6dup7dup8dup9dup10dup11dup12dup13" fmla="*/ 1351721 w 3446514"/>
                <a:gd name="connsiteY7dup0dup1dup2dup3dup4dup5dup6dup7dup8dup9dup10dup11dup12dup13" fmla="*/ 0 h 4778734"/>
                <a:gd name="connsiteX8dup0dup1dup2dup3dup4dup5dup6dup7dup8dup9dup10dup11dup12dup13" fmla="*/ 1701579 w 3446514"/>
                <a:gd name="connsiteY8dup0dup1dup2dup3dup4dup5dup6dup7dup8dup9dup10dup11dup12dup13" fmla="*/ 1868557 h 4778734"/>
                <a:gd name="connsiteX9dup0dup1dup2dup3dup4dup5dup6dup7dup8dup9dup10dup11dup12dup13" fmla="*/ 2401294 w 3446514"/>
                <a:gd name="connsiteY9dup0dup1dup2dup3dup4dup5dup6dup7dup8dup9dup10dup11dup12dup13" fmla="*/ 333955 h 4778734"/>
                <a:gd name="connsiteX10dup0dup1dup2dup3dup4dup5dup6dup7dup8dup9dup10dup11dup12dup13" fmla="*/ 2138901 w 3446514"/>
                <a:gd name="connsiteY10dup0dup1dup2dup3dup4dup5dup6dup7dup8dup9dup10dup11dup12dup13" fmla="*/ 2003729 h 4778734"/>
                <a:gd name="connsiteX11dup0dup1dup2dup3dup4dup5dup6dup7dup8dup9dup10dup11dup12dup13" fmla="*/ 2250219 w 3446514"/>
                <a:gd name="connsiteY11dup0dup1dup2dup3dup4dup5dup6dup7dup8dup9dup10dup11dup12dup13" fmla="*/ 2759103 h 4778734"/>
                <a:gd name="connsiteX12dup0dup1dup2dup3dup4dup5dup6dup7dup8dup9dup10dup11dup12dup13" fmla="*/ 2568271 w 3446514"/>
                <a:gd name="connsiteY12dup0dup1dup2dup3dup4dup5dup6dup7dup8dup9dup10dup11dup12dup13" fmla="*/ 2361537 h 4778734"/>
                <a:gd name="connsiteX13dup0dup1dup2dup3dup4dup5dup6dup7dup8dup9dup10dup11dup12dup13" fmla="*/ 3434963 w 3446514"/>
                <a:gd name="connsiteY13dup0dup1dup2dup3dup4dup5dup6dup7dup8dup9dup10dup11dup12dup13" fmla="*/ 2210463 h 4778734"/>
                <a:gd name="connsiteX14dup0dup1dup2dup3dup4dup5dup6dup7dup8dup9dup10dup11dup12dup13" fmla="*/ 2703443 w 3446514"/>
                <a:gd name="connsiteY14dup0dup1dup2dup3dup4dup5dup6dup7dup8dup9dup10dup11dup12dup13" fmla="*/ 2989690 h 4778734"/>
                <a:gd name="connsiteX15dup0dup1dup2dup3dup4dup5dup6dup7dup8dup9dup10dup11dup12dup13" fmla="*/ 2043485 w 3446514"/>
                <a:gd name="connsiteY15dup0dup1dup2dup3dup4dup5dup6dup7dup8dup9dup10dup11dup12dup13" fmla="*/ 4055165 h 4778734"/>
                <a:gd name="connsiteX16dup0dup1dup2dup3dup4dup5dup6dup7dup8dup9dup10dup11dup12dup13" fmla="*/ 2154803 w 3446514"/>
                <a:gd name="connsiteY16dup0dup1dup2dup3dup4dup5dup6dup7dup8dup9dup10dup11dup12dup13" fmla="*/ 4778734 h 4778734"/>
                <a:gd name="connsiteX17dup0dup1dup2dup3dup4dup5dup6dup7dup8dup9dup10dup11dup12dup13" fmla="*/ 755374 w 3446514"/>
                <a:gd name="connsiteY17dup0dup1dup2dup3dup4dup5dup6dup7dup8dup9dup10dup11dup12dup13" fmla="*/ 4778734 h 4778734"/>
                <a:gd name="connsiteX0dup0dup1dup2dup3dup4dup5dup6dup7dup8dup9dup10dup11dup12dup13dup14" fmla="*/ 755374 w 3448610"/>
                <a:gd name="connsiteY0dup0dup1dup2dup3dup4dup5dup6dup7dup8dup9dup10dup11dup12dup13dup14" fmla="*/ 4778734 h 4778734"/>
                <a:gd name="connsiteX1dup0dup1dup2dup3dup4dup5dup6dup7dup8dup9dup10dup11dup12dup13dup14" fmla="*/ 795131 w 3448610"/>
                <a:gd name="connsiteY1dup0dup1dup2dup3dup4dup5dup6dup7dup8dup9dup10dup11dup12dup13dup14" fmla="*/ 4142631 h 4778734"/>
                <a:gd name="connsiteX2dup0dup1dup2dup3dup4dup5dup6dup7dup8dup9dup10dup11dup12dup13dup14" fmla="*/ 381662 w 3448610"/>
                <a:gd name="connsiteY2dup0dup1dup2dup3dup4dup5dup6dup7dup8dup9dup10dup11dup12dup13dup14" fmla="*/ 2313830 h 4778734"/>
                <a:gd name="connsiteX3dup0dup1dup2dup3dup4dup5dup6dup7dup8dup9dup10dup11dup12dup13dup14" fmla="*/ 0 w 3448610"/>
                <a:gd name="connsiteY3dup0dup1dup2dup3dup4dup5dup6dup7dup8dup9dup10dup11dup12dup13dup14" fmla="*/ 1017767 h 4778734"/>
                <a:gd name="connsiteX4dup0dup1dup2dup3dup4dup5dup6dup7dup8dup9dup10dup11dup12dup13dup14" fmla="*/ 691763 w 3448610"/>
                <a:gd name="connsiteY4dup0dup1dup2dup3dup4dup5dup6dup7dup8dup9dup10dup11dup12dup13dup14" fmla="*/ 2019631 h 4778734"/>
                <a:gd name="connsiteX5dup0dup1dup2dup3dup4dup5dup6dup7dup8dup9dup10dup11dup12dup13dup14" fmla="*/ 612250 w 3448610"/>
                <a:gd name="connsiteY5dup0dup1dup2dup3dup4dup5dup6dup7dup8dup9dup10dup11dup12dup13dup14" fmla="*/ 182880 h 4778734"/>
                <a:gd name="connsiteX6dup0dup1dup2dup3dup4dup5dup6dup7dup8dup9dup10dup11dup12dup13dup14" fmla="*/ 1208598 w 3448610"/>
                <a:gd name="connsiteY6dup0dup1dup2dup3dup4dup5dup6dup7dup8dup9dup10dup11dup12dup13dup14" fmla="*/ 1804946 h 4778734"/>
                <a:gd name="connsiteX7dup0dup1dup2dup3dup4dup5dup6dup7dup8dup9dup10dup11dup12dup13dup14" fmla="*/ 1351721 w 3448610"/>
                <a:gd name="connsiteY7dup0dup1dup2dup3dup4dup5dup6dup7dup8dup9dup10dup11dup12dup13dup14" fmla="*/ 0 h 4778734"/>
                <a:gd name="connsiteX8dup0dup1dup2dup3dup4dup5dup6dup7dup8dup9dup10dup11dup12dup13dup14" fmla="*/ 1701579 w 3448610"/>
                <a:gd name="connsiteY8dup0dup1dup2dup3dup4dup5dup6dup7dup8dup9dup10dup11dup12dup13dup14" fmla="*/ 1868557 h 4778734"/>
                <a:gd name="connsiteX9dup0dup1dup2dup3dup4dup5dup6dup7dup8dup9dup10dup11dup12dup13dup14" fmla="*/ 2401294 w 3448610"/>
                <a:gd name="connsiteY9dup0dup1dup2dup3dup4dup5dup6dup7dup8dup9dup10dup11dup12dup13dup14" fmla="*/ 333955 h 4778734"/>
                <a:gd name="connsiteX10dup0dup1dup2dup3dup4dup5dup6dup7dup8dup9dup10dup11dup12dup13dup14" fmla="*/ 2138901 w 3448610"/>
                <a:gd name="connsiteY10dup0dup1dup2dup3dup4dup5dup6dup7dup8dup9dup10dup11dup12dup13dup14" fmla="*/ 2003729 h 4778734"/>
                <a:gd name="connsiteX11dup0dup1dup2dup3dup4dup5dup6dup7dup8dup9dup10dup11dup12dup13dup14" fmla="*/ 2250219 w 3448610"/>
                <a:gd name="connsiteY11dup0dup1dup2dup3dup4dup5dup6dup7dup8dup9dup10dup11dup12dup13dup14" fmla="*/ 2759103 h 4778734"/>
                <a:gd name="connsiteX12dup0dup1dup2dup3dup4dup5dup6dup7dup8dup9dup10dup11dup12dup13dup14" fmla="*/ 2687541 w 3448610"/>
                <a:gd name="connsiteY12dup0dup1dup2dup3dup4dup5dup6dup7dup8dup9dup10dup11dup12dup13dup14" fmla="*/ 2313829 h 4778734"/>
                <a:gd name="connsiteX13dup0dup1dup2dup3dup4dup5dup6dup7dup8dup9dup10dup11dup12dup13dup14" fmla="*/ 3434963 w 3448610"/>
                <a:gd name="connsiteY13dup0dup1dup2dup3dup4dup5dup6dup7dup8dup9dup10dup11dup12dup13dup14" fmla="*/ 2210463 h 4778734"/>
                <a:gd name="connsiteX14dup0dup1dup2dup3dup4dup5dup6dup7dup8dup9dup10dup11dup12dup13dup14" fmla="*/ 2703443 w 3448610"/>
                <a:gd name="connsiteY14dup0dup1dup2dup3dup4dup5dup6dup7dup8dup9dup10dup11dup12dup13dup14" fmla="*/ 2989690 h 4778734"/>
                <a:gd name="connsiteX15dup0dup1dup2dup3dup4dup5dup6dup7dup8dup9dup10dup11dup12dup13dup14" fmla="*/ 2043485 w 3448610"/>
                <a:gd name="connsiteY15dup0dup1dup2dup3dup4dup5dup6dup7dup8dup9dup10dup11dup12dup13dup14" fmla="*/ 4055165 h 4778734"/>
                <a:gd name="connsiteX16dup0dup1dup2dup3dup4dup5dup6dup7dup8dup9dup10dup11dup12dup13dup14" fmla="*/ 2154803 w 3448610"/>
                <a:gd name="connsiteY16dup0dup1dup2dup3dup4dup5dup6dup7dup8dup9dup10dup11dup12dup13dup14" fmla="*/ 4778734 h 4778734"/>
                <a:gd name="connsiteX17dup0dup1dup2dup3dup4dup5dup6dup7dup8dup9dup10dup11dup12dup13dup14" fmla="*/ 755374 w 3448610"/>
                <a:gd name="connsiteY17dup0dup1dup2dup3dup4dup5dup6dup7dup8dup9dup10dup11dup12dup13dup14" fmla="*/ 4778734 h 4778734"/>
                <a:gd name="connsiteX0dup0dup1dup2dup3dup4dup5dup6dup7dup8dup9dup10dup11dup12dup13dup14dup15" fmla="*/ 755374 w 3448452"/>
                <a:gd name="connsiteY0dup0dup1dup2dup3dup4dup5dup6dup7dup8dup9dup10dup11dup12dup13dup14dup15" fmla="*/ 4778734 h 4778734"/>
                <a:gd name="connsiteX1dup0dup1dup2dup3dup4dup5dup6dup7dup8dup9dup10dup11dup12dup13dup14dup15" fmla="*/ 795131 w 3448452"/>
                <a:gd name="connsiteY1dup0dup1dup2dup3dup4dup5dup6dup7dup8dup9dup10dup11dup12dup13dup14dup15" fmla="*/ 4142631 h 4778734"/>
                <a:gd name="connsiteX2dup0dup1dup2dup3dup4dup5dup6dup7dup8dup9dup10dup11dup12dup13dup14dup15" fmla="*/ 381662 w 3448452"/>
                <a:gd name="connsiteY2dup0dup1dup2dup3dup4dup5dup6dup7dup8dup9dup10dup11dup12dup13dup14dup15" fmla="*/ 2313830 h 4778734"/>
                <a:gd name="connsiteX3dup0dup1dup2dup3dup4dup5dup6dup7dup8dup9dup10dup11dup12dup13dup14dup15" fmla="*/ 0 w 3448452"/>
                <a:gd name="connsiteY3dup0dup1dup2dup3dup4dup5dup6dup7dup8dup9dup10dup11dup12dup13dup14dup15" fmla="*/ 1017767 h 4778734"/>
                <a:gd name="connsiteX4dup0dup1dup2dup3dup4dup5dup6dup7dup8dup9dup10dup11dup12dup13dup14dup15" fmla="*/ 691763 w 3448452"/>
                <a:gd name="connsiteY4dup0dup1dup2dup3dup4dup5dup6dup7dup8dup9dup10dup11dup12dup13dup14dup15" fmla="*/ 2019631 h 4778734"/>
                <a:gd name="connsiteX5dup0dup1dup2dup3dup4dup5dup6dup7dup8dup9dup10dup11dup12dup13dup14dup15" fmla="*/ 612250 w 3448452"/>
                <a:gd name="connsiteY5dup0dup1dup2dup3dup4dup5dup6dup7dup8dup9dup10dup11dup12dup13dup14dup15" fmla="*/ 182880 h 4778734"/>
                <a:gd name="connsiteX6dup0dup1dup2dup3dup4dup5dup6dup7dup8dup9dup10dup11dup12dup13dup14dup15" fmla="*/ 1208598 w 3448452"/>
                <a:gd name="connsiteY6dup0dup1dup2dup3dup4dup5dup6dup7dup8dup9dup10dup11dup12dup13dup14dup15" fmla="*/ 1804946 h 4778734"/>
                <a:gd name="connsiteX7dup0dup1dup2dup3dup4dup5dup6dup7dup8dup9dup10dup11dup12dup13dup14dup15" fmla="*/ 1351721 w 3448452"/>
                <a:gd name="connsiteY7dup0dup1dup2dup3dup4dup5dup6dup7dup8dup9dup10dup11dup12dup13dup14dup15" fmla="*/ 0 h 4778734"/>
                <a:gd name="connsiteX8dup0dup1dup2dup3dup4dup5dup6dup7dup8dup9dup10dup11dup12dup13dup14dup15" fmla="*/ 1701579 w 3448452"/>
                <a:gd name="connsiteY8dup0dup1dup2dup3dup4dup5dup6dup7dup8dup9dup10dup11dup12dup13dup14dup15" fmla="*/ 1868557 h 4778734"/>
                <a:gd name="connsiteX9dup0dup1dup2dup3dup4dup5dup6dup7dup8dup9dup10dup11dup12dup13dup14dup15" fmla="*/ 2401294 w 3448452"/>
                <a:gd name="connsiteY9dup0dup1dup2dup3dup4dup5dup6dup7dup8dup9dup10dup11dup12dup13dup14dup15" fmla="*/ 333955 h 4778734"/>
                <a:gd name="connsiteX10dup0dup1dup2dup3dup4dup5dup6dup7dup8dup9dup10dup11dup12dup13dup14dup15" fmla="*/ 2138901 w 3448452"/>
                <a:gd name="connsiteY10dup0dup1dup2dup3dup4dup5dup6dup7dup8dup9dup10dup11dup12dup13dup14dup15" fmla="*/ 2003729 h 4778734"/>
                <a:gd name="connsiteX11dup0dup1dup2dup3dup4dup5dup6dup7dup8dup9dup10dup11dup12dup13dup14dup15" fmla="*/ 2250219 w 3448452"/>
                <a:gd name="connsiteY11dup0dup1dup2dup3dup4dup5dup6dup7dup8dup9dup10dup11dup12dup13dup14dup15" fmla="*/ 2759103 h 4778734"/>
                <a:gd name="connsiteX12dup0dup1dup2dup3dup4dup5dup6dup7dup8dup9dup10dup11dup12dup13dup14dup15" fmla="*/ 2687541 w 3448452"/>
                <a:gd name="connsiteY12dup0dup1dup2dup3dup4dup5dup6dup7dup8dup9dup10dup11dup12dup13dup14dup15" fmla="*/ 2313829 h 4778734"/>
                <a:gd name="connsiteX13dup0dup1dup2dup3dup4dup5dup6dup7dup8dup9dup10dup11dup12dup13dup14dup15" fmla="*/ 3434963 w 3448452"/>
                <a:gd name="connsiteY13dup0dup1dup2dup3dup4dup5dup6dup7dup8dup9dup10dup11dup12dup13dup14dup15" fmla="*/ 2210463 h 4778734"/>
                <a:gd name="connsiteX14dup0dup1dup2dup3dup4dup5dup6dup7dup8dup9dup10dup11dup12dup13dup14dup15" fmla="*/ 2703443 w 3448452"/>
                <a:gd name="connsiteY14dup0dup1dup2dup3dup4dup5dup6dup7dup8dup9dup10dup11dup12dup13dup14dup15" fmla="*/ 2989690 h 4778734"/>
                <a:gd name="connsiteX15dup0dup1dup2dup3dup4dup5dup6dup7dup8dup9dup10dup11dup12dup13dup14dup15" fmla="*/ 2043485 w 3448452"/>
                <a:gd name="connsiteY15dup0dup1dup2dup3dup4dup5dup6dup7dup8dup9dup10dup11dup12dup13dup14dup15" fmla="*/ 4055165 h 4778734"/>
                <a:gd name="connsiteX16dup0dup1dup2dup3dup4dup5dup6dup7dup8dup9dup10dup11dup12dup13dup14dup15" fmla="*/ 2154803 w 3448452"/>
                <a:gd name="connsiteY16dup0dup1dup2dup3dup4dup5dup6dup7dup8dup9dup10dup11dup12dup13dup14dup15" fmla="*/ 4778734 h 4778734"/>
                <a:gd name="connsiteX17dup0dup1dup2dup3dup4dup5dup6dup7dup8dup9dup10dup11dup12dup13dup14dup15" fmla="*/ 755374 w 3448452"/>
                <a:gd name="connsiteY17dup0dup1dup2dup3dup4dup5dup6dup7dup8dup9dup10dup11dup12dup13dup14dup15" fmla="*/ 4778734 h 4778734"/>
                <a:gd name="connsiteX0dup0dup1dup2dup3dup4dup5dup6dup7dup8dup9dup10dup11dup12dup13dup14dup15dup16" fmla="*/ 755374 w 3448452"/>
                <a:gd name="connsiteY0dup0dup1dup2dup3dup4dup5dup6dup7dup8dup9dup10dup11dup12dup13dup14dup15dup16" fmla="*/ 4778734 h 4778734"/>
                <a:gd name="connsiteX1dup0dup1dup2dup3dup4dup5dup6dup7dup8dup9dup10dup11dup12dup13dup14dup15dup16" fmla="*/ 795131 w 3448452"/>
                <a:gd name="connsiteY1dup0dup1dup2dup3dup4dup5dup6dup7dup8dup9dup10dup11dup12dup13dup14dup15dup16" fmla="*/ 4142631 h 4778734"/>
                <a:gd name="connsiteX2dup0dup1dup2dup3dup4dup5dup6dup7dup8dup9dup10dup11dup12dup13dup14dup15dup16" fmla="*/ 381662 w 3448452"/>
                <a:gd name="connsiteY2dup0dup1dup2dup3dup4dup5dup6dup7dup8dup9dup10dup11dup12dup13dup14dup15dup16" fmla="*/ 2313830 h 4778734"/>
                <a:gd name="connsiteX3dup0dup1dup2dup3dup4dup5dup6dup7dup8dup9dup10dup11dup12dup13dup14dup15dup16" fmla="*/ 0 w 3448452"/>
                <a:gd name="connsiteY3dup0dup1dup2dup3dup4dup5dup6dup7dup8dup9dup10dup11dup12dup13dup14dup15dup16" fmla="*/ 1017767 h 4778734"/>
                <a:gd name="connsiteX4dup0dup1dup2dup3dup4dup5dup6dup7dup8dup9dup10dup11dup12dup13dup14dup15dup16" fmla="*/ 691763 w 3448452"/>
                <a:gd name="connsiteY4dup0dup1dup2dup3dup4dup5dup6dup7dup8dup9dup10dup11dup12dup13dup14dup15dup16" fmla="*/ 2019631 h 4778734"/>
                <a:gd name="connsiteX5dup0dup1dup2dup3dup4dup5dup6dup7dup8dup9dup10dup11dup12dup13dup14dup15dup16" fmla="*/ 612250 w 3448452"/>
                <a:gd name="connsiteY5dup0dup1dup2dup3dup4dup5dup6dup7dup8dup9dup10dup11dup12dup13dup14dup15dup16" fmla="*/ 182880 h 4778734"/>
                <a:gd name="connsiteX6dup0dup1dup2dup3dup4dup5dup6dup7dup8dup9dup10dup11dup12dup13dup14dup15dup16" fmla="*/ 1208598 w 3448452"/>
                <a:gd name="connsiteY6dup0dup1dup2dup3dup4dup5dup6dup7dup8dup9dup10dup11dup12dup13dup14dup15dup16" fmla="*/ 1804946 h 4778734"/>
                <a:gd name="connsiteX7dup0dup1dup2dup3dup4dup5dup6dup7dup8dup9dup10dup11dup12dup13dup14dup15dup16" fmla="*/ 1351721 w 3448452"/>
                <a:gd name="connsiteY7dup0dup1dup2dup3dup4dup5dup6dup7dup8dup9dup10dup11dup12dup13dup14dup15dup16" fmla="*/ 0 h 4778734"/>
                <a:gd name="connsiteX8dup0dup1dup2dup3dup4dup5dup6dup7dup8dup9dup10dup11dup12dup13dup14dup15dup16" fmla="*/ 1701579 w 3448452"/>
                <a:gd name="connsiteY8dup0dup1dup2dup3dup4dup5dup6dup7dup8dup9dup10dup11dup12dup13dup14dup15dup16" fmla="*/ 1868557 h 4778734"/>
                <a:gd name="connsiteX9dup0dup1dup2dup3dup4dup5dup6dup7dup8dup9dup10dup11dup12dup13dup14dup15dup16" fmla="*/ 2401294 w 3448452"/>
                <a:gd name="connsiteY9dup0dup1dup2dup3dup4dup5dup6dup7dup8dup9dup10dup11dup12dup13dup14dup15dup16" fmla="*/ 333955 h 4778734"/>
                <a:gd name="connsiteX10dup0dup1dup2dup3dup4dup5dup6dup7dup8dup9dup10dup11dup12dup13dup14dup15dup16" fmla="*/ 2138901 w 3448452"/>
                <a:gd name="connsiteY10dup0dup1dup2dup3dup4dup5dup6dup7dup8dup9dup10dup11dup12dup13dup14dup15dup16" fmla="*/ 2003729 h 4778734"/>
                <a:gd name="connsiteX11dup0dup1dup2dup3dup4dup5dup6dup7dup8dup9dup10dup11dup12dup13dup14dup15dup16" fmla="*/ 2250219 w 3448452"/>
                <a:gd name="connsiteY11dup0dup1dup2dup3dup4dup5dup6dup7dup8dup9dup10dup11dup12dup13dup14dup15dup16" fmla="*/ 2759103 h 4778734"/>
                <a:gd name="connsiteX12dup0dup1dup2dup3dup4dup5dup6dup7dup8dup9dup10dup11dup12dup13dup14dup15dup16" fmla="*/ 2687541 w 3448452"/>
                <a:gd name="connsiteY12dup0dup1dup2dup3dup4dup5dup6dup7dup8dup9dup10dup11dup12dup13dup14dup15dup16" fmla="*/ 2313829 h 4778734"/>
                <a:gd name="connsiteX13dup0dup1dup2dup3dup4dup5dup6dup7dup8dup9dup10dup11dup12dup13dup14dup15dup16" fmla="*/ 3434963 w 3448452"/>
                <a:gd name="connsiteY13dup0dup1dup2dup3dup4dup5dup6dup7dup8dup9dup10dup11dup12dup13dup14dup15dup16" fmla="*/ 2210463 h 4778734"/>
                <a:gd name="connsiteX14dup0dup1dup2dup3dup4dup5dup6dup7dup8dup9dup10dup11dup12dup13dup14dup15dup16" fmla="*/ 2703443 w 3448452"/>
                <a:gd name="connsiteY14dup0dup1dup2dup3dup4dup5dup6dup7dup8dup9dup10dup11dup12dup13dup14dup15dup16" fmla="*/ 2989690 h 4778734"/>
                <a:gd name="connsiteX15dup0dup1dup2dup3dup4dup5dup6dup7dup8dup9dup10dup11dup12dup13dup14dup15dup16" fmla="*/ 2043485 w 3448452"/>
                <a:gd name="connsiteY15dup0dup1dup2dup3dup4dup5dup6dup7dup8dup9dup10dup11dup12dup13dup14dup15dup16" fmla="*/ 4055165 h 4778734"/>
                <a:gd name="connsiteX16dup0dup1dup2dup3dup4dup5dup6dup7dup8dup9dup10dup11dup12dup13dup14dup15dup16" fmla="*/ 2154803 w 3448452"/>
                <a:gd name="connsiteY16dup0dup1dup2dup3dup4dup5dup6dup7dup8dup9dup10dup11dup12dup13dup14dup15dup16" fmla="*/ 4778734 h 4778734"/>
                <a:gd name="connsiteX17dup0dup1dup2dup3dup4dup5dup6dup7dup8dup9dup10dup11dup12dup13dup14dup15dup16" fmla="*/ 755374 w 3448452"/>
                <a:gd name="connsiteY17dup0dup1dup2dup3dup4dup5dup6dup7dup8dup9dup10dup11dup12dup13dup14dup15dup16" fmla="*/ 4778734 h 4778734"/>
                <a:gd name="connsiteX0dup0dup1dup2dup3dup4dup5dup6dup7dup8dup9dup10dup11dup12dup13dup14dup15dup16dup17" fmla="*/ 755374 w 3448452"/>
                <a:gd name="connsiteY0dup0dup1dup2dup3dup4dup5dup6dup7dup8dup9dup10dup11dup12dup13dup14dup15dup16dup17" fmla="*/ 4778734 h 4778734"/>
                <a:gd name="connsiteX1dup0dup1dup2dup3dup4dup5dup6dup7dup8dup9dup10dup11dup12dup13dup14dup15dup16dup17" fmla="*/ 795131 w 3448452"/>
                <a:gd name="connsiteY1dup0dup1dup2dup3dup4dup5dup6dup7dup8dup9dup10dup11dup12dup13dup14dup15dup16dup17" fmla="*/ 4142631 h 4778734"/>
                <a:gd name="connsiteX2dup0dup1dup2dup3dup4dup5dup6dup7dup8dup9dup10dup11dup12dup13dup14dup15dup16dup17" fmla="*/ 381662 w 3448452"/>
                <a:gd name="connsiteY2dup0dup1dup2dup3dup4dup5dup6dup7dup8dup9dup10dup11dup12dup13dup14dup15dup16dup17" fmla="*/ 2313830 h 4778734"/>
                <a:gd name="connsiteX3dup0dup1dup2dup3dup4dup5dup6dup7dup8dup9dup10dup11dup12dup13dup14dup15dup16dup17" fmla="*/ 0 w 3448452"/>
                <a:gd name="connsiteY3dup0dup1dup2dup3dup4dup5dup6dup7dup8dup9dup10dup11dup12dup13dup14dup15dup16dup17" fmla="*/ 1017767 h 4778734"/>
                <a:gd name="connsiteX4dup0dup1dup2dup3dup4dup5dup6dup7dup8dup9dup10dup11dup12dup13dup14dup15dup16dup17" fmla="*/ 691763 w 3448452"/>
                <a:gd name="connsiteY4dup0dup1dup2dup3dup4dup5dup6dup7dup8dup9dup10dup11dup12dup13dup14dup15dup16dup17" fmla="*/ 2019631 h 4778734"/>
                <a:gd name="connsiteX5dup0dup1dup2dup3dup4dup5dup6dup7dup8dup9dup10dup11dup12dup13dup14dup15dup16dup17" fmla="*/ 612250 w 3448452"/>
                <a:gd name="connsiteY5dup0dup1dup2dup3dup4dup5dup6dup7dup8dup9dup10dup11dup12dup13dup14dup15dup16dup17" fmla="*/ 182880 h 4778734"/>
                <a:gd name="connsiteX6dup0dup1dup2dup3dup4dup5dup6dup7dup8dup9dup10dup11dup12dup13dup14dup15dup16dup17" fmla="*/ 1208598 w 3448452"/>
                <a:gd name="connsiteY6dup0dup1dup2dup3dup4dup5dup6dup7dup8dup9dup10dup11dup12dup13dup14dup15dup16dup17" fmla="*/ 1804946 h 4778734"/>
                <a:gd name="connsiteX7dup0dup1dup2dup3dup4dup5dup6dup7dup8dup9dup10dup11dup12dup13dup14dup15dup16dup17" fmla="*/ 1351721 w 3448452"/>
                <a:gd name="connsiteY7dup0dup1dup2dup3dup4dup5dup6dup7dup8dup9dup10dup11dup12dup13dup14dup15dup16dup17" fmla="*/ 0 h 4778734"/>
                <a:gd name="connsiteX8dup0dup1dup2dup3dup4dup5dup6dup7dup8dup9dup10dup11dup12dup13dup14dup15dup16dup17" fmla="*/ 1701579 w 3448452"/>
                <a:gd name="connsiteY8dup0dup1dup2dup3dup4dup5dup6dup7dup8dup9dup10dup11dup12dup13dup14dup15dup16dup17" fmla="*/ 1868557 h 4778734"/>
                <a:gd name="connsiteX9dup0dup1dup2dup3dup4dup5dup6dup7dup8dup9dup10dup11dup12dup13dup14dup15dup16dup17" fmla="*/ 2401294 w 3448452"/>
                <a:gd name="connsiteY9dup0dup1dup2dup3dup4dup5dup6dup7dup8dup9dup10dup11dup12dup13dup14dup15dup16dup17" fmla="*/ 333955 h 4778734"/>
                <a:gd name="connsiteX10dup0dup1dup2dup3dup4dup5dup6dup7dup8dup9dup10dup11dup12dup13dup14dup15dup16dup17" fmla="*/ 2138901 w 3448452"/>
                <a:gd name="connsiteY10dup0dup1dup2dup3dup4dup5dup6dup7dup8dup9dup10dup11dup12dup13dup14dup15dup16dup17" fmla="*/ 2003729 h 4778734"/>
                <a:gd name="connsiteX11dup0dup1dup2dup3dup4dup5dup6dup7dup8dup9dup10dup11dup12dup13dup14dup15dup16dup17" fmla="*/ 2250219 w 3448452"/>
                <a:gd name="connsiteY11dup0dup1dup2dup3dup4dup5dup6dup7dup8dup9dup10dup11dup12dup13dup14dup15dup16dup17" fmla="*/ 2759103 h 4778734"/>
                <a:gd name="connsiteX12dup0dup1dup2dup3dup4dup5dup6dup7dup8dup9dup10dup11dup12dup13dup14dup15dup16dup17" fmla="*/ 2687541 w 3448452"/>
                <a:gd name="connsiteY12dup0dup1dup2dup3dup4dup5dup6dup7dup8dup9dup10dup11dup12dup13dup14dup15dup16dup17" fmla="*/ 2313829 h 4778734"/>
                <a:gd name="connsiteX13dup0dup1dup2dup3dup4dup5dup6dup7dup8dup9dup10dup11dup12dup13dup14dup15dup16dup17" fmla="*/ 3434963 w 3448452"/>
                <a:gd name="connsiteY13dup0dup1dup2dup3dup4dup5dup6dup7dup8dup9dup10dup11dup12dup13dup14dup15dup16dup17" fmla="*/ 2210463 h 4778734"/>
                <a:gd name="connsiteX14dup0dup1dup2dup3dup4dup5dup6dup7dup8dup9dup10dup11dup12dup13dup14dup15dup16dup17" fmla="*/ 2703443 w 3448452"/>
                <a:gd name="connsiteY14dup0dup1dup2dup3dup4dup5dup6dup7dup8dup9dup10dup11dup12dup13dup14dup15dup16dup17" fmla="*/ 2989690 h 4778734"/>
                <a:gd name="connsiteX15dup0dup1dup2dup3dup4dup5dup6dup7dup8dup9dup10dup11dup12dup13dup14dup15dup16dup17" fmla="*/ 2043485 w 3448452"/>
                <a:gd name="connsiteY15dup0dup1dup2dup3dup4dup5dup6dup7dup8dup9dup10dup11dup12dup13dup14dup15dup16dup17" fmla="*/ 4055165 h 4778734"/>
                <a:gd name="connsiteX16dup0dup1dup2dup3dup4dup5dup6dup7dup8dup9dup10dup11dup12dup13dup14dup15dup16dup17" fmla="*/ 2154803 w 3448452"/>
                <a:gd name="connsiteY16dup0dup1dup2dup3dup4dup5dup6dup7dup8dup9dup10dup11dup12dup13dup14dup15dup16dup17" fmla="*/ 4778734 h 4778734"/>
                <a:gd name="connsiteX17dup0dup1dup2dup3dup4dup5dup6dup7dup8dup9dup10dup11dup12dup13dup14dup15dup16dup17" fmla="*/ 755374 w 3448452"/>
                <a:gd name="connsiteY17dup0dup1dup2dup3dup4dup5dup6dup7dup8dup9dup10dup11dup12dup13dup14dup15dup16dup17" fmla="*/ 4778734 h 4778734"/>
                <a:gd name="connsiteX0dup0dup1dup2dup3dup4dup5dup6dup7dup8dup9dup10dup11dup12dup13dup14dup15dup16dup17dup18" fmla="*/ 755374 w 3448452"/>
                <a:gd name="connsiteY0dup0dup1dup2dup3dup4dup5dup6dup7dup8dup9dup10dup11dup12dup13dup14dup15dup16dup17dup18" fmla="*/ 4778734 h 4778734"/>
                <a:gd name="connsiteX1dup0dup1dup2dup3dup4dup5dup6dup7dup8dup9dup10dup11dup12dup13dup14dup15dup16dup17dup18" fmla="*/ 795131 w 3448452"/>
                <a:gd name="connsiteY1dup0dup1dup2dup3dup4dup5dup6dup7dup8dup9dup10dup11dup12dup13dup14dup15dup16dup17dup18" fmla="*/ 4142631 h 4778734"/>
                <a:gd name="connsiteX2dup0dup1dup2dup3dup4dup5dup6dup7dup8dup9dup10dup11dup12dup13dup14dup15dup16dup17dup18" fmla="*/ 357808 w 3448452"/>
                <a:gd name="connsiteY2dup0dup1dup2dup3dup4dup5dup6dup7dup8dup9dup10dup11dup12dup13dup14dup15dup16dup17dup18" fmla="*/ 2321781 h 4778734"/>
                <a:gd name="connsiteX3dup0dup1dup2dup3dup4dup5dup6dup7dup8dup9dup10dup11dup12dup13dup14dup15dup16dup17dup18" fmla="*/ 0 w 3448452"/>
                <a:gd name="connsiteY3dup0dup1dup2dup3dup4dup5dup6dup7dup8dup9dup10dup11dup12dup13dup14dup15dup16dup17dup18" fmla="*/ 1017767 h 4778734"/>
                <a:gd name="connsiteX4dup0dup1dup2dup3dup4dup5dup6dup7dup8dup9dup10dup11dup12dup13dup14dup15dup16dup17dup18" fmla="*/ 691763 w 3448452"/>
                <a:gd name="connsiteY4dup0dup1dup2dup3dup4dup5dup6dup7dup8dup9dup10dup11dup12dup13dup14dup15dup16dup17dup18" fmla="*/ 2019631 h 4778734"/>
                <a:gd name="connsiteX5dup0dup1dup2dup3dup4dup5dup6dup7dup8dup9dup10dup11dup12dup13dup14dup15dup16dup17dup18" fmla="*/ 612250 w 3448452"/>
                <a:gd name="connsiteY5dup0dup1dup2dup3dup4dup5dup6dup7dup8dup9dup10dup11dup12dup13dup14dup15dup16dup17dup18" fmla="*/ 182880 h 4778734"/>
                <a:gd name="connsiteX6dup0dup1dup2dup3dup4dup5dup6dup7dup8dup9dup10dup11dup12dup13dup14dup15dup16dup17dup18" fmla="*/ 1208598 w 3448452"/>
                <a:gd name="connsiteY6dup0dup1dup2dup3dup4dup5dup6dup7dup8dup9dup10dup11dup12dup13dup14dup15dup16dup17dup18" fmla="*/ 1804946 h 4778734"/>
                <a:gd name="connsiteX7dup0dup1dup2dup3dup4dup5dup6dup7dup8dup9dup10dup11dup12dup13dup14dup15dup16dup17dup18" fmla="*/ 1351721 w 3448452"/>
                <a:gd name="connsiteY7dup0dup1dup2dup3dup4dup5dup6dup7dup8dup9dup10dup11dup12dup13dup14dup15dup16dup17dup18" fmla="*/ 0 h 4778734"/>
                <a:gd name="connsiteX8dup0dup1dup2dup3dup4dup5dup6dup7dup8dup9dup10dup11dup12dup13dup14dup15dup16dup17dup18" fmla="*/ 1701579 w 3448452"/>
                <a:gd name="connsiteY8dup0dup1dup2dup3dup4dup5dup6dup7dup8dup9dup10dup11dup12dup13dup14dup15dup16dup17dup18" fmla="*/ 1868557 h 4778734"/>
                <a:gd name="connsiteX9dup0dup1dup2dup3dup4dup5dup6dup7dup8dup9dup10dup11dup12dup13dup14dup15dup16dup17dup18" fmla="*/ 2401294 w 3448452"/>
                <a:gd name="connsiteY9dup0dup1dup2dup3dup4dup5dup6dup7dup8dup9dup10dup11dup12dup13dup14dup15dup16dup17dup18" fmla="*/ 333955 h 4778734"/>
                <a:gd name="connsiteX10dup0dup1dup2dup3dup4dup5dup6dup7dup8dup9dup10dup11dup12dup13dup14dup15dup16dup17dup18" fmla="*/ 2138901 w 3448452"/>
                <a:gd name="connsiteY10dup0dup1dup2dup3dup4dup5dup6dup7dup8dup9dup10dup11dup12dup13dup14dup15dup16dup17dup18" fmla="*/ 2003729 h 4778734"/>
                <a:gd name="connsiteX11dup0dup1dup2dup3dup4dup5dup6dup7dup8dup9dup10dup11dup12dup13dup14dup15dup16dup17dup18" fmla="*/ 2250219 w 3448452"/>
                <a:gd name="connsiteY11dup0dup1dup2dup3dup4dup5dup6dup7dup8dup9dup10dup11dup12dup13dup14dup15dup16dup17dup18" fmla="*/ 2759103 h 4778734"/>
                <a:gd name="connsiteX12dup0dup1dup2dup3dup4dup5dup6dup7dup8dup9dup10dup11dup12dup13dup14dup15dup16dup17dup18" fmla="*/ 2687541 w 3448452"/>
                <a:gd name="connsiteY12dup0dup1dup2dup3dup4dup5dup6dup7dup8dup9dup10dup11dup12dup13dup14dup15dup16dup17dup18" fmla="*/ 2313829 h 4778734"/>
                <a:gd name="connsiteX13dup0dup1dup2dup3dup4dup5dup6dup7dup8dup9dup10dup11dup12dup13dup14dup15dup16dup17dup18" fmla="*/ 3434963 w 3448452"/>
                <a:gd name="connsiteY13dup0dup1dup2dup3dup4dup5dup6dup7dup8dup9dup10dup11dup12dup13dup14dup15dup16dup17dup18" fmla="*/ 2210463 h 4778734"/>
                <a:gd name="connsiteX14dup0dup1dup2dup3dup4dup5dup6dup7dup8dup9dup10dup11dup12dup13dup14dup15dup16dup17dup18" fmla="*/ 2703443 w 3448452"/>
                <a:gd name="connsiteY14dup0dup1dup2dup3dup4dup5dup6dup7dup8dup9dup10dup11dup12dup13dup14dup15dup16dup17dup18" fmla="*/ 2989690 h 4778734"/>
                <a:gd name="connsiteX15dup0dup1dup2dup3dup4dup5dup6dup7dup8dup9dup10dup11dup12dup13dup14dup15dup16dup17dup18" fmla="*/ 2043485 w 3448452"/>
                <a:gd name="connsiteY15dup0dup1dup2dup3dup4dup5dup6dup7dup8dup9dup10dup11dup12dup13dup14dup15dup16dup17dup18" fmla="*/ 4055165 h 4778734"/>
                <a:gd name="connsiteX16dup0dup1dup2dup3dup4dup5dup6dup7dup8dup9dup10dup11dup12dup13dup14dup15dup16dup17dup18" fmla="*/ 2154803 w 3448452"/>
                <a:gd name="connsiteY16dup0dup1dup2dup3dup4dup5dup6dup7dup8dup9dup10dup11dup12dup13dup14dup15dup16dup17dup18" fmla="*/ 4778734 h 4778734"/>
                <a:gd name="connsiteX17dup0dup1dup2dup3dup4dup5dup6dup7dup8dup9dup10dup11dup12dup13dup14dup15dup16dup17dup18" fmla="*/ 755374 w 3448452"/>
                <a:gd name="connsiteY17dup0dup1dup2dup3dup4dup5dup6dup7dup8dup9dup10dup11dup12dup13dup14dup15dup16dup17dup18" fmla="*/ 4778734 h 4778734"/>
                <a:gd name="connsiteX0dup0dup1dup2dup3dup4dup5dup6dup7dup8dup9dup10dup11dup12dup13dup14dup15dup16dup17dup18dup19" fmla="*/ 755374 w 3448452"/>
                <a:gd name="connsiteY0dup0dup1dup2dup3dup4dup5dup6dup7dup8dup9dup10dup11dup12dup13dup14dup15dup16dup17dup18dup19" fmla="*/ 4778734 h 4778734"/>
                <a:gd name="connsiteX1dup0dup1dup2dup3dup4dup5dup6dup7dup8dup9dup10dup11dup12dup13dup14dup15dup16dup17dup18dup19" fmla="*/ 795131 w 3448452"/>
                <a:gd name="connsiteY1dup0dup1dup2dup3dup4dup5dup6dup7dup8dup9dup10dup11dup12dup13dup14dup15dup16dup17dup18dup19" fmla="*/ 4142631 h 4778734"/>
                <a:gd name="connsiteX2dup0dup1dup2dup3dup4dup5dup6dup7dup8dup9dup10dup11dup12dup13dup14dup15dup16dup17dup18dup19" fmla="*/ 357808 w 3448452"/>
                <a:gd name="connsiteY2dup0dup1dup2dup3dup4dup5dup6dup7dup8dup9dup10dup11dup12dup13dup14dup15dup16dup17dup18dup19" fmla="*/ 2321781 h 4778734"/>
                <a:gd name="connsiteX3dup0dup1dup2dup3dup4dup5dup6dup7dup8dup9dup10dup11dup12dup13dup14dup15dup16dup17dup18dup19" fmla="*/ 0 w 3448452"/>
                <a:gd name="connsiteY3dup0dup1dup2dup3dup4dup5dup6dup7dup8dup9dup10dup11dup12dup13dup14dup15dup16dup17dup18dup19" fmla="*/ 1017767 h 4778734"/>
                <a:gd name="connsiteX4dup0dup1dup2dup3dup4dup5dup6dup7dup8dup9dup10dup11dup12dup13dup14dup15dup16dup17dup18dup19" fmla="*/ 691763 w 3448452"/>
                <a:gd name="connsiteY4dup0dup1dup2dup3dup4dup5dup6dup7dup8dup9dup10dup11dup12dup13dup14dup15dup16dup17dup18dup19" fmla="*/ 2019631 h 4778734"/>
                <a:gd name="connsiteX5dup0dup1dup2dup3dup4dup5dup6dup7dup8dup9dup10dup11dup12dup13dup14dup15dup16dup17dup18dup19" fmla="*/ 612250 w 3448452"/>
                <a:gd name="connsiteY5dup0dup1dup2dup3dup4dup5dup6dup7dup8dup9dup10dup11dup12dup13dup14dup15dup16dup17dup18dup19" fmla="*/ 182880 h 4778734"/>
                <a:gd name="connsiteX6dup0dup1dup2dup3dup4dup5dup6dup7dup8dup9dup10dup11dup12dup13dup14dup15dup16dup17dup18dup19" fmla="*/ 1208598 w 3448452"/>
                <a:gd name="connsiteY6dup0dup1dup2dup3dup4dup5dup6dup7dup8dup9dup10dup11dup12dup13dup14dup15dup16dup17dup18dup19" fmla="*/ 1804946 h 4778734"/>
                <a:gd name="connsiteX7dup0dup1dup2dup3dup4dup5dup6dup7dup8dup9dup10dup11dup12dup13dup14dup15dup16dup17dup18dup19" fmla="*/ 1351721 w 3448452"/>
                <a:gd name="connsiteY7dup0dup1dup2dup3dup4dup5dup6dup7dup8dup9dup10dup11dup12dup13dup14dup15dup16dup17dup18dup19" fmla="*/ 0 h 4778734"/>
                <a:gd name="connsiteX8dup0dup1dup2dup3dup4dup5dup6dup7dup8dup9dup10dup11dup12dup13dup14dup15dup16dup17dup18dup19" fmla="*/ 1701579 w 3448452"/>
                <a:gd name="connsiteY8dup0dup1dup2dup3dup4dup5dup6dup7dup8dup9dup10dup11dup12dup13dup14dup15dup16dup17dup18dup19" fmla="*/ 1868557 h 4778734"/>
                <a:gd name="connsiteX9dup0dup1dup2dup3dup4dup5dup6dup7dup8dup9dup10dup11dup12dup13dup14dup15dup16dup17dup18dup19" fmla="*/ 2401294 w 3448452"/>
                <a:gd name="connsiteY9dup0dup1dup2dup3dup4dup5dup6dup7dup8dup9dup10dup11dup12dup13dup14dup15dup16dup17dup18dup19" fmla="*/ 333955 h 4778734"/>
                <a:gd name="connsiteX10dup0dup1dup2dup3dup4dup5dup6dup7dup8dup9dup10dup11dup12dup13dup14dup15dup16dup17dup18dup19" fmla="*/ 2138901 w 3448452"/>
                <a:gd name="connsiteY10dup0dup1dup2dup3dup4dup5dup6dup7dup8dup9dup10dup11dup12dup13dup14dup15dup16dup17dup18dup19" fmla="*/ 2003729 h 4778734"/>
                <a:gd name="connsiteX11dup0dup1dup2dup3dup4dup5dup6dup7dup8dup9dup10dup11dup12dup13dup14dup15dup16dup17dup18dup19" fmla="*/ 2250219 w 3448452"/>
                <a:gd name="connsiteY11dup0dup1dup2dup3dup4dup5dup6dup7dup8dup9dup10dup11dup12dup13dup14dup15dup16dup17dup18dup19" fmla="*/ 2759103 h 4778734"/>
                <a:gd name="connsiteX12dup0dup1dup2dup3dup4dup5dup6dup7dup8dup9dup10dup11dup12dup13dup14dup15dup16dup17dup18dup19" fmla="*/ 2687541 w 3448452"/>
                <a:gd name="connsiteY12dup0dup1dup2dup3dup4dup5dup6dup7dup8dup9dup10dup11dup12dup13dup14dup15dup16dup17dup18dup19" fmla="*/ 2313829 h 4778734"/>
                <a:gd name="connsiteX13dup0dup1dup2dup3dup4dup5dup6dup7dup8dup9dup10dup11dup12dup13dup14dup15dup16dup17dup18dup19" fmla="*/ 3434963 w 3448452"/>
                <a:gd name="connsiteY13dup0dup1dup2dup3dup4dup5dup6dup7dup8dup9dup10dup11dup12dup13dup14dup15dup16dup17dup18dup19" fmla="*/ 2210463 h 4778734"/>
                <a:gd name="connsiteX14dup0dup1dup2dup3dup4dup5dup6dup7dup8dup9dup10dup11dup12dup13dup14dup15dup16dup17dup18dup19" fmla="*/ 2703443 w 3448452"/>
                <a:gd name="connsiteY14dup0dup1dup2dup3dup4dup5dup6dup7dup8dup9dup10dup11dup12dup13dup14dup15dup16dup17dup18dup19" fmla="*/ 2989690 h 4778734"/>
                <a:gd name="connsiteX15dup0dup1dup2dup3dup4dup5dup6dup7dup8dup9dup10dup11dup12dup13dup14dup15dup16dup17dup18dup19" fmla="*/ 2043485 w 3448452"/>
                <a:gd name="connsiteY15dup0dup1dup2dup3dup4dup5dup6dup7dup8dup9dup10dup11dup12dup13dup14dup15dup16dup17dup18dup19" fmla="*/ 4055165 h 4778734"/>
                <a:gd name="connsiteX16dup0dup1dup2dup3dup4dup5dup6dup7dup8dup9dup10dup11dup12dup13dup14dup15dup16dup17dup18dup19" fmla="*/ 2154803 w 3448452"/>
                <a:gd name="connsiteY16dup0dup1dup2dup3dup4dup5dup6dup7dup8dup9dup10dup11dup12dup13dup14dup15dup16dup17dup18dup19" fmla="*/ 4778734 h 4778734"/>
                <a:gd name="connsiteX17dup0dup1dup2dup3dup4dup5dup6dup7dup8dup9dup10dup11dup12dup13dup14dup15dup16dup17dup18dup19" fmla="*/ 755374 w 3448452"/>
                <a:gd name="connsiteY17dup0dup1dup2dup3dup4dup5dup6dup7dup8dup9dup10dup11dup12dup13dup14dup15dup16dup17dup18dup19" fmla="*/ 4778734 h 4778734"/>
                <a:gd name="connsiteX0dup0dup1dup2dup3dup4dup5dup6dup7dup8dup9dup10dup11dup12dup13dup14dup15dup16dup17dup18dup19dup20" fmla="*/ 830382 w 3523460"/>
                <a:gd name="connsiteY0dup0dup1dup2dup3dup4dup5dup6dup7dup8dup9dup10dup11dup12dup13dup14dup15dup16dup17dup18dup19dup20" fmla="*/ 4778734 h 4778734"/>
                <a:gd name="connsiteX1dup0dup1dup2dup3dup4dup5dup6dup7dup8dup9dup10dup11dup12dup13dup14dup15dup16dup17dup18dup19dup20" fmla="*/ 870139 w 3523460"/>
                <a:gd name="connsiteY1dup0dup1dup2dup3dup4dup5dup6dup7dup8dup9dup10dup11dup12dup13dup14dup15dup16dup17dup18dup19dup20" fmla="*/ 4142631 h 4778734"/>
                <a:gd name="connsiteX2dup0dup1dup2dup3dup4dup5dup6dup7dup8dup9dup10dup11dup12dup13dup14dup15dup16dup17dup18dup19dup20" fmla="*/ 432816 w 3523460"/>
                <a:gd name="connsiteY2dup0dup1dup2dup3dup4dup5dup6dup7dup8dup9dup10dup11dup12dup13dup14dup15dup16dup17dup18dup19dup20" fmla="*/ 2321781 h 4778734"/>
                <a:gd name="connsiteX3dup0dup1dup2dup3dup4dup5dup6dup7dup8dup9dup10dup11dup12dup13dup14dup15dup16dup17dup18dup19dup20" fmla="*/ 75008 w 3523460"/>
                <a:gd name="connsiteY3dup0dup1dup2dup3dup4dup5dup6dup7dup8dup9dup10dup11dup12dup13dup14dup15dup16dup17dup18dup19dup20" fmla="*/ 1017767 h 4778734"/>
                <a:gd name="connsiteX4dup0dup1dup2dup3dup4dup5dup6dup7dup8dup9dup10dup11dup12dup13dup14dup15dup16dup17dup18dup19dup20" fmla="*/ 766771 w 3523460"/>
                <a:gd name="connsiteY4dup0dup1dup2dup3dup4dup5dup6dup7dup8dup9dup10dup11dup12dup13dup14dup15dup16dup17dup18dup19dup20" fmla="*/ 2019631 h 4778734"/>
                <a:gd name="connsiteX5dup0dup1dup2dup3dup4dup5dup6dup7dup8dup9dup10dup11dup12dup13dup14dup15dup16dup17dup18dup19dup20" fmla="*/ 687258 w 3523460"/>
                <a:gd name="connsiteY5dup0dup1dup2dup3dup4dup5dup6dup7dup8dup9dup10dup11dup12dup13dup14dup15dup16dup17dup18dup19dup20" fmla="*/ 182880 h 4778734"/>
                <a:gd name="connsiteX6dup0dup1dup2dup3dup4dup5dup6dup7dup8dup9dup10dup11dup12dup13dup14dup15dup16dup17dup18dup19dup20" fmla="*/ 1283606 w 3523460"/>
                <a:gd name="connsiteY6dup0dup1dup2dup3dup4dup5dup6dup7dup8dup9dup10dup11dup12dup13dup14dup15dup16dup17dup18dup19dup20" fmla="*/ 1804946 h 4778734"/>
                <a:gd name="connsiteX7dup0dup1dup2dup3dup4dup5dup6dup7dup8dup9dup10dup11dup12dup13dup14dup15dup16dup17dup18dup19dup20" fmla="*/ 1426729 w 3523460"/>
                <a:gd name="connsiteY7dup0dup1dup2dup3dup4dup5dup6dup7dup8dup9dup10dup11dup12dup13dup14dup15dup16dup17dup18dup19dup20" fmla="*/ 0 h 4778734"/>
                <a:gd name="connsiteX8dup0dup1dup2dup3dup4dup5dup6dup7dup8dup9dup10dup11dup12dup13dup14dup15dup16dup17dup18dup19dup20" fmla="*/ 1776587 w 3523460"/>
                <a:gd name="connsiteY8dup0dup1dup2dup3dup4dup5dup6dup7dup8dup9dup10dup11dup12dup13dup14dup15dup16dup17dup18dup19dup20" fmla="*/ 1868557 h 4778734"/>
                <a:gd name="connsiteX9dup0dup1dup2dup3dup4dup5dup6dup7dup8dup9dup10dup11dup12dup13dup14dup15dup16dup17dup18dup19dup20" fmla="*/ 2476302 w 3523460"/>
                <a:gd name="connsiteY9dup0dup1dup2dup3dup4dup5dup6dup7dup8dup9dup10dup11dup12dup13dup14dup15dup16dup17dup18dup19dup20" fmla="*/ 333955 h 4778734"/>
                <a:gd name="connsiteX10dup0dup1dup2dup3dup4dup5dup6dup7dup8dup9dup10dup11dup12dup13dup14dup15dup16dup17dup18dup19dup20" fmla="*/ 2213909 w 3523460"/>
                <a:gd name="connsiteY10dup0dup1dup2dup3dup4dup5dup6dup7dup8dup9dup10dup11dup12dup13dup14dup15dup16dup17dup18dup19dup20" fmla="*/ 2003729 h 4778734"/>
                <a:gd name="connsiteX11dup0dup1dup2dup3dup4dup5dup6dup7dup8dup9dup10dup11dup12dup13dup14dup15dup16dup17dup18dup19dup20" fmla="*/ 2325227 w 3523460"/>
                <a:gd name="connsiteY11dup0dup1dup2dup3dup4dup5dup6dup7dup8dup9dup10dup11dup12dup13dup14dup15dup16dup17dup18dup19dup20" fmla="*/ 2759103 h 4778734"/>
                <a:gd name="connsiteX12dup0dup1dup2dup3dup4dup5dup6dup7dup8dup9dup10dup11dup12dup13dup14dup15dup16dup17dup18dup19dup20" fmla="*/ 2762549 w 3523460"/>
                <a:gd name="connsiteY12dup0dup1dup2dup3dup4dup5dup6dup7dup8dup9dup10dup11dup12dup13dup14dup15dup16dup17dup18dup19dup20" fmla="*/ 2313829 h 4778734"/>
                <a:gd name="connsiteX13dup0dup1dup2dup3dup4dup5dup6dup7dup8dup9dup10dup11dup12dup13dup14dup15dup16dup17dup18dup19dup20" fmla="*/ 3509971 w 3523460"/>
                <a:gd name="connsiteY13dup0dup1dup2dup3dup4dup5dup6dup7dup8dup9dup10dup11dup12dup13dup14dup15dup16dup17dup18dup19dup20" fmla="*/ 2210463 h 4778734"/>
                <a:gd name="connsiteX14dup0dup1dup2dup3dup4dup5dup6dup7dup8dup9dup10dup11dup12dup13dup14dup15dup16dup17dup18dup19dup20" fmla="*/ 2778451 w 3523460"/>
                <a:gd name="connsiteY14dup0dup1dup2dup3dup4dup5dup6dup7dup8dup9dup10dup11dup12dup13dup14dup15dup16dup17dup18dup19dup20" fmla="*/ 2989690 h 4778734"/>
                <a:gd name="connsiteX15dup0dup1dup2dup3dup4dup5dup6dup7dup8dup9dup10dup11dup12dup13dup14dup15dup16dup17dup18dup19dup20" fmla="*/ 2118493 w 3523460"/>
                <a:gd name="connsiteY15dup0dup1dup2dup3dup4dup5dup6dup7dup8dup9dup10dup11dup12dup13dup14dup15dup16dup17dup18dup19dup20" fmla="*/ 4055165 h 4778734"/>
                <a:gd name="connsiteX16dup0dup1dup2dup3dup4dup5dup6dup7dup8dup9dup10dup11dup12dup13dup14dup15dup16dup17dup18dup19dup20" fmla="*/ 2229811 w 3523460"/>
                <a:gd name="connsiteY16dup0dup1dup2dup3dup4dup5dup6dup7dup8dup9dup10dup11dup12dup13dup14dup15dup16dup17dup18dup19dup20" fmla="*/ 4778734 h 4778734"/>
                <a:gd name="connsiteX17dup0dup1dup2dup3dup4dup5dup6dup7dup8dup9dup10dup11dup12dup13dup14dup15dup16dup17dup18dup19dup20" fmla="*/ 830382 w 3523460"/>
                <a:gd name="connsiteY17dup0dup1dup2dup3dup4dup5dup6dup7dup8dup9dup10dup11dup12dup13dup14dup15dup16dup17dup18dup19dup20" fmla="*/ 4778734 h 4778734"/>
                <a:gd name="connsiteX0dup0dup1dup2dup3dup4dup5dup6dup7dup8dup9dup10dup11dup12dup13dup14dup15dup16dup17dup18dup19dup20dup21" fmla="*/ 830382 w 3523460"/>
                <a:gd name="connsiteY0dup0dup1dup2dup3dup4dup5dup6dup7dup8dup9dup10dup11dup12dup13dup14dup15dup16dup17dup18dup19dup20dup21" fmla="*/ 4778734 h 4778734"/>
                <a:gd name="connsiteX1dup0dup1dup2dup3dup4dup5dup6dup7dup8dup9dup10dup11dup12dup13dup14dup15dup16dup17dup18dup19dup20dup21" fmla="*/ 870139 w 3523460"/>
                <a:gd name="connsiteY1dup0dup1dup2dup3dup4dup5dup6dup7dup8dup9dup10dup11dup12dup13dup14dup15dup16dup17dup18dup19dup20dup21" fmla="*/ 4142631 h 4778734"/>
                <a:gd name="connsiteX2dup0dup1dup2dup3dup4dup5dup6dup7dup8dup9dup10dup11dup12dup13dup14dup15dup16dup17dup18dup19dup20dup21" fmla="*/ 432816 w 3523460"/>
                <a:gd name="connsiteY2dup0dup1dup2dup3dup4dup5dup6dup7dup8dup9dup10dup11dup12dup13dup14dup15dup16dup17dup18dup19dup20dup21" fmla="*/ 2321781 h 4778734"/>
                <a:gd name="connsiteX3dup0dup1dup2dup3dup4dup5dup6dup7dup8dup9dup10dup11dup12dup13dup14dup15dup16dup17dup18dup19dup20dup21" fmla="*/ 75008 w 3523460"/>
                <a:gd name="connsiteY3dup0dup1dup2dup3dup4dup5dup6dup7dup8dup9dup10dup11dup12dup13dup14dup15dup16dup17dup18dup19dup20dup21" fmla="*/ 1017767 h 4778734"/>
                <a:gd name="connsiteX4dup0dup1dup2dup3dup4dup5dup6dup7dup8dup9dup10dup11dup12dup13dup14dup15dup16dup17dup18dup19dup20dup21" fmla="*/ 766771 w 3523460"/>
                <a:gd name="connsiteY4dup0dup1dup2dup3dup4dup5dup6dup7dup8dup9dup10dup11dup12dup13dup14dup15dup16dup17dup18dup19dup20dup21" fmla="*/ 2019631 h 4778734"/>
                <a:gd name="connsiteX5dup0dup1dup2dup3dup4dup5dup6dup7dup8dup9dup10dup11dup12dup13dup14dup15dup16dup17dup18dup19dup20dup21" fmla="*/ 687258 w 3523460"/>
                <a:gd name="connsiteY5dup0dup1dup2dup3dup4dup5dup6dup7dup8dup9dup10dup11dup12dup13dup14dup15dup16dup17dup18dup19dup20dup21" fmla="*/ 182880 h 4778734"/>
                <a:gd name="connsiteX6dup0dup1dup2dup3dup4dup5dup6dup7dup8dup9dup10dup11dup12dup13dup14dup15dup16dup17dup18dup19dup20dup21" fmla="*/ 1283606 w 3523460"/>
                <a:gd name="connsiteY6dup0dup1dup2dup3dup4dup5dup6dup7dup8dup9dup10dup11dup12dup13dup14dup15dup16dup17dup18dup19dup20dup21" fmla="*/ 1804946 h 4778734"/>
                <a:gd name="connsiteX7dup0dup1dup2dup3dup4dup5dup6dup7dup8dup9dup10dup11dup12dup13dup14dup15dup16dup17dup18dup19dup20dup21" fmla="*/ 1426729 w 3523460"/>
                <a:gd name="connsiteY7dup0dup1dup2dup3dup4dup5dup6dup7dup8dup9dup10dup11dup12dup13dup14dup15dup16dup17dup18dup19dup20dup21" fmla="*/ 0 h 4778734"/>
                <a:gd name="connsiteX8dup0dup1dup2dup3dup4dup5dup6dup7dup8dup9dup10dup11dup12dup13dup14dup15dup16dup17dup18dup19dup20dup21" fmla="*/ 1776587 w 3523460"/>
                <a:gd name="connsiteY8dup0dup1dup2dup3dup4dup5dup6dup7dup8dup9dup10dup11dup12dup13dup14dup15dup16dup17dup18dup19dup20dup21" fmla="*/ 1868557 h 4778734"/>
                <a:gd name="connsiteX9dup0dup1dup2dup3dup4dup5dup6dup7dup8dup9dup10dup11dup12dup13dup14dup15dup16dup17dup18dup19dup20dup21" fmla="*/ 2476302 w 3523460"/>
                <a:gd name="connsiteY9dup0dup1dup2dup3dup4dup5dup6dup7dup8dup9dup10dup11dup12dup13dup14dup15dup16dup17dup18dup19dup20dup21" fmla="*/ 333955 h 4778734"/>
                <a:gd name="connsiteX10dup0dup1dup2dup3dup4dup5dup6dup7dup8dup9dup10dup11dup12dup13dup14dup15dup16dup17dup18dup19dup20dup21" fmla="*/ 2213909 w 3523460"/>
                <a:gd name="connsiteY10dup0dup1dup2dup3dup4dup5dup6dup7dup8dup9dup10dup11dup12dup13dup14dup15dup16dup17dup18dup19dup20dup21" fmla="*/ 2003729 h 4778734"/>
                <a:gd name="connsiteX11dup0dup1dup2dup3dup4dup5dup6dup7dup8dup9dup10dup11dup12dup13dup14dup15dup16dup17dup18dup19dup20dup21" fmla="*/ 2325227 w 3523460"/>
                <a:gd name="connsiteY11dup0dup1dup2dup3dup4dup5dup6dup7dup8dup9dup10dup11dup12dup13dup14dup15dup16dup17dup18dup19dup20dup21" fmla="*/ 2759103 h 4778734"/>
                <a:gd name="connsiteX12dup0dup1dup2dup3dup4dup5dup6dup7dup8dup9dup10dup11dup12dup13dup14dup15dup16dup17dup18dup19dup20dup21" fmla="*/ 2762549 w 3523460"/>
                <a:gd name="connsiteY12dup0dup1dup2dup3dup4dup5dup6dup7dup8dup9dup10dup11dup12dup13dup14dup15dup16dup17dup18dup19dup20dup21" fmla="*/ 2313829 h 4778734"/>
                <a:gd name="connsiteX13dup0dup1dup2dup3dup4dup5dup6dup7dup8dup9dup10dup11dup12dup13dup14dup15dup16dup17dup18dup19dup20dup21" fmla="*/ 3509971 w 3523460"/>
                <a:gd name="connsiteY13dup0dup1dup2dup3dup4dup5dup6dup7dup8dup9dup10dup11dup12dup13dup14dup15dup16dup17dup18dup19dup20dup21" fmla="*/ 2210463 h 4778734"/>
                <a:gd name="connsiteX14dup0dup1dup2dup3dup4dup5dup6dup7dup8dup9dup10dup11dup12dup13dup14dup15dup16dup17dup18dup19dup20dup21" fmla="*/ 2778451 w 3523460"/>
                <a:gd name="connsiteY14dup0dup1dup2dup3dup4dup5dup6dup7dup8dup9dup10dup11dup12dup13dup14dup15dup16dup17dup18dup19dup20dup21" fmla="*/ 2989690 h 4778734"/>
                <a:gd name="connsiteX15dup0dup1dup2dup3dup4dup5dup6dup7dup8dup9dup10dup11dup12dup13dup14dup15dup16dup17dup18dup19dup20dup21" fmla="*/ 2118493 w 3523460"/>
                <a:gd name="connsiteY15dup0dup1dup2dup3dup4dup5dup6dup7dup8dup9dup10dup11dup12dup13dup14dup15dup16dup17dup18dup19dup20dup21" fmla="*/ 4055165 h 4778734"/>
                <a:gd name="connsiteX16dup0dup1dup2dup3dup4dup5dup6dup7dup8dup9dup10dup11dup12dup13dup14dup15dup16dup17dup18dup19dup20dup21" fmla="*/ 2229811 w 3523460"/>
                <a:gd name="connsiteY16dup0dup1dup2dup3dup4dup5dup6dup7dup8dup9dup10dup11dup12dup13dup14dup15dup16dup17dup18dup19dup20dup21" fmla="*/ 4778734 h 4778734"/>
                <a:gd name="connsiteX17dup0dup1dup2dup3dup4dup5dup6dup7dup8dup9dup10dup11dup12dup13dup14dup15dup16dup17dup18dup19dup20dup21" fmla="*/ 830382 w 3523460"/>
                <a:gd name="connsiteY17dup0dup1dup2dup3dup4dup5dup6dup7dup8dup9dup10dup11dup12dup13dup14dup15dup16dup17dup18dup19dup20dup21" fmla="*/ 4778734 h 4778734"/>
                <a:gd name="connsiteX0dup0dup1dup2dup3dup4dup5dup6dup7dup8dup9dup10dup11dup12dup13dup14dup15dup16dup17dup18dup19dup20dup21dup22" fmla="*/ 830382 w 3523460"/>
                <a:gd name="connsiteY0dup0dup1dup2dup3dup4dup5dup6dup7dup8dup9dup10dup11dup12dup13dup14dup15dup16dup17dup18dup19dup20dup21dup22" fmla="*/ 4778734 h 4778734"/>
                <a:gd name="connsiteX1dup0dup1dup2dup3dup4dup5dup6dup7dup8dup9dup10dup11dup12dup13dup14dup15dup16dup17dup18dup19dup20dup21dup22" fmla="*/ 870139 w 3523460"/>
                <a:gd name="connsiteY1dup0dup1dup2dup3dup4dup5dup6dup7dup8dup9dup10dup11dup12dup13dup14dup15dup16dup17dup18dup19dup20dup21dup22" fmla="*/ 4142631 h 4778734"/>
                <a:gd name="connsiteX2dup0dup1dup2dup3dup4dup5dup6dup7dup8dup9dup10dup11dup12dup13dup14dup15dup16dup17dup18dup19dup20dup21dup22" fmla="*/ 432816 w 3523460"/>
                <a:gd name="connsiteY2dup0dup1dup2dup3dup4dup5dup6dup7dup8dup9dup10dup11dup12dup13dup14dup15dup16dup17dup18dup19dup20dup21dup22" fmla="*/ 2321781 h 4778734"/>
                <a:gd name="connsiteX3dup0dup1dup2dup3dup4dup5dup6dup7dup8dup9dup10dup11dup12dup13dup14dup15dup16dup17dup18dup19dup20dup21dup22" fmla="*/ 75008 w 3523460"/>
                <a:gd name="connsiteY3dup0dup1dup2dup3dup4dup5dup6dup7dup8dup9dup10dup11dup12dup13dup14dup15dup16dup17dup18dup19dup20dup21dup22" fmla="*/ 1017767 h 4778734"/>
                <a:gd name="connsiteX4dup0dup1dup2dup3dup4dup5dup6dup7dup8dup9dup10dup11dup12dup13dup14dup15dup16dup17dup18dup19dup20dup21dup22" fmla="*/ 766771 w 3523460"/>
                <a:gd name="connsiteY4dup0dup1dup2dup3dup4dup5dup6dup7dup8dup9dup10dup11dup12dup13dup14dup15dup16dup17dup18dup19dup20dup21dup22" fmla="*/ 2019631 h 4778734"/>
                <a:gd name="connsiteX5dup0dup1dup2dup3dup4dup5dup6dup7dup8dup9dup10dup11dup12dup13dup14dup15dup16dup17dup18dup19dup20dup21dup22" fmla="*/ 711112 w 3523460"/>
                <a:gd name="connsiteY5dup0dup1dup2dup3dup4dup5dup6dup7dup8dup9dup10dup11dup12dup13dup14dup15dup16dup17dup18dup19dup20dup21dup22" fmla="*/ 262393 h 4778734"/>
                <a:gd name="connsiteX6dup0dup1dup2dup3dup4dup5dup6dup7dup8dup9dup10dup11dup12dup13dup14dup15dup16dup17dup18dup19dup20dup21dup22" fmla="*/ 1283606 w 3523460"/>
                <a:gd name="connsiteY6dup0dup1dup2dup3dup4dup5dup6dup7dup8dup9dup10dup11dup12dup13dup14dup15dup16dup17dup18dup19dup20dup21dup22" fmla="*/ 1804946 h 4778734"/>
                <a:gd name="connsiteX7dup0dup1dup2dup3dup4dup5dup6dup7dup8dup9dup10dup11dup12dup13dup14dup15dup16dup17dup18dup19dup20dup21dup22" fmla="*/ 1426729 w 3523460"/>
                <a:gd name="connsiteY7dup0dup1dup2dup3dup4dup5dup6dup7dup8dup9dup10dup11dup12dup13dup14dup15dup16dup17dup18dup19dup20dup21dup22" fmla="*/ 0 h 4778734"/>
                <a:gd name="connsiteX8dup0dup1dup2dup3dup4dup5dup6dup7dup8dup9dup10dup11dup12dup13dup14dup15dup16dup17dup18dup19dup20dup21dup22" fmla="*/ 1776587 w 3523460"/>
                <a:gd name="connsiteY8dup0dup1dup2dup3dup4dup5dup6dup7dup8dup9dup10dup11dup12dup13dup14dup15dup16dup17dup18dup19dup20dup21dup22" fmla="*/ 1868557 h 4778734"/>
                <a:gd name="connsiteX9dup0dup1dup2dup3dup4dup5dup6dup7dup8dup9dup10dup11dup12dup13dup14dup15dup16dup17dup18dup19dup20dup21dup22" fmla="*/ 2476302 w 3523460"/>
                <a:gd name="connsiteY9dup0dup1dup2dup3dup4dup5dup6dup7dup8dup9dup10dup11dup12dup13dup14dup15dup16dup17dup18dup19dup20dup21dup22" fmla="*/ 333955 h 4778734"/>
                <a:gd name="connsiteX10dup0dup1dup2dup3dup4dup5dup6dup7dup8dup9dup10dup11dup12dup13dup14dup15dup16dup17dup18dup19dup20dup21dup22" fmla="*/ 2213909 w 3523460"/>
                <a:gd name="connsiteY10dup0dup1dup2dup3dup4dup5dup6dup7dup8dup9dup10dup11dup12dup13dup14dup15dup16dup17dup18dup19dup20dup21dup22" fmla="*/ 2003729 h 4778734"/>
                <a:gd name="connsiteX11dup0dup1dup2dup3dup4dup5dup6dup7dup8dup9dup10dup11dup12dup13dup14dup15dup16dup17dup18dup19dup20dup21dup22" fmla="*/ 2325227 w 3523460"/>
                <a:gd name="connsiteY11dup0dup1dup2dup3dup4dup5dup6dup7dup8dup9dup10dup11dup12dup13dup14dup15dup16dup17dup18dup19dup20dup21dup22" fmla="*/ 2759103 h 4778734"/>
                <a:gd name="connsiteX12dup0dup1dup2dup3dup4dup5dup6dup7dup8dup9dup10dup11dup12dup13dup14dup15dup16dup17dup18dup19dup20dup21dup22" fmla="*/ 2762549 w 3523460"/>
                <a:gd name="connsiteY12dup0dup1dup2dup3dup4dup5dup6dup7dup8dup9dup10dup11dup12dup13dup14dup15dup16dup17dup18dup19dup20dup21dup22" fmla="*/ 2313829 h 4778734"/>
                <a:gd name="connsiteX13dup0dup1dup2dup3dup4dup5dup6dup7dup8dup9dup10dup11dup12dup13dup14dup15dup16dup17dup18dup19dup20dup21dup22" fmla="*/ 3509971 w 3523460"/>
                <a:gd name="connsiteY13dup0dup1dup2dup3dup4dup5dup6dup7dup8dup9dup10dup11dup12dup13dup14dup15dup16dup17dup18dup19dup20dup21dup22" fmla="*/ 2210463 h 4778734"/>
                <a:gd name="connsiteX14dup0dup1dup2dup3dup4dup5dup6dup7dup8dup9dup10dup11dup12dup13dup14dup15dup16dup17dup18dup19dup20dup21dup22" fmla="*/ 2778451 w 3523460"/>
                <a:gd name="connsiteY14dup0dup1dup2dup3dup4dup5dup6dup7dup8dup9dup10dup11dup12dup13dup14dup15dup16dup17dup18dup19dup20dup21dup22" fmla="*/ 2989690 h 4778734"/>
                <a:gd name="connsiteX15dup0dup1dup2dup3dup4dup5dup6dup7dup8dup9dup10dup11dup12dup13dup14dup15dup16dup17dup18dup19dup20dup21dup22" fmla="*/ 2118493 w 3523460"/>
                <a:gd name="connsiteY15dup0dup1dup2dup3dup4dup5dup6dup7dup8dup9dup10dup11dup12dup13dup14dup15dup16dup17dup18dup19dup20dup21dup22" fmla="*/ 4055165 h 4778734"/>
                <a:gd name="connsiteX16dup0dup1dup2dup3dup4dup5dup6dup7dup8dup9dup10dup11dup12dup13dup14dup15dup16dup17dup18dup19dup20dup21dup22" fmla="*/ 2229811 w 3523460"/>
                <a:gd name="connsiteY16dup0dup1dup2dup3dup4dup5dup6dup7dup8dup9dup10dup11dup12dup13dup14dup15dup16dup17dup18dup19dup20dup21dup22" fmla="*/ 4778734 h 4778734"/>
                <a:gd name="connsiteX17dup0dup1dup2dup3dup4dup5dup6dup7dup8dup9dup10dup11dup12dup13dup14dup15dup16dup17dup18dup19dup20dup21dup22" fmla="*/ 830382 w 3523460"/>
                <a:gd name="connsiteY17dup0dup1dup2dup3dup4dup5dup6dup7dup8dup9dup10dup11dup12dup13dup14dup15dup16dup17dup18dup19dup20dup21dup22" fmla="*/ 4778734 h 4778734"/>
                <a:gd name="connsiteX0dup0dup1dup2dup3dup4dup5dup6dup7dup8dup9dup10dup11dup12dup13dup14dup15dup16dup17dup18dup19dup20dup21dup22dup23" fmla="*/ 830382 w 3523460"/>
                <a:gd name="connsiteY0dup0dup1dup2dup3dup4dup5dup6dup7dup8dup9dup10dup11dup12dup13dup14dup15dup16dup17dup18dup19dup20dup21dup22dup23" fmla="*/ 4778734 h 4778734"/>
                <a:gd name="connsiteX1dup0dup1dup2dup3dup4dup5dup6dup7dup8dup9dup10dup11dup12dup13dup14dup15dup16dup17dup18dup19dup20dup21dup22dup23" fmla="*/ 870139 w 3523460"/>
                <a:gd name="connsiteY1dup0dup1dup2dup3dup4dup5dup6dup7dup8dup9dup10dup11dup12dup13dup14dup15dup16dup17dup18dup19dup20dup21dup22dup23" fmla="*/ 4142631 h 4778734"/>
                <a:gd name="connsiteX2dup0dup1dup2dup3dup4dup5dup6dup7dup8dup9dup10dup11dup12dup13dup14dup15dup16dup17dup18dup19dup20dup21dup22dup23" fmla="*/ 432816 w 3523460"/>
                <a:gd name="connsiteY2dup0dup1dup2dup3dup4dup5dup6dup7dup8dup9dup10dup11dup12dup13dup14dup15dup16dup17dup18dup19dup20dup21dup22dup23" fmla="*/ 2321781 h 4778734"/>
                <a:gd name="connsiteX3dup0dup1dup2dup3dup4dup5dup6dup7dup8dup9dup10dup11dup12dup13dup14dup15dup16dup17dup18dup19dup20dup21dup22dup23" fmla="*/ 75008 w 3523460"/>
                <a:gd name="connsiteY3dup0dup1dup2dup3dup4dup5dup6dup7dup8dup9dup10dup11dup12dup13dup14dup15dup16dup17dup18dup19dup20dup21dup22dup23" fmla="*/ 1017767 h 4778734"/>
                <a:gd name="connsiteX4dup0dup1dup2dup3dup4dup5dup6dup7dup8dup9dup10dup11dup12dup13dup14dup15dup16dup17dup18dup19dup20dup21dup22dup23" fmla="*/ 766771 w 3523460"/>
                <a:gd name="connsiteY4dup0dup1dup2dup3dup4dup5dup6dup7dup8dup9dup10dup11dup12dup13dup14dup15dup16dup17dup18dup19dup20dup21dup22dup23" fmla="*/ 2019631 h 4778734"/>
                <a:gd name="connsiteX5dup0dup1dup2dup3dup4dup5dup6dup7dup8dup9dup10dup11dup12dup13dup14dup15dup16dup17dup18dup19dup20dup21dup22dup23" fmla="*/ 711112 w 3523460"/>
                <a:gd name="connsiteY5dup0dup1dup2dup3dup4dup5dup6dup7dup8dup9dup10dup11dup12dup13dup14dup15dup16dup17dup18dup19dup20dup21dup22dup23" fmla="*/ 262393 h 4778734"/>
                <a:gd name="connsiteX6dup0dup1dup2dup3dup4dup5dup6dup7dup8dup9dup10dup11dup12dup13dup14dup15dup16dup17dup18dup19dup20dup21dup22dup23" fmla="*/ 1283606 w 3523460"/>
                <a:gd name="connsiteY6dup0dup1dup2dup3dup4dup5dup6dup7dup8dup9dup10dup11dup12dup13dup14dup15dup16dup17dup18dup19dup20dup21dup22dup23" fmla="*/ 1804946 h 4778734"/>
                <a:gd name="connsiteX7dup0dup1dup2dup3dup4dup5dup6dup7dup8dup9dup10dup11dup12dup13dup14dup15dup16dup17dup18dup19dup20dup21dup22dup23" fmla="*/ 1426729 w 3523460"/>
                <a:gd name="connsiteY7dup0dup1dup2dup3dup4dup5dup6dup7dup8dup9dup10dup11dup12dup13dup14dup15dup16dup17dup18dup19dup20dup21dup22dup23" fmla="*/ 0 h 4778734"/>
                <a:gd name="connsiteX8dup0dup1dup2dup3dup4dup5dup6dup7dup8dup9dup10dup11dup12dup13dup14dup15dup16dup17dup18dup19dup20dup21dup22dup23" fmla="*/ 1776587 w 3523460"/>
                <a:gd name="connsiteY8dup0dup1dup2dup3dup4dup5dup6dup7dup8dup9dup10dup11dup12dup13dup14dup15dup16dup17dup18dup19dup20dup21dup22dup23" fmla="*/ 1868557 h 4778734"/>
                <a:gd name="connsiteX9dup0dup1dup2dup3dup4dup5dup6dup7dup8dup9dup10dup11dup12dup13dup14dup15dup16dup17dup18dup19dup20dup21dup22dup23" fmla="*/ 2476302 w 3523460"/>
                <a:gd name="connsiteY9dup0dup1dup2dup3dup4dup5dup6dup7dup8dup9dup10dup11dup12dup13dup14dup15dup16dup17dup18dup19dup20dup21dup22dup23" fmla="*/ 333955 h 4778734"/>
                <a:gd name="connsiteX10dup0dup1dup2dup3dup4dup5dup6dup7dup8dup9dup10dup11dup12dup13dup14dup15dup16dup17dup18dup19dup20dup21dup22dup23" fmla="*/ 2213909 w 3523460"/>
                <a:gd name="connsiteY10dup0dup1dup2dup3dup4dup5dup6dup7dup8dup9dup10dup11dup12dup13dup14dup15dup16dup17dup18dup19dup20dup21dup22dup23" fmla="*/ 2003729 h 4778734"/>
                <a:gd name="connsiteX11dup0dup1dup2dup3dup4dup5dup6dup7dup8dup9dup10dup11dup12dup13dup14dup15dup16dup17dup18dup19dup20dup21dup22dup23" fmla="*/ 2325227 w 3523460"/>
                <a:gd name="connsiteY11dup0dup1dup2dup3dup4dup5dup6dup7dup8dup9dup10dup11dup12dup13dup14dup15dup16dup17dup18dup19dup20dup21dup22dup23" fmla="*/ 2759103 h 4778734"/>
                <a:gd name="connsiteX12dup0dup1dup2dup3dup4dup5dup6dup7dup8dup9dup10dup11dup12dup13dup14dup15dup16dup17dup18dup19dup20dup21dup22dup23" fmla="*/ 2762549 w 3523460"/>
                <a:gd name="connsiteY12dup0dup1dup2dup3dup4dup5dup6dup7dup8dup9dup10dup11dup12dup13dup14dup15dup16dup17dup18dup19dup20dup21dup22dup23" fmla="*/ 2313829 h 4778734"/>
                <a:gd name="connsiteX13dup0dup1dup2dup3dup4dup5dup6dup7dup8dup9dup10dup11dup12dup13dup14dup15dup16dup17dup18dup19dup20dup21dup22dup23" fmla="*/ 3509971 w 3523460"/>
                <a:gd name="connsiteY13dup0dup1dup2dup3dup4dup5dup6dup7dup8dup9dup10dup11dup12dup13dup14dup15dup16dup17dup18dup19dup20dup21dup22dup23" fmla="*/ 2210463 h 4778734"/>
                <a:gd name="connsiteX14dup0dup1dup2dup3dup4dup5dup6dup7dup8dup9dup10dup11dup12dup13dup14dup15dup16dup17dup18dup19dup20dup21dup22dup23" fmla="*/ 2778451 w 3523460"/>
                <a:gd name="connsiteY14dup0dup1dup2dup3dup4dup5dup6dup7dup8dup9dup10dup11dup12dup13dup14dup15dup16dup17dup18dup19dup20dup21dup22dup23" fmla="*/ 2989690 h 4778734"/>
                <a:gd name="connsiteX15dup0dup1dup2dup3dup4dup5dup6dup7dup8dup9dup10dup11dup12dup13dup14dup15dup16dup17dup18dup19dup20dup21dup22dup23" fmla="*/ 2118493 w 3523460"/>
                <a:gd name="connsiteY15dup0dup1dup2dup3dup4dup5dup6dup7dup8dup9dup10dup11dup12dup13dup14dup15dup16dup17dup18dup19dup20dup21dup22dup23" fmla="*/ 4055165 h 4778734"/>
                <a:gd name="connsiteX16dup0dup1dup2dup3dup4dup5dup6dup7dup8dup9dup10dup11dup12dup13dup14dup15dup16dup17dup18dup19dup20dup21dup22dup23" fmla="*/ 2229811 w 3523460"/>
                <a:gd name="connsiteY16dup0dup1dup2dup3dup4dup5dup6dup7dup8dup9dup10dup11dup12dup13dup14dup15dup16dup17dup18dup19dup20dup21dup22dup23" fmla="*/ 4778734 h 4778734"/>
                <a:gd name="connsiteX17dup0dup1dup2dup3dup4dup5dup6dup7dup8dup9dup10dup11dup12dup13dup14dup15dup16dup17dup18dup19dup20dup21dup22dup23" fmla="*/ 830382 w 3523460"/>
                <a:gd name="connsiteY17dup0dup1dup2dup3dup4dup5dup6dup7dup8dup9dup10dup11dup12dup13dup14dup15dup16dup17dup18dup19dup20dup21dup22dup23" fmla="*/ 4778734 h 4778734"/>
                <a:gd name="connsiteX0dup0dup1dup2dup3dup4dup5dup6dup7dup8dup9dup10dup11dup12dup13dup14dup15dup16dup17dup18dup19dup20dup21dup22dup23dup24" fmla="*/ 830382 w 3523460"/>
                <a:gd name="connsiteY0dup0dup1dup2dup3dup4dup5dup6dup7dup8dup9dup10dup11dup12dup13dup14dup15dup16dup17dup18dup19dup20dup21dup22dup23dup24" fmla="*/ 4778734 h 4778734"/>
                <a:gd name="connsiteX1dup0dup1dup2dup3dup4dup5dup6dup7dup8dup9dup10dup11dup12dup13dup14dup15dup16dup17dup18dup19dup20dup21dup22dup23dup24" fmla="*/ 870139 w 3523460"/>
                <a:gd name="connsiteY1dup0dup1dup2dup3dup4dup5dup6dup7dup8dup9dup10dup11dup12dup13dup14dup15dup16dup17dup18dup19dup20dup21dup22dup23dup24" fmla="*/ 4142631 h 4778734"/>
                <a:gd name="connsiteX2dup0dup1dup2dup3dup4dup5dup6dup7dup8dup9dup10dup11dup12dup13dup14dup15dup16dup17dup18dup19dup20dup21dup22dup23dup24" fmla="*/ 432816 w 3523460"/>
                <a:gd name="connsiteY2dup0dup1dup2dup3dup4dup5dup6dup7dup8dup9dup10dup11dup12dup13dup14dup15dup16dup17dup18dup19dup20dup21dup22dup23dup24" fmla="*/ 2321781 h 4778734"/>
                <a:gd name="connsiteX3dup0dup1dup2dup3dup4dup5dup6dup7dup8dup9dup10dup11dup12dup13dup14dup15dup16dup17dup18dup19dup20dup21dup22dup23dup24" fmla="*/ 75008 w 3523460"/>
                <a:gd name="connsiteY3dup0dup1dup2dup3dup4dup5dup6dup7dup8dup9dup10dup11dup12dup13dup14dup15dup16dup17dup18dup19dup20dup21dup22dup23dup24" fmla="*/ 1017767 h 4778734"/>
                <a:gd name="connsiteX4dup0dup1dup2dup3dup4dup5dup6dup7dup8dup9dup10dup11dup12dup13dup14dup15dup16dup17dup18dup19dup20dup21dup22dup23dup24" fmla="*/ 766771 w 3523460"/>
                <a:gd name="connsiteY4dup0dup1dup2dup3dup4dup5dup6dup7dup8dup9dup10dup11dup12dup13dup14dup15dup16dup17dup18dup19dup20dup21dup22dup23dup24" fmla="*/ 2019631 h 4778734"/>
                <a:gd name="connsiteX5dup0dup1dup2dup3dup4dup5dup6dup7dup8dup9dup10dup11dup12dup13dup14dup15dup16dup17dup18dup19dup20dup21dup22dup23dup24" fmla="*/ 711112 w 3523460"/>
                <a:gd name="connsiteY5dup0dup1dup2dup3dup4dup5dup6dup7dup8dup9dup10dup11dup12dup13dup14dup15dup16dup17dup18dup19dup20dup21dup22dup23dup24" fmla="*/ 262393 h 4778734"/>
                <a:gd name="connsiteX6dup0dup1dup2dup3dup4dup5dup6dup7dup8dup9dup10dup11dup12dup13dup14dup15dup16dup17dup18dup19dup20dup21dup22dup23dup24" fmla="*/ 1283606 w 3523460"/>
                <a:gd name="connsiteY6dup0dup1dup2dup3dup4dup5dup6dup7dup8dup9dup10dup11dup12dup13dup14dup15dup16dup17dup18dup19dup20dup21dup22dup23dup24" fmla="*/ 1804946 h 4778734"/>
                <a:gd name="connsiteX7dup0dup1dup2dup3dup4dup5dup6dup7dup8dup9dup10dup11dup12dup13dup14dup15dup16dup17dup18dup19dup20dup21dup22dup23dup24" fmla="*/ 1426729 w 3523460"/>
                <a:gd name="connsiteY7dup0dup1dup2dup3dup4dup5dup6dup7dup8dup9dup10dup11dup12dup13dup14dup15dup16dup17dup18dup19dup20dup21dup22dup23dup24" fmla="*/ 0 h 4778734"/>
                <a:gd name="connsiteX8dup0dup1dup2dup3dup4dup5dup6dup7dup8dup9dup10dup11dup12dup13dup14dup15dup16dup17dup18dup19dup20dup21dup22dup23dup24" fmla="*/ 1776587 w 3523460"/>
                <a:gd name="connsiteY8dup0dup1dup2dup3dup4dup5dup6dup7dup8dup9dup10dup11dup12dup13dup14dup15dup16dup17dup18dup19dup20dup21dup22dup23dup24" fmla="*/ 1868557 h 4778734"/>
                <a:gd name="connsiteX9dup0dup1dup2dup3dup4dup5dup6dup7dup8dup9dup10dup11dup12dup13dup14dup15dup16dup17dup18dup19dup20dup21dup22dup23dup24" fmla="*/ 2476302 w 3523460"/>
                <a:gd name="connsiteY9dup0dup1dup2dup3dup4dup5dup6dup7dup8dup9dup10dup11dup12dup13dup14dup15dup16dup17dup18dup19dup20dup21dup22dup23dup24" fmla="*/ 333955 h 4778734"/>
                <a:gd name="connsiteX10dup0dup1dup2dup3dup4dup5dup6dup7dup8dup9dup10dup11dup12dup13dup14dup15dup16dup17dup18dup19dup20dup21dup22dup23dup24" fmla="*/ 2213909 w 3523460"/>
                <a:gd name="connsiteY10dup0dup1dup2dup3dup4dup5dup6dup7dup8dup9dup10dup11dup12dup13dup14dup15dup16dup17dup18dup19dup20dup21dup22dup23dup24" fmla="*/ 2003729 h 4778734"/>
                <a:gd name="connsiteX11dup0dup1dup2dup3dup4dup5dup6dup7dup8dup9dup10dup11dup12dup13dup14dup15dup16dup17dup18dup19dup20dup21dup22dup23dup24" fmla="*/ 2325227 w 3523460"/>
                <a:gd name="connsiteY11dup0dup1dup2dup3dup4dup5dup6dup7dup8dup9dup10dup11dup12dup13dup14dup15dup16dup17dup18dup19dup20dup21dup22dup23dup24" fmla="*/ 2759103 h 4778734"/>
                <a:gd name="connsiteX12dup0dup1dup2dup3dup4dup5dup6dup7dup8dup9dup10dup11dup12dup13dup14dup15dup16dup17dup18dup19dup20dup21dup22dup23dup24" fmla="*/ 2762549 w 3523460"/>
                <a:gd name="connsiteY12dup0dup1dup2dup3dup4dup5dup6dup7dup8dup9dup10dup11dup12dup13dup14dup15dup16dup17dup18dup19dup20dup21dup22dup23dup24" fmla="*/ 2313829 h 4778734"/>
                <a:gd name="connsiteX13dup0dup1dup2dup3dup4dup5dup6dup7dup8dup9dup10dup11dup12dup13dup14dup15dup16dup17dup18dup19dup20dup21dup22dup23dup24" fmla="*/ 3509971 w 3523460"/>
                <a:gd name="connsiteY13dup0dup1dup2dup3dup4dup5dup6dup7dup8dup9dup10dup11dup12dup13dup14dup15dup16dup17dup18dup19dup20dup21dup22dup23dup24" fmla="*/ 2210463 h 4778734"/>
                <a:gd name="connsiteX14dup0dup1dup2dup3dup4dup5dup6dup7dup8dup9dup10dup11dup12dup13dup14dup15dup16dup17dup18dup19dup20dup21dup22dup23dup24" fmla="*/ 2778451 w 3523460"/>
                <a:gd name="connsiteY14dup0dup1dup2dup3dup4dup5dup6dup7dup8dup9dup10dup11dup12dup13dup14dup15dup16dup17dup18dup19dup20dup21dup22dup23dup24" fmla="*/ 2989690 h 4778734"/>
                <a:gd name="connsiteX15dup0dup1dup2dup3dup4dup5dup6dup7dup8dup9dup10dup11dup12dup13dup14dup15dup16dup17dup18dup19dup20dup21dup22dup23dup24" fmla="*/ 2118493 w 3523460"/>
                <a:gd name="connsiteY15dup0dup1dup2dup3dup4dup5dup6dup7dup8dup9dup10dup11dup12dup13dup14dup15dup16dup17dup18dup19dup20dup21dup22dup23dup24" fmla="*/ 4055165 h 4778734"/>
                <a:gd name="connsiteX16dup0dup1dup2dup3dup4dup5dup6dup7dup8dup9dup10dup11dup12dup13dup14dup15dup16dup17dup18dup19dup20dup21dup22dup23dup24" fmla="*/ 2229811 w 3523460"/>
                <a:gd name="connsiteY16dup0dup1dup2dup3dup4dup5dup6dup7dup8dup9dup10dup11dup12dup13dup14dup15dup16dup17dup18dup19dup20dup21dup22dup23dup24" fmla="*/ 4778734 h 4778734"/>
                <a:gd name="connsiteX17dup0dup1dup2dup3dup4dup5dup6dup7dup8dup9dup10dup11dup12dup13dup14dup15dup16dup17dup18dup19dup20dup21dup22dup23dup24" fmla="*/ 830382 w 3523460"/>
                <a:gd name="connsiteY17dup0dup1dup2dup3dup4dup5dup6dup7dup8dup9dup10dup11dup12dup13dup14dup15dup16dup17dup18dup19dup20dup21dup22dup23dup24" fmla="*/ 4778734 h 4778734"/>
                <a:gd name="connsiteX0dup0dup1dup2dup3dup4dup5dup6dup7dup8dup9dup10dup11dup12dup13dup14dup15dup16dup17dup18dup19dup20dup21dup22dup23dup24dup25" fmla="*/ 830382 w 3523460"/>
                <a:gd name="connsiteY0dup0dup1dup2dup3dup4dup5dup6dup7dup8dup9dup10dup11dup12dup13dup14dup15dup16dup17dup18dup19dup20dup21dup22dup23dup24dup25" fmla="*/ 4778734 h 4778734"/>
                <a:gd name="connsiteX1dup0dup1dup2dup3dup4dup5dup6dup7dup8dup9dup10dup11dup12dup13dup14dup15dup16dup17dup18dup19dup20dup21dup22dup23dup24dup25" fmla="*/ 870139 w 3523460"/>
                <a:gd name="connsiteY1dup0dup1dup2dup3dup4dup5dup6dup7dup8dup9dup10dup11dup12dup13dup14dup15dup16dup17dup18dup19dup20dup21dup22dup23dup24dup25" fmla="*/ 4142631 h 4778734"/>
                <a:gd name="connsiteX2dup0dup1dup2dup3dup4dup5dup6dup7dup8dup9dup10dup11dup12dup13dup14dup15dup16dup17dup18dup19dup20dup21dup22dup23dup24dup25" fmla="*/ 432816 w 3523460"/>
                <a:gd name="connsiteY2dup0dup1dup2dup3dup4dup5dup6dup7dup8dup9dup10dup11dup12dup13dup14dup15dup16dup17dup18dup19dup20dup21dup22dup23dup24dup25" fmla="*/ 2321781 h 4778734"/>
                <a:gd name="connsiteX3dup0dup1dup2dup3dup4dup5dup6dup7dup8dup9dup10dup11dup12dup13dup14dup15dup16dup17dup18dup19dup20dup21dup22dup23dup24dup25" fmla="*/ 75008 w 3523460"/>
                <a:gd name="connsiteY3dup0dup1dup2dup3dup4dup5dup6dup7dup8dup9dup10dup11dup12dup13dup14dup15dup16dup17dup18dup19dup20dup21dup22dup23dup24dup25" fmla="*/ 1017767 h 4778734"/>
                <a:gd name="connsiteX4dup0dup1dup2dup3dup4dup5dup6dup7dup8dup9dup10dup11dup12dup13dup14dup15dup16dup17dup18dup19dup20dup21dup22dup23dup24dup25" fmla="*/ 766771 w 3523460"/>
                <a:gd name="connsiteY4dup0dup1dup2dup3dup4dup5dup6dup7dup8dup9dup10dup11dup12dup13dup14dup15dup16dup17dup18dup19dup20dup21dup22dup23dup24dup25" fmla="*/ 2019631 h 4778734"/>
                <a:gd name="connsiteX5dup0dup1dup2dup3dup4dup5dup6dup7dup8dup9dup10dup11dup12dup13dup14dup15dup16dup17dup18dup19dup20dup21dup22dup23dup24dup25" fmla="*/ 711112 w 3523460"/>
                <a:gd name="connsiteY5dup0dup1dup2dup3dup4dup5dup6dup7dup8dup9dup10dup11dup12dup13dup14dup15dup16dup17dup18dup19dup20dup21dup22dup23dup24dup25" fmla="*/ 262393 h 4778734"/>
                <a:gd name="connsiteX6dup0dup1dup2dup3dup4dup5dup6dup7dup8dup9dup10dup11dup12dup13dup14dup15dup16dup17dup18dup19dup20dup21dup22dup23dup24dup25" fmla="*/ 1251801 w 3523460"/>
                <a:gd name="connsiteY6dup0dup1dup2dup3dup4dup5dup6dup7dup8dup9dup10dup11dup12dup13dup14dup15dup16dup17dup18dup19dup20dup21dup22dup23dup24dup25" fmla="*/ 1812897 h 4778734"/>
                <a:gd name="connsiteX7dup0dup1dup2dup3dup4dup5dup6dup7dup8dup9dup10dup11dup12dup13dup14dup15dup16dup17dup18dup19dup20dup21dup22dup23dup24dup25" fmla="*/ 1426729 w 3523460"/>
                <a:gd name="connsiteY7dup0dup1dup2dup3dup4dup5dup6dup7dup8dup9dup10dup11dup12dup13dup14dup15dup16dup17dup18dup19dup20dup21dup22dup23dup24dup25" fmla="*/ 0 h 4778734"/>
                <a:gd name="connsiteX8dup0dup1dup2dup3dup4dup5dup6dup7dup8dup9dup10dup11dup12dup13dup14dup15dup16dup17dup18dup19dup20dup21dup22dup23dup24dup25" fmla="*/ 1776587 w 3523460"/>
                <a:gd name="connsiteY8dup0dup1dup2dup3dup4dup5dup6dup7dup8dup9dup10dup11dup12dup13dup14dup15dup16dup17dup18dup19dup20dup21dup22dup23dup24dup25" fmla="*/ 1868557 h 4778734"/>
                <a:gd name="connsiteX9dup0dup1dup2dup3dup4dup5dup6dup7dup8dup9dup10dup11dup12dup13dup14dup15dup16dup17dup18dup19dup20dup21dup22dup23dup24dup25" fmla="*/ 2476302 w 3523460"/>
                <a:gd name="connsiteY9dup0dup1dup2dup3dup4dup5dup6dup7dup8dup9dup10dup11dup12dup13dup14dup15dup16dup17dup18dup19dup20dup21dup22dup23dup24dup25" fmla="*/ 333955 h 4778734"/>
                <a:gd name="connsiteX10dup0dup1dup2dup3dup4dup5dup6dup7dup8dup9dup10dup11dup12dup13dup14dup15dup16dup17dup18dup19dup20dup21dup22dup23dup24dup25" fmla="*/ 2213909 w 3523460"/>
                <a:gd name="connsiteY10dup0dup1dup2dup3dup4dup5dup6dup7dup8dup9dup10dup11dup12dup13dup14dup15dup16dup17dup18dup19dup20dup21dup22dup23dup24dup25" fmla="*/ 2003729 h 4778734"/>
                <a:gd name="connsiteX11dup0dup1dup2dup3dup4dup5dup6dup7dup8dup9dup10dup11dup12dup13dup14dup15dup16dup17dup18dup19dup20dup21dup22dup23dup24dup25" fmla="*/ 2325227 w 3523460"/>
                <a:gd name="connsiteY11dup0dup1dup2dup3dup4dup5dup6dup7dup8dup9dup10dup11dup12dup13dup14dup15dup16dup17dup18dup19dup20dup21dup22dup23dup24dup25" fmla="*/ 2759103 h 4778734"/>
                <a:gd name="connsiteX12dup0dup1dup2dup3dup4dup5dup6dup7dup8dup9dup10dup11dup12dup13dup14dup15dup16dup17dup18dup19dup20dup21dup22dup23dup24dup25" fmla="*/ 2762549 w 3523460"/>
                <a:gd name="connsiteY12dup0dup1dup2dup3dup4dup5dup6dup7dup8dup9dup10dup11dup12dup13dup14dup15dup16dup17dup18dup19dup20dup21dup22dup23dup24dup25" fmla="*/ 2313829 h 4778734"/>
                <a:gd name="connsiteX13dup0dup1dup2dup3dup4dup5dup6dup7dup8dup9dup10dup11dup12dup13dup14dup15dup16dup17dup18dup19dup20dup21dup22dup23dup24dup25" fmla="*/ 3509971 w 3523460"/>
                <a:gd name="connsiteY13dup0dup1dup2dup3dup4dup5dup6dup7dup8dup9dup10dup11dup12dup13dup14dup15dup16dup17dup18dup19dup20dup21dup22dup23dup24dup25" fmla="*/ 2210463 h 4778734"/>
                <a:gd name="connsiteX14dup0dup1dup2dup3dup4dup5dup6dup7dup8dup9dup10dup11dup12dup13dup14dup15dup16dup17dup18dup19dup20dup21dup22dup23dup24dup25" fmla="*/ 2778451 w 3523460"/>
                <a:gd name="connsiteY14dup0dup1dup2dup3dup4dup5dup6dup7dup8dup9dup10dup11dup12dup13dup14dup15dup16dup17dup18dup19dup20dup21dup22dup23dup24dup25" fmla="*/ 2989690 h 4778734"/>
                <a:gd name="connsiteX15dup0dup1dup2dup3dup4dup5dup6dup7dup8dup9dup10dup11dup12dup13dup14dup15dup16dup17dup18dup19dup20dup21dup22dup23dup24dup25" fmla="*/ 2118493 w 3523460"/>
                <a:gd name="connsiteY15dup0dup1dup2dup3dup4dup5dup6dup7dup8dup9dup10dup11dup12dup13dup14dup15dup16dup17dup18dup19dup20dup21dup22dup23dup24dup25" fmla="*/ 4055165 h 4778734"/>
                <a:gd name="connsiteX16dup0dup1dup2dup3dup4dup5dup6dup7dup8dup9dup10dup11dup12dup13dup14dup15dup16dup17dup18dup19dup20dup21dup22dup23dup24dup25" fmla="*/ 2229811 w 3523460"/>
                <a:gd name="connsiteY16dup0dup1dup2dup3dup4dup5dup6dup7dup8dup9dup10dup11dup12dup13dup14dup15dup16dup17dup18dup19dup20dup21dup22dup23dup24dup25" fmla="*/ 4778734 h 4778734"/>
                <a:gd name="connsiteX17dup0dup1dup2dup3dup4dup5dup6dup7dup8dup9dup10dup11dup12dup13dup14dup15dup16dup17dup18dup19dup20dup21dup22dup23dup24dup25" fmla="*/ 830382 w 3523460"/>
                <a:gd name="connsiteY17dup0dup1dup2dup3dup4dup5dup6dup7dup8dup9dup10dup11dup12dup13dup14dup15dup16dup17dup18dup19dup20dup21dup22dup23dup24dup25" fmla="*/ 4778734 h 4778734"/>
                <a:gd name="connsiteX0dup0dup1dup2dup3dup4dup5dup6dup7dup8dup9dup10dup11dup12dup13dup14dup15dup16dup17dup18dup19dup20dup21dup22dup23dup24dup25dup26" fmla="*/ 830382 w 3523460"/>
                <a:gd name="connsiteY0dup0dup1dup2dup3dup4dup5dup6dup7dup8dup9dup10dup11dup12dup13dup14dup15dup16dup17dup18dup19dup20dup21dup22dup23dup24dup25dup26" fmla="*/ 4731026 h 4731026"/>
                <a:gd name="connsiteX1dup0dup1dup2dup3dup4dup5dup6dup7dup8dup9dup10dup11dup12dup13dup14dup15dup16dup17dup18dup19dup20dup21dup22dup23dup24dup25dup26" fmla="*/ 870139 w 3523460"/>
                <a:gd name="connsiteY1dup0dup1dup2dup3dup4dup5dup6dup7dup8dup9dup10dup11dup12dup13dup14dup15dup16dup17dup18dup19dup20dup21dup22dup23dup24dup25dup26" fmla="*/ 4094923 h 4731026"/>
                <a:gd name="connsiteX2dup0dup1dup2dup3dup4dup5dup6dup7dup8dup9dup10dup11dup12dup13dup14dup15dup16dup17dup18dup19dup20dup21dup22dup23dup24dup25dup26" fmla="*/ 432816 w 3523460"/>
                <a:gd name="connsiteY2dup0dup1dup2dup3dup4dup5dup6dup7dup8dup9dup10dup11dup12dup13dup14dup15dup16dup17dup18dup19dup20dup21dup22dup23dup24dup25dup26" fmla="*/ 2274073 h 4731026"/>
                <a:gd name="connsiteX3dup0dup1dup2dup3dup4dup5dup6dup7dup8dup9dup10dup11dup12dup13dup14dup15dup16dup17dup18dup19dup20dup21dup22dup23dup24dup25dup26" fmla="*/ 75008 w 3523460"/>
                <a:gd name="connsiteY3dup0dup1dup2dup3dup4dup5dup6dup7dup8dup9dup10dup11dup12dup13dup14dup15dup16dup17dup18dup19dup20dup21dup22dup23dup24dup25dup26" fmla="*/ 970059 h 4731026"/>
                <a:gd name="connsiteX4dup0dup1dup2dup3dup4dup5dup6dup7dup8dup9dup10dup11dup12dup13dup14dup15dup16dup17dup18dup19dup20dup21dup22dup23dup24dup25dup26" fmla="*/ 766771 w 3523460"/>
                <a:gd name="connsiteY4dup0dup1dup2dup3dup4dup5dup6dup7dup8dup9dup10dup11dup12dup13dup14dup15dup16dup17dup18dup19dup20dup21dup22dup23dup24dup25dup26" fmla="*/ 1971923 h 4731026"/>
                <a:gd name="connsiteX5dup0dup1dup2dup3dup4dup5dup6dup7dup8dup9dup10dup11dup12dup13dup14dup15dup16dup17dup18dup19dup20dup21dup22dup23dup24dup25dup26" fmla="*/ 711112 w 3523460"/>
                <a:gd name="connsiteY5dup0dup1dup2dup3dup4dup5dup6dup7dup8dup9dup10dup11dup12dup13dup14dup15dup16dup17dup18dup19dup20dup21dup22dup23dup24dup25dup26" fmla="*/ 214685 h 4731026"/>
                <a:gd name="connsiteX6dup0dup1dup2dup3dup4dup5dup6dup7dup8dup9dup10dup11dup12dup13dup14dup15dup16dup17dup18dup19dup20dup21dup22dup23dup24dup25dup26" fmla="*/ 1251801 w 3523460"/>
                <a:gd name="connsiteY6dup0dup1dup2dup3dup4dup5dup6dup7dup8dup9dup10dup11dup12dup13dup14dup15dup16dup17dup18dup19dup20dup21dup22dup23dup24dup25dup26" fmla="*/ 1765189 h 4731026"/>
                <a:gd name="connsiteX7dup0dup1dup2dup3dup4dup5dup6dup7dup8dup9dup10dup11dup12dup13dup14dup15dup16dup17dup18dup19dup20dup21dup22dup23dup24dup25dup26" fmla="*/ 1458534 w 3523460"/>
                <a:gd name="connsiteY7dup0dup1dup2dup3dup4dup5dup6dup7dup8dup9dup10dup11dup12dup13dup14dup15dup16dup17dup18dup19dup20dup21dup22dup23dup24dup25dup26" fmla="*/ 0 h 4731026"/>
                <a:gd name="connsiteX8dup0dup1dup2dup3dup4dup5dup6dup7dup8dup9dup10dup11dup12dup13dup14dup15dup16dup17dup18dup19dup20dup21dup22dup23dup24dup25dup26" fmla="*/ 1776587 w 3523460"/>
                <a:gd name="connsiteY8dup0dup1dup2dup3dup4dup5dup6dup7dup8dup9dup10dup11dup12dup13dup14dup15dup16dup17dup18dup19dup20dup21dup22dup23dup24dup25dup26" fmla="*/ 1820849 h 4731026"/>
                <a:gd name="connsiteX9dup0dup1dup2dup3dup4dup5dup6dup7dup8dup9dup10dup11dup12dup13dup14dup15dup16dup17dup18dup19dup20dup21dup22dup23dup24dup25dup26" fmla="*/ 2476302 w 3523460"/>
                <a:gd name="connsiteY9dup0dup1dup2dup3dup4dup5dup6dup7dup8dup9dup10dup11dup12dup13dup14dup15dup16dup17dup18dup19dup20dup21dup22dup23dup24dup25dup26" fmla="*/ 286247 h 4731026"/>
                <a:gd name="connsiteX10dup0dup1dup2dup3dup4dup5dup6dup7dup8dup9dup10dup11dup12dup13dup14dup15dup16dup17dup18dup19dup20dup21dup22dup23dup24dup25dup26" fmla="*/ 2213909 w 3523460"/>
                <a:gd name="connsiteY10dup0dup1dup2dup3dup4dup5dup6dup7dup8dup9dup10dup11dup12dup13dup14dup15dup16dup17dup18dup19dup20dup21dup22dup23dup24dup25dup26" fmla="*/ 1956021 h 4731026"/>
                <a:gd name="connsiteX11dup0dup1dup2dup3dup4dup5dup6dup7dup8dup9dup10dup11dup12dup13dup14dup15dup16dup17dup18dup19dup20dup21dup22dup23dup24dup25dup26" fmla="*/ 2325227 w 3523460"/>
                <a:gd name="connsiteY11dup0dup1dup2dup3dup4dup5dup6dup7dup8dup9dup10dup11dup12dup13dup14dup15dup16dup17dup18dup19dup20dup21dup22dup23dup24dup25dup26" fmla="*/ 2711395 h 4731026"/>
                <a:gd name="connsiteX12dup0dup1dup2dup3dup4dup5dup6dup7dup8dup9dup10dup11dup12dup13dup14dup15dup16dup17dup18dup19dup20dup21dup22dup23dup24dup25dup26" fmla="*/ 2762549 w 3523460"/>
                <a:gd name="connsiteY12dup0dup1dup2dup3dup4dup5dup6dup7dup8dup9dup10dup11dup12dup13dup14dup15dup16dup17dup18dup19dup20dup21dup22dup23dup24dup25dup26" fmla="*/ 2266121 h 4731026"/>
                <a:gd name="connsiteX13dup0dup1dup2dup3dup4dup5dup6dup7dup8dup9dup10dup11dup12dup13dup14dup15dup16dup17dup18dup19dup20dup21dup22dup23dup24dup25dup26" fmla="*/ 3509971 w 3523460"/>
                <a:gd name="connsiteY13dup0dup1dup2dup3dup4dup5dup6dup7dup8dup9dup10dup11dup12dup13dup14dup15dup16dup17dup18dup19dup20dup21dup22dup23dup24dup25dup26" fmla="*/ 2162755 h 4731026"/>
                <a:gd name="connsiteX14dup0dup1dup2dup3dup4dup5dup6dup7dup8dup9dup10dup11dup12dup13dup14dup15dup16dup17dup18dup19dup20dup21dup22dup23dup24dup25dup26" fmla="*/ 2778451 w 3523460"/>
                <a:gd name="connsiteY14dup0dup1dup2dup3dup4dup5dup6dup7dup8dup9dup10dup11dup12dup13dup14dup15dup16dup17dup18dup19dup20dup21dup22dup23dup24dup25dup26" fmla="*/ 2941982 h 4731026"/>
                <a:gd name="connsiteX15dup0dup1dup2dup3dup4dup5dup6dup7dup8dup9dup10dup11dup12dup13dup14dup15dup16dup17dup18dup19dup20dup21dup22dup23dup24dup25dup26" fmla="*/ 2118493 w 3523460"/>
                <a:gd name="connsiteY15dup0dup1dup2dup3dup4dup5dup6dup7dup8dup9dup10dup11dup12dup13dup14dup15dup16dup17dup18dup19dup20dup21dup22dup23dup24dup25dup26" fmla="*/ 4007457 h 4731026"/>
                <a:gd name="connsiteX16dup0dup1dup2dup3dup4dup5dup6dup7dup8dup9dup10dup11dup12dup13dup14dup15dup16dup17dup18dup19dup20dup21dup22dup23dup24dup25dup26" fmla="*/ 2229811 w 3523460"/>
                <a:gd name="connsiteY16dup0dup1dup2dup3dup4dup5dup6dup7dup8dup9dup10dup11dup12dup13dup14dup15dup16dup17dup18dup19dup20dup21dup22dup23dup24dup25dup26" fmla="*/ 4731026 h 4731026"/>
                <a:gd name="connsiteX17dup0dup1dup2dup3dup4dup5dup6dup7dup8dup9dup10dup11dup12dup13dup14dup15dup16dup17dup18dup19dup20dup21dup22dup23dup24dup25dup26" fmla="*/ 830382 w 3523460"/>
                <a:gd name="connsiteY17dup0dup1dup2dup3dup4dup5dup6dup7dup8dup9dup10dup11dup12dup13dup14dup15dup16dup17dup18dup19dup20dup21dup22dup23dup24dup25dup26" fmla="*/ 4731026 h 4731026"/>
                <a:gd name="connsiteX0dup0dup1dup2dup3dup4dup5dup6dup7dup8dup9dup10dup11dup12dup13dup14dup15dup16dup17dup18dup19dup20dup21dup22dup23dup24dup25dup26dup27" fmla="*/ 830382 w 3523460"/>
                <a:gd name="connsiteY0dup0dup1dup2dup3dup4dup5dup6dup7dup8dup9dup10dup11dup12dup13dup14dup15dup16dup17dup18dup19dup20dup21dup22dup23dup24dup25dup26dup27" fmla="*/ 4731376 h 4731376"/>
                <a:gd name="connsiteX1dup0dup1dup2dup3dup4dup5dup6dup7dup8dup9dup10dup11dup12dup13dup14dup15dup16dup17dup18dup19dup20dup21dup22dup23dup24dup25dup26dup27" fmla="*/ 870139 w 3523460"/>
                <a:gd name="connsiteY1dup0dup1dup2dup3dup4dup5dup6dup7dup8dup9dup10dup11dup12dup13dup14dup15dup16dup17dup18dup19dup20dup21dup22dup23dup24dup25dup26dup27" fmla="*/ 4095273 h 4731376"/>
                <a:gd name="connsiteX2dup0dup1dup2dup3dup4dup5dup6dup7dup8dup9dup10dup11dup12dup13dup14dup15dup16dup17dup18dup19dup20dup21dup22dup23dup24dup25dup26dup27" fmla="*/ 432816 w 3523460"/>
                <a:gd name="connsiteY2dup0dup1dup2dup3dup4dup5dup6dup7dup8dup9dup10dup11dup12dup13dup14dup15dup16dup17dup18dup19dup20dup21dup22dup23dup24dup25dup26dup27" fmla="*/ 2274423 h 4731376"/>
                <a:gd name="connsiteX3dup0dup1dup2dup3dup4dup5dup6dup7dup8dup9dup10dup11dup12dup13dup14dup15dup16dup17dup18dup19dup20dup21dup22dup23dup24dup25dup26dup27" fmla="*/ 75008 w 3523460"/>
                <a:gd name="connsiteY3dup0dup1dup2dup3dup4dup5dup6dup7dup8dup9dup10dup11dup12dup13dup14dup15dup16dup17dup18dup19dup20dup21dup22dup23dup24dup25dup26dup27" fmla="*/ 970409 h 4731376"/>
                <a:gd name="connsiteX4dup0dup1dup2dup3dup4dup5dup6dup7dup8dup9dup10dup11dup12dup13dup14dup15dup16dup17dup18dup19dup20dup21dup22dup23dup24dup25dup26dup27" fmla="*/ 766771 w 3523460"/>
                <a:gd name="connsiteY4dup0dup1dup2dup3dup4dup5dup6dup7dup8dup9dup10dup11dup12dup13dup14dup15dup16dup17dup18dup19dup20dup21dup22dup23dup24dup25dup26dup27" fmla="*/ 1972273 h 4731376"/>
                <a:gd name="connsiteX5dup0dup1dup2dup3dup4dup5dup6dup7dup8dup9dup10dup11dup12dup13dup14dup15dup16dup17dup18dup19dup20dup21dup22dup23dup24dup25dup26dup27" fmla="*/ 711112 w 3523460"/>
                <a:gd name="connsiteY5dup0dup1dup2dup3dup4dup5dup6dup7dup8dup9dup10dup11dup12dup13dup14dup15dup16dup17dup18dup19dup20dup21dup22dup23dup24dup25dup26dup27" fmla="*/ 215035 h 4731376"/>
                <a:gd name="connsiteX6dup0dup1dup2dup3dup4dup5dup6dup7dup8dup9dup10dup11dup12dup13dup14dup15dup16dup17dup18dup19dup20dup21dup22dup23dup24dup25dup26dup27" fmla="*/ 1251801 w 3523460"/>
                <a:gd name="connsiteY6dup0dup1dup2dup3dup4dup5dup6dup7dup8dup9dup10dup11dup12dup13dup14dup15dup16dup17dup18dup19dup20dup21dup22dup23dup24dup25dup26dup27" fmla="*/ 1765539 h 4731376"/>
                <a:gd name="connsiteX7dup0dup1dup2dup3dup4dup5dup6dup7dup8dup9dup10dup11dup12dup13dup14dup15dup16dup17dup18dup19dup20dup21dup22dup23dup24dup25dup26dup27" fmla="*/ 1458534 w 3523460"/>
                <a:gd name="connsiteY7dup0dup1dup2dup3dup4dup5dup6dup7dup8dup9dup10dup11dup12dup13dup14dup15dup16dup17dup18dup19dup20dup21dup22dup23dup24dup25dup26dup27" fmla="*/ 350 h 4731376"/>
                <a:gd name="connsiteX8dup0dup1dup2dup3dup4dup5dup6dup7dup8dup9dup10dup11dup12dup13dup14dup15dup16dup17dup18dup19dup20dup21dup22dup23dup24dup25dup26dup27" fmla="*/ 1776587 w 3523460"/>
                <a:gd name="connsiteY8dup0dup1dup2dup3dup4dup5dup6dup7dup8dup9dup10dup11dup12dup13dup14dup15dup16dup17dup18dup19dup20dup21dup22dup23dup24dup25dup26dup27" fmla="*/ 1821199 h 4731376"/>
                <a:gd name="connsiteX9dup0dup1dup2dup3dup4dup5dup6dup7dup8dup9dup10dup11dup12dup13dup14dup15dup16dup17dup18dup19dup20dup21dup22dup23dup24dup25dup26dup27" fmla="*/ 2476302 w 3523460"/>
                <a:gd name="connsiteY9dup0dup1dup2dup3dup4dup5dup6dup7dup8dup9dup10dup11dup12dup13dup14dup15dup16dup17dup18dup19dup20dup21dup22dup23dup24dup25dup26dup27" fmla="*/ 286597 h 4731376"/>
                <a:gd name="connsiteX10dup0dup1dup2dup3dup4dup5dup6dup7dup8dup9dup10dup11dup12dup13dup14dup15dup16dup17dup18dup19dup20dup21dup22dup23dup24dup25dup26dup27" fmla="*/ 2213909 w 3523460"/>
                <a:gd name="connsiteY10dup0dup1dup2dup3dup4dup5dup6dup7dup8dup9dup10dup11dup12dup13dup14dup15dup16dup17dup18dup19dup20dup21dup22dup23dup24dup25dup26dup27" fmla="*/ 1956371 h 4731376"/>
                <a:gd name="connsiteX11dup0dup1dup2dup3dup4dup5dup6dup7dup8dup9dup10dup11dup12dup13dup14dup15dup16dup17dup18dup19dup20dup21dup22dup23dup24dup25dup26dup27" fmla="*/ 2325227 w 3523460"/>
                <a:gd name="connsiteY11dup0dup1dup2dup3dup4dup5dup6dup7dup8dup9dup10dup11dup12dup13dup14dup15dup16dup17dup18dup19dup20dup21dup22dup23dup24dup25dup26dup27" fmla="*/ 2711745 h 4731376"/>
                <a:gd name="connsiteX12dup0dup1dup2dup3dup4dup5dup6dup7dup8dup9dup10dup11dup12dup13dup14dup15dup16dup17dup18dup19dup20dup21dup22dup23dup24dup25dup26dup27" fmla="*/ 2762549 w 3523460"/>
                <a:gd name="connsiteY12dup0dup1dup2dup3dup4dup5dup6dup7dup8dup9dup10dup11dup12dup13dup14dup15dup16dup17dup18dup19dup20dup21dup22dup23dup24dup25dup26dup27" fmla="*/ 2266471 h 4731376"/>
                <a:gd name="connsiteX13dup0dup1dup2dup3dup4dup5dup6dup7dup8dup9dup10dup11dup12dup13dup14dup15dup16dup17dup18dup19dup20dup21dup22dup23dup24dup25dup26dup27" fmla="*/ 3509971 w 3523460"/>
                <a:gd name="connsiteY13dup0dup1dup2dup3dup4dup5dup6dup7dup8dup9dup10dup11dup12dup13dup14dup15dup16dup17dup18dup19dup20dup21dup22dup23dup24dup25dup26dup27" fmla="*/ 2163105 h 4731376"/>
                <a:gd name="connsiteX14dup0dup1dup2dup3dup4dup5dup6dup7dup8dup9dup10dup11dup12dup13dup14dup15dup16dup17dup18dup19dup20dup21dup22dup23dup24dup25dup26dup27" fmla="*/ 2778451 w 3523460"/>
                <a:gd name="connsiteY14dup0dup1dup2dup3dup4dup5dup6dup7dup8dup9dup10dup11dup12dup13dup14dup15dup16dup17dup18dup19dup20dup21dup22dup23dup24dup25dup26dup27" fmla="*/ 2942332 h 4731376"/>
                <a:gd name="connsiteX15dup0dup1dup2dup3dup4dup5dup6dup7dup8dup9dup10dup11dup12dup13dup14dup15dup16dup17dup18dup19dup20dup21dup22dup23dup24dup25dup26dup27" fmla="*/ 2118493 w 3523460"/>
                <a:gd name="connsiteY15dup0dup1dup2dup3dup4dup5dup6dup7dup8dup9dup10dup11dup12dup13dup14dup15dup16dup17dup18dup19dup20dup21dup22dup23dup24dup25dup26dup27" fmla="*/ 4007807 h 4731376"/>
                <a:gd name="connsiteX16dup0dup1dup2dup3dup4dup5dup6dup7dup8dup9dup10dup11dup12dup13dup14dup15dup16dup17dup18dup19dup20dup21dup22dup23dup24dup25dup26dup27" fmla="*/ 2229811 w 3523460"/>
                <a:gd name="connsiteY16dup0dup1dup2dup3dup4dup5dup6dup7dup8dup9dup10dup11dup12dup13dup14dup15dup16dup17dup18dup19dup20dup21dup22dup23dup24dup25dup26dup27" fmla="*/ 4731376 h 4731376"/>
                <a:gd name="connsiteX17dup0dup1dup2dup3dup4dup5dup6dup7dup8dup9dup10dup11dup12dup13dup14dup15dup16dup17dup18dup19dup20dup21dup22dup23dup24dup25dup26dup27" fmla="*/ 830382 w 3523460"/>
                <a:gd name="connsiteY17dup0dup1dup2dup3dup4dup5dup6dup7dup8dup9dup10dup11dup12dup13dup14dup15dup16dup17dup18dup19dup20dup21dup22dup23dup24dup25dup26dup27" fmla="*/ 4731376 h 4731376"/>
                <a:gd name="connsiteX0dup0dup1dup2dup3dup4dup5dup6dup7dup8dup9dup10dup11dup12dup13dup14dup15dup16dup17dup18dup19dup20dup21dup22dup23dup24dup25dup26dup27dup28" fmla="*/ 830382 w 3523460"/>
                <a:gd name="connsiteY0dup0dup1dup2dup3dup4dup5dup6dup7dup8dup9dup10dup11dup12dup13dup14dup15dup16dup17dup18dup19dup20dup21dup22dup23dup24dup25dup26dup27dup28" fmla="*/ 4731376 h 4731376"/>
                <a:gd name="connsiteX1dup0dup1dup2dup3dup4dup5dup6dup7dup8dup9dup10dup11dup12dup13dup14dup15dup16dup17dup18dup19dup20dup21dup22dup23dup24dup25dup26dup27dup28" fmla="*/ 870139 w 3523460"/>
                <a:gd name="connsiteY1dup0dup1dup2dup3dup4dup5dup6dup7dup8dup9dup10dup11dup12dup13dup14dup15dup16dup17dup18dup19dup20dup21dup22dup23dup24dup25dup26dup27dup28" fmla="*/ 4095273 h 4731376"/>
                <a:gd name="connsiteX2dup0dup1dup2dup3dup4dup5dup6dup7dup8dup9dup10dup11dup12dup13dup14dup15dup16dup17dup18dup19dup20dup21dup22dup23dup24dup25dup26dup27dup28" fmla="*/ 432816 w 3523460"/>
                <a:gd name="connsiteY2dup0dup1dup2dup3dup4dup5dup6dup7dup8dup9dup10dup11dup12dup13dup14dup15dup16dup17dup18dup19dup20dup21dup22dup23dup24dup25dup26dup27dup28" fmla="*/ 2274423 h 4731376"/>
                <a:gd name="connsiteX3dup0dup1dup2dup3dup4dup5dup6dup7dup8dup9dup10dup11dup12dup13dup14dup15dup16dup17dup18dup19dup20dup21dup22dup23dup24dup25dup26dup27dup28" fmla="*/ 75008 w 3523460"/>
                <a:gd name="connsiteY3dup0dup1dup2dup3dup4dup5dup6dup7dup8dup9dup10dup11dup12dup13dup14dup15dup16dup17dup18dup19dup20dup21dup22dup23dup24dup25dup26dup27dup28" fmla="*/ 970409 h 4731376"/>
                <a:gd name="connsiteX4dup0dup1dup2dup3dup4dup5dup6dup7dup8dup9dup10dup11dup12dup13dup14dup15dup16dup17dup18dup19dup20dup21dup22dup23dup24dup25dup26dup27dup28" fmla="*/ 766771 w 3523460"/>
                <a:gd name="connsiteY4dup0dup1dup2dup3dup4dup5dup6dup7dup8dup9dup10dup11dup12dup13dup14dup15dup16dup17dup18dup19dup20dup21dup22dup23dup24dup25dup26dup27dup28" fmla="*/ 1972273 h 4731376"/>
                <a:gd name="connsiteX5dup0dup1dup2dup3dup4dup5dup6dup7dup8dup9dup10dup11dup12dup13dup14dup15dup16dup17dup18dup19dup20dup21dup22dup23dup24dup25dup26dup27dup28" fmla="*/ 711112 w 3523460"/>
                <a:gd name="connsiteY5dup0dup1dup2dup3dup4dup5dup6dup7dup8dup9dup10dup11dup12dup13dup14dup15dup16dup17dup18dup19dup20dup21dup22dup23dup24dup25dup26dup27dup28" fmla="*/ 215035 h 4731376"/>
                <a:gd name="connsiteX6dup0dup1dup2dup3dup4dup5dup6dup7dup8dup9dup10dup11dup12dup13dup14dup15dup16dup17dup18dup19dup20dup21dup22dup23dup24dup25dup26dup27dup28" fmla="*/ 1251801 w 3523460"/>
                <a:gd name="connsiteY6dup0dup1dup2dup3dup4dup5dup6dup7dup8dup9dup10dup11dup12dup13dup14dup15dup16dup17dup18dup19dup20dup21dup22dup23dup24dup25dup26dup27dup28" fmla="*/ 1765539 h 4731376"/>
                <a:gd name="connsiteX7dup0dup1dup2dup3dup4dup5dup6dup7dup8dup9dup10dup11dup12dup13dup14dup15dup16dup17dup18dup19dup20dup21dup22dup23dup24dup25dup26dup27dup28" fmla="*/ 1458534 w 3523460"/>
                <a:gd name="connsiteY7dup0dup1dup2dup3dup4dup5dup6dup7dup8dup9dup10dup11dup12dup13dup14dup15dup16dup17dup18dup19dup20dup21dup22dup23dup24dup25dup26dup27dup28" fmla="*/ 350 h 4731376"/>
                <a:gd name="connsiteX8dup0dup1dup2dup3dup4dup5dup6dup7dup8dup9dup10dup11dup12dup13dup14dup15dup16dup17dup18dup19dup20dup21dup22dup23dup24dup25dup26dup27dup28" fmla="*/ 1776587 w 3523460"/>
                <a:gd name="connsiteY8dup0dup1dup2dup3dup4dup5dup6dup7dup8dup9dup10dup11dup12dup13dup14dup15dup16dup17dup18dup19dup20dup21dup22dup23dup24dup25dup26dup27dup28" fmla="*/ 1821199 h 4731376"/>
                <a:gd name="connsiteX9dup0dup1dup2dup3dup4dup5dup6dup7dup8dup9dup10dup11dup12dup13dup14dup15dup16dup17dup18dup19dup20dup21dup22dup23dup24dup25dup26dup27dup28" fmla="*/ 2476302 w 3523460"/>
                <a:gd name="connsiteY9dup0dup1dup2dup3dup4dup5dup6dup7dup8dup9dup10dup11dup12dup13dup14dup15dup16dup17dup18dup19dup20dup21dup22dup23dup24dup25dup26dup27dup28" fmla="*/ 286597 h 4731376"/>
                <a:gd name="connsiteX10dup0dup1dup2dup3dup4dup5dup6dup7dup8dup9dup10dup11dup12dup13dup14dup15dup16dup17dup18dup19dup20dup21dup22dup23dup24dup25dup26dup27dup28" fmla="*/ 2213909 w 3523460"/>
                <a:gd name="connsiteY10dup0dup1dup2dup3dup4dup5dup6dup7dup8dup9dup10dup11dup12dup13dup14dup15dup16dup17dup18dup19dup20dup21dup22dup23dup24dup25dup26dup27dup28" fmla="*/ 1956371 h 4731376"/>
                <a:gd name="connsiteX11dup0dup1dup2dup3dup4dup5dup6dup7dup8dup9dup10dup11dup12dup13dup14dup15dup16dup17dup18dup19dup20dup21dup22dup23dup24dup25dup26dup27dup28" fmla="*/ 2325227 w 3523460"/>
                <a:gd name="connsiteY11dup0dup1dup2dup3dup4dup5dup6dup7dup8dup9dup10dup11dup12dup13dup14dup15dup16dup17dup18dup19dup20dup21dup22dup23dup24dup25dup26dup27dup28" fmla="*/ 2711745 h 4731376"/>
                <a:gd name="connsiteX12dup0dup1dup2dup3dup4dup5dup6dup7dup8dup9dup10dup11dup12dup13dup14dup15dup16dup17dup18dup19dup20dup21dup22dup23dup24dup25dup26dup27dup28" fmla="*/ 2762549 w 3523460"/>
                <a:gd name="connsiteY12dup0dup1dup2dup3dup4dup5dup6dup7dup8dup9dup10dup11dup12dup13dup14dup15dup16dup17dup18dup19dup20dup21dup22dup23dup24dup25dup26dup27dup28" fmla="*/ 2266471 h 4731376"/>
                <a:gd name="connsiteX13dup0dup1dup2dup3dup4dup5dup6dup7dup8dup9dup10dup11dup12dup13dup14dup15dup16dup17dup18dup19dup20dup21dup22dup23dup24dup25dup26dup27dup28" fmla="*/ 3509971 w 3523460"/>
                <a:gd name="connsiteY13dup0dup1dup2dup3dup4dup5dup6dup7dup8dup9dup10dup11dup12dup13dup14dup15dup16dup17dup18dup19dup20dup21dup22dup23dup24dup25dup26dup27dup28" fmla="*/ 2163105 h 4731376"/>
                <a:gd name="connsiteX14dup0dup1dup2dup3dup4dup5dup6dup7dup8dup9dup10dup11dup12dup13dup14dup15dup16dup17dup18dup19dup20dup21dup22dup23dup24dup25dup26dup27dup28" fmla="*/ 2778451 w 3523460"/>
                <a:gd name="connsiteY14dup0dup1dup2dup3dup4dup5dup6dup7dup8dup9dup10dup11dup12dup13dup14dup15dup16dup17dup18dup19dup20dup21dup22dup23dup24dup25dup26dup27dup28" fmla="*/ 2942332 h 4731376"/>
                <a:gd name="connsiteX15dup0dup1dup2dup3dup4dup5dup6dup7dup8dup9dup10dup11dup12dup13dup14dup15dup16dup17dup18dup19dup20dup21dup22dup23dup24dup25dup26dup27dup28" fmla="*/ 2118493 w 3523460"/>
                <a:gd name="connsiteY15dup0dup1dup2dup3dup4dup5dup6dup7dup8dup9dup10dup11dup12dup13dup14dup15dup16dup17dup18dup19dup20dup21dup22dup23dup24dup25dup26dup27dup28" fmla="*/ 4007807 h 4731376"/>
                <a:gd name="connsiteX16dup0dup1dup2dup3dup4dup5dup6dup7dup8dup9dup10dup11dup12dup13dup14dup15dup16dup17dup18dup19dup20dup21dup22dup23dup24dup25dup26dup27dup28" fmla="*/ 2229811 w 3523460"/>
                <a:gd name="connsiteY16dup0dup1dup2dup3dup4dup5dup6dup7dup8dup9dup10dup11dup12dup13dup14dup15dup16dup17dup18dup19dup20dup21dup22dup23dup24dup25dup26dup27dup28" fmla="*/ 4731376 h 4731376"/>
                <a:gd name="connsiteX17dup0dup1dup2dup3dup4dup5dup6dup7dup8dup9dup10dup11dup12dup13dup14dup15dup16dup17dup18dup19dup20dup21dup22dup23dup24dup25dup26dup27dup28" fmla="*/ 830382 w 3523460"/>
                <a:gd name="connsiteY17dup0dup1dup2dup3dup4dup5dup6dup7dup8dup9dup10dup11dup12dup13dup14dup15dup16dup17dup18dup19dup20dup21dup22dup23dup24dup25dup26dup27dup28" fmla="*/ 4731376 h 4731376"/>
                <a:gd name="connsiteX0dup0dup1dup2dup3dup4dup5dup6dup7dup8dup9dup10dup11dup12dup13dup14dup15dup16dup17dup18dup19dup20dup21dup22dup23dup24dup25dup26dup27dup28dup29" fmla="*/ 830382 w 3523460"/>
                <a:gd name="connsiteY0dup0dup1dup2dup3dup4dup5dup6dup7dup8dup9dup10dup11dup12dup13dup14dup15dup16dup17dup18dup19dup20dup21dup22dup23dup24dup25dup26dup27dup28dup29" fmla="*/ 4731376 h 4731376"/>
                <a:gd name="connsiteX1dup0dup1dup2dup3dup4dup5dup6dup7dup8dup9dup10dup11dup12dup13dup14dup15dup16dup17dup18dup19dup20dup21dup22dup23dup24dup25dup26dup27dup28dup29" fmla="*/ 870139 w 3523460"/>
                <a:gd name="connsiteY1dup0dup1dup2dup3dup4dup5dup6dup7dup8dup9dup10dup11dup12dup13dup14dup15dup16dup17dup18dup19dup20dup21dup22dup23dup24dup25dup26dup27dup28dup29" fmla="*/ 4095273 h 4731376"/>
                <a:gd name="connsiteX2dup0dup1dup2dup3dup4dup5dup6dup7dup8dup9dup10dup11dup12dup13dup14dup15dup16dup17dup18dup19dup20dup21dup22dup23dup24dup25dup26dup27dup28dup29" fmla="*/ 432816 w 3523460"/>
                <a:gd name="connsiteY2dup0dup1dup2dup3dup4dup5dup6dup7dup8dup9dup10dup11dup12dup13dup14dup15dup16dup17dup18dup19dup20dup21dup22dup23dup24dup25dup26dup27dup28dup29" fmla="*/ 2274423 h 4731376"/>
                <a:gd name="connsiteX3dup0dup1dup2dup3dup4dup5dup6dup7dup8dup9dup10dup11dup12dup13dup14dup15dup16dup17dup18dup19dup20dup21dup22dup23dup24dup25dup26dup27dup28dup29" fmla="*/ 75008 w 3523460"/>
                <a:gd name="connsiteY3dup0dup1dup2dup3dup4dup5dup6dup7dup8dup9dup10dup11dup12dup13dup14dup15dup16dup17dup18dup19dup20dup21dup22dup23dup24dup25dup26dup27dup28dup29" fmla="*/ 970409 h 4731376"/>
                <a:gd name="connsiteX4dup0dup1dup2dup3dup4dup5dup6dup7dup8dup9dup10dup11dup12dup13dup14dup15dup16dup17dup18dup19dup20dup21dup22dup23dup24dup25dup26dup27dup28dup29" fmla="*/ 766771 w 3523460"/>
                <a:gd name="connsiteY4dup0dup1dup2dup3dup4dup5dup6dup7dup8dup9dup10dup11dup12dup13dup14dup15dup16dup17dup18dup19dup20dup21dup22dup23dup24dup25dup26dup27dup28dup29" fmla="*/ 1972273 h 4731376"/>
                <a:gd name="connsiteX5dup0dup1dup2dup3dup4dup5dup6dup7dup8dup9dup10dup11dup12dup13dup14dup15dup16dup17dup18dup19dup20dup21dup22dup23dup24dup25dup26dup27dup28dup29" fmla="*/ 711112 w 3523460"/>
                <a:gd name="connsiteY5dup0dup1dup2dup3dup4dup5dup6dup7dup8dup9dup10dup11dup12dup13dup14dup15dup16dup17dup18dup19dup20dup21dup22dup23dup24dup25dup26dup27dup28dup29" fmla="*/ 215035 h 4731376"/>
                <a:gd name="connsiteX6dup0dup1dup2dup3dup4dup5dup6dup7dup8dup9dup10dup11dup12dup13dup14dup15dup16dup17dup18dup19dup20dup21dup22dup23dup24dup25dup26dup27dup28dup29" fmla="*/ 1251801 w 3523460"/>
                <a:gd name="connsiteY6dup0dup1dup2dup3dup4dup5dup6dup7dup8dup9dup10dup11dup12dup13dup14dup15dup16dup17dup18dup19dup20dup21dup22dup23dup24dup25dup26dup27dup28dup29" fmla="*/ 1765539 h 4731376"/>
                <a:gd name="connsiteX7dup0dup1dup2dup3dup4dup5dup6dup7dup8dup9dup10dup11dup12dup13dup14dup15dup16dup17dup18dup19dup20dup21dup22dup23dup24dup25dup26dup27dup28dup29" fmla="*/ 1458534 w 3523460"/>
                <a:gd name="connsiteY7dup0dup1dup2dup3dup4dup5dup6dup7dup8dup9dup10dup11dup12dup13dup14dup15dup16dup17dup18dup19dup20dup21dup22dup23dup24dup25dup26dup27dup28dup29" fmla="*/ 350 h 4731376"/>
                <a:gd name="connsiteX8dup0dup1dup2dup3dup4dup5dup6dup7dup8dup9dup10dup11dup12dup13dup14dup15dup16dup17dup18dup19dup20dup21dup22dup23dup24dup25dup26dup27dup28dup29" fmla="*/ 1776587 w 3523460"/>
                <a:gd name="connsiteY8dup0dup1dup2dup3dup4dup5dup6dup7dup8dup9dup10dup11dup12dup13dup14dup15dup16dup17dup18dup19dup20dup21dup22dup23dup24dup25dup26dup27dup28dup29" fmla="*/ 1821199 h 4731376"/>
                <a:gd name="connsiteX9dup0dup1dup2dup3dup4dup5dup6dup7dup8dup9dup10dup11dup12dup13dup14dup15dup16dup17dup18dup19dup20dup21dup22dup23dup24dup25dup26dup27dup28dup29" fmla="*/ 2492205 w 3523460"/>
                <a:gd name="connsiteY9dup0dup1dup2dup3dup4dup5dup6dup7dup8dup9dup10dup11dup12dup13dup14dup15dup16dup17dup18dup19dup20dup21dup22dup23dup24dup25dup26dup27dup28dup29" fmla="*/ 334305 h 4731376"/>
                <a:gd name="connsiteX10dup0dup1dup2dup3dup4dup5dup6dup7dup8dup9dup10dup11dup12dup13dup14dup15dup16dup17dup18dup19dup20dup21dup22dup23dup24dup25dup26dup27dup28dup29" fmla="*/ 2213909 w 3523460"/>
                <a:gd name="connsiteY10dup0dup1dup2dup3dup4dup5dup6dup7dup8dup9dup10dup11dup12dup13dup14dup15dup16dup17dup18dup19dup20dup21dup22dup23dup24dup25dup26dup27dup28dup29" fmla="*/ 1956371 h 4731376"/>
                <a:gd name="connsiteX11dup0dup1dup2dup3dup4dup5dup6dup7dup8dup9dup10dup11dup12dup13dup14dup15dup16dup17dup18dup19dup20dup21dup22dup23dup24dup25dup26dup27dup28dup29" fmla="*/ 2325227 w 3523460"/>
                <a:gd name="connsiteY11dup0dup1dup2dup3dup4dup5dup6dup7dup8dup9dup10dup11dup12dup13dup14dup15dup16dup17dup18dup19dup20dup21dup22dup23dup24dup25dup26dup27dup28dup29" fmla="*/ 2711745 h 4731376"/>
                <a:gd name="connsiteX12dup0dup1dup2dup3dup4dup5dup6dup7dup8dup9dup10dup11dup12dup13dup14dup15dup16dup17dup18dup19dup20dup21dup22dup23dup24dup25dup26dup27dup28dup29" fmla="*/ 2762549 w 3523460"/>
                <a:gd name="connsiteY12dup0dup1dup2dup3dup4dup5dup6dup7dup8dup9dup10dup11dup12dup13dup14dup15dup16dup17dup18dup19dup20dup21dup22dup23dup24dup25dup26dup27dup28dup29" fmla="*/ 2266471 h 4731376"/>
                <a:gd name="connsiteX13dup0dup1dup2dup3dup4dup5dup6dup7dup8dup9dup10dup11dup12dup13dup14dup15dup16dup17dup18dup19dup20dup21dup22dup23dup24dup25dup26dup27dup28dup29" fmla="*/ 3509971 w 3523460"/>
                <a:gd name="connsiteY13dup0dup1dup2dup3dup4dup5dup6dup7dup8dup9dup10dup11dup12dup13dup14dup15dup16dup17dup18dup19dup20dup21dup22dup23dup24dup25dup26dup27dup28dup29" fmla="*/ 2163105 h 4731376"/>
                <a:gd name="connsiteX14dup0dup1dup2dup3dup4dup5dup6dup7dup8dup9dup10dup11dup12dup13dup14dup15dup16dup17dup18dup19dup20dup21dup22dup23dup24dup25dup26dup27dup28dup29" fmla="*/ 2778451 w 3523460"/>
                <a:gd name="connsiteY14dup0dup1dup2dup3dup4dup5dup6dup7dup8dup9dup10dup11dup12dup13dup14dup15dup16dup17dup18dup19dup20dup21dup22dup23dup24dup25dup26dup27dup28dup29" fmla="*/ 2942332 h 4731376"/>
                <a:gd name="connsiteX15dup0dup1dup2dup3dup4dup5dup6dup7dup8dup9dup10dup11dup12dup13dup14dup15dup16dup17dup18dup19dup20dup21dup22dup23dup24dup25dup26dup27dup28dup29" fmla="*/ 2118493 w 3523460"/>
                <a:gd name="connsiteY15dup0dup1dup2dup3dup4dup5dup6dup7dup8dup9dup10dup11dup12dup13dup14dup15dup16dup17dup18dup19dup20dup21dup22dup23dup24dup25dup26dup27dup28dup29" fmla="*/ 4007807 h 4731376"/>
                <a:gd name="connsiteX16dup0dup1dup2dup3dup4dup5dup6dup7dup8dup9dup10dup11dup12dup13dup14dup15dup16dup17dup18dup19dup20dup21dup22dup23dup24dup25dup26dup27dup28dup29" fmla="*/ 2229811 w 3523460"/>
                <a:gd name="connsiteY16dup0dup1dup2dup3dup4dup5dup6dup7dup8dup9dup10dup11dup12dup13dup14dup15dup16dup17dup18dup19dup20dup21dup22dup23dup24dup25dup26dup27dup28dup29" fmla="*/ 4731376 h 4731376"/>
                <a:gd name="connsiteX17dup0dup1dup2dup3dup4dup5dup6dup7dup8dup9dup10dup11dup12dup13dup14dup15dup16dup17dup18dup19dup20dup21dup22dup23dup24dup25dup26dup27dup28dup29" fmla="*/ 830382 w 3523460"/>
                <a:gd name="connsiteY17dup0dup1dup2dup3dup4dup5dup6dup7dup8dup9dup10dup11dup12dup13dup14dup15dup16dup17dup18dup19dup20dup21dup22dup23dup24dup25dup26dup27dup28dup29" fmla="*/ 4731376 h 4731376"/>
                <a:gd name="connsiteX0dup0dup1dup2dup3dup4dup5dup6dup7dup8dup9dup10dup11dup12dup13dup14dup15dup16dup17dup18dup19dup20dup21dup22dup23dup24dup25dup26dup27dup28dup29dup30" fmla="*/ 830382 w 3523460"/>
                <a:gd name="connsiteY0dup0dup1dup2dup3dup4dup5dup6dup7dup8dup9dup10dup11dup12dup13dup14dup15dup16dup17dup18dup19dup20dup21dup22dup23dup24dup25dup26dup27dup28dup29dup30" fmla="*/ 4731376 h 4731376"/>
                <a:gd name="connsiteX1dup0dup1dup2dup3dup4dup5dup6dup7dup8dup9dup10dup11dup12dup13dup14dup15dup16dup17dup18dup19dup20dup21dup22dup23dup24dup25dup26dup27dup28dup29dup30" fmla="*/ 870139 w 3523460"/>
                <a:gd name="connsiteY1dup0dup1dup2dup3dup4dup5dup6dup7dup8dup9dup10dup11dup12dup13dup14dup15dup16dup17dup18dup19dup20dup21dup22dup23dup24dup25dup26dup27dup28dup29dup30" fmla="*/ 4095273 h 4731376"/>
                <a:gd name="connsiteX2dup0dup1dup2dup3dup4dup5dup6dup7dup8dup9dup10dup11dup12dup13dup14dup15dup16dup17dup18dup19dup20dup21dup22dup23dup24dup25dup26dup27dup28dup29dup30" fmla="*/ 432816 w 3523460"/>
                <a:gd name="connsiteY2dup0dup1dup2dup3dup4dup5dup6dup7dup8dup9dup10dup11dup12dup13dup14dup15dup16dup17dup18dup19dup20dup21dup22dup23dup24dup25dup26dup27dup28dup29dup30" fmla="*/ 2274423 h 4731376"/>
                <a:gd name="connsiteX3dup0dup1dup2dup3dup4dup5dup6dup7dup8dup9dup10dup11dup12dup13dup14dup15dup16dup17dup18dup19dup20dup21dup22dup23dup24dup25dup26dup27dup28dup29dup30" fmla="*/ 75008 w 3523460"/>
                <a:gd name="connsiteY3dup0dup1dup2dup3dup4dup5dup6dup7dup8dup9dup10dup11dup12dup13dup14dup15dup16dup17dup18dup19dup20dup21dup22dup23dup24dup25dup26dup27dup28dup29dup30" fmla="*/ 970409 h 4731376"/>
                <a:gd name="connsiteX4dup0dup1dup2dup3dup4dup5dup6dup7dup8dup9dup10dup11dup12dup13dup14dup15dup16dup17dup18dup19dup20dup21dup22dup23dup24dup25dup26dup27dup28dup29dup30" fmla="*/ 766771 w 3523460"/>
                <a:gd name="connsiteY4dup0dup1dup2dup3dup4dup5dup6dup7dup8dup9dup10dup11dup12dup13dup14dup15dup16dup17dup18dup19dup20dup21dup22dup23dup24dup25dup26dup27dup28dup29dup30" fmla="*/ 1972273 h 4731376"/>
                <a:gd name="connsiteX5dup0dup1dup2dup3dup4dup5dup6dup7dup8dup9dup10dup11dup12dup13dup14dup15dup16dup17dup18dup19dup20dup21dup22dup23dup24dup25dup26dup27dup28dup29dup30" fmla="*/ 711112 w 3523460"/>
                <a:gd name="connsiteY5dup0dup1dup2dup3dup4dup5dup6dup7dup8dup9dup10dup11dup12dup13dup14dup15dup16dup17dup18dup19dup20dup21dup22dup23dup24dup25dup26dup27dup28dup29dup30" fmla="*/ 215035 h 4731376"/>
                <a:gd name="connsiteX6dup0dup1dup2dup3dup4dup5dup6dup7dup8dup9dup10dup11dup12dup13dup14dup15dup16dup17dup18dup19dup20dup21dup22dup23dup24dup25dup26dup27dup28dup29dup30" fmla="*/ 1251801 w 3523460"/>
                <a:gd name="connsiteY6dup0dup1dup2dup3dup4dup5dup6dup7dup8dup9dup10dup11dup12dup13dup14dup15dup16dup17dup18dup19dup20dup21dup22dup23dup24dup25dup26dup27dup28dup29dup30" fmla="*/ 1765539 h 4731376"/>
                <a:gd name="connsiteX7dup0dup1dup2dup3dup4dup5dup6dup7dup8dup9dup10dup11dup12dup13dup14dup15dup16dup17dup18dup19dup20dup21dup22dup23dup24dup25dup26dup27dup28dup29dup30" fmla="*/ 1458534 w 3523460"/>
                <a:gd name="connsiteY7dup0dup1dup2dup3dup4dup5dup6dup7dup8dup9dup10dup11dup12dup13dup14dup15dup16dup17dup18dup19dup20dup21dup22dup23dup24dup25dup26dup27dup28dup29dup30" fmla="*/ 350 h 4731376"/>
                <a:gd name="connsiteX8dup0dup1dup2dup3dup4dup5dup6dup7dup8dup9dup10dup11dup12dup13dup14dup15dup16dup17dup18dup19dup20dup21dup22dup23dup24dup25dup26dup27dup28dup29dup30" fmla="*/ 1776587 w 3523460"/>
                <a:gd name="connsiteY8dup0dup1dup2dup3dup4dup5dup6dup7dup8dup9dup10dup11dup12dup13dup14dup15dup16dup17dup18dup19dup20dup21dup22dup23dup24dup25dup26dup27dup28dup29dup30" fmla="*/ 1821199 h 4731376"/>
                <a:gd name="connsiteX9dup0dup1dup2dup3dup4dup5dup6dup7dup8dup9dup10dup11dup12dup13dup14dup15dup16dup17dup18dup19dup20dup21dup22dup23dup24dup25dup26dup27dup28dup29dup30" fmla="*/ 2492205 w 3523460"/>
                <a:gd name="connsiteY9dup0dup1dup2dup3dup4dup5dup6dup7dup8dup9dup10dup11dup12dup13dup14dup15dup16dup17dup18dup19dup20dup21dup22dup23dup24dup25dup26dup27dup28dup29dup30" fmla="*/ 334305 h 4731376"/>
                <a:gd name="connsiteX10dup0dup1dup2dup3dup4dup5dup6dup7dup8dup9dup10dup11dup12dup13dup14dup15dup16dup17dup18dup19dup20dup21dup22dup23dup24dup25dup26dup27dup28dup29dup30" fmla="*/ 2213909 w 3523460"/>
                <a:gd name="connsiteY10dup0dup1dup2dup3dup4dup5dup6dup7dup8dup9dup10dup11dup12dup13dup14dup15dup16dup17dup18dup19dup20dup21dup22dup23dup24dup25dup26dup27dup28dup29dup30" fmla="*/ 1956371 h 4731376"/>
                <a:gd name="connsiteX11dup0dup1dup2dup3dup4dup5dup6dup7dup8dup9dup10dup11dup12dup13dup14dup15dup16dup17dup18dup19dup20dup21dup22dup23dup24dup25dup26dup27dup28dup29dup30" fmla="*/ 2325227 w 3523460"/>
                <a:gd name="connsiteY11dup0dup1dup2dup3dup4dup5dup6dup7dup8dup9dup10dup11dup12dup13dup14dup15dup16dup17dup18dup19dup20dup21dup22dup23dup24dup25dup26dup27dup28dup29dup30" fmla="*/ 2711745 h 4731376"/>
                <a:gd name="connsiteX12dup0dup1dup2dup3dup4dup5dup6dup7dup8dup9dup10dup11dup12dup13dup14dup15dup16dup17dup18dup19dup20dup21dup22dup23dup24dup25dup26dup27dup28dup29dup30" fmla="*/ 2762549 w 3523460"/>
                <a:gd name="connsiteY12dup0dup1dup2dup3dup4dup5dup6dup7dup8dup9dup10dup11dup12dup13dup14dup15dup16dup17dup18dup19dup20dup21dup22dup23dup24dup25dup26dup27dup28dup29dup30" fmla="*/ 2266471 h 4731376"/>
                <a:gd name="connsiteX13dup0dup1dup2dup3dup4dup5dup6dup7dup8dup9dup10dup11dup12dup13dup14dup15dup16dup17dup18dup19dup20dup21dup22dup23dup24dup25dup26dup27dup28dup29dup30" fmla="*/ 3509971 w 3523460"/>
                <a:gd name="connsiteY13dup0dup1dup2dup3dup4dup5dup6dup7dup8dup9dup10dup11dup12dup13dup14dup15dup16dup17dup18dup19dup20dup21dup22dup23dup24dup25dup26dup27dup28dup29dup30" fmla="*/ 2163105 h 4731376"/>
                <a:gd name="connsiteX14dup0dup1dup2dup3dup4dup5dup6dup7dup8dup9dup10dup11dup12dup13dup14dup15dup16dup17dup18dup19dup20dup21dup22dup23dup24dup25dup26dup27dup28dup29dup30" fmla="*/ 2778451 w 3523460"/>
                <a:gd name="connsiteY14dup0dup1dup2dup3dup4dup5dup6dup7dup8dup9dup10dup11dup12dup13dup14dup15dup16dup17dup18dup19dup20dup21dup22dup23dup24dup25dup26dup27dup28dup29dup30" fmla="*/ 2942332 h 4731376"/>
                <a:gd name="connsiteX15dup0dup1dup2dup3dup4dup5dup6dup7dup8dup9dup10dup11dup12dup13dup14dup15dup16dup17dup18dup19dup20dup21dup22dup23dup24dup25dup26dup27dup28dup29dup30" fmla="*/ 2118493 w 3523460"/>
                <a:gd name="connsiteY15dup0dup1dup2dup3dup4dup5dup6dup7dup8dup9dup10dup11dup12dup13dup14dup15dup16dup17dup18dup19dup20dup21dup22dup23dup24dup25dup26dup27dup28dup29dup30" fmla="*/ 4007807 h 4731376"/>
                <a:gd name="connsiteX16dup0dup1dup2dup3dup4dup5dup6dup7dup8dup9dup10dup11dup12dup13dup14dup15dup16dup17dup18dup19dup20dup21dup22dup23dup24dup25dup26dup27dup28dup29dup30" fmla="*/ 2229811 w 3523460"/>
                <a:gd name="connsiteY16dup0dup1dup2dup3dup4dup5dup6dup7dup8dup9dup10dup11dup12dup13dup14dup15dup16dup17dup18dup19dup20dup21dup22dup23dup24dup25dup26dup27dup28dup29dup30" fmla="*/ 4731376 h 4731376"/>
                <a:gd name="connsiteX17dup0dup1dup2dup3dup4dup5dup6dup7dup8dup9dup10dup11dup12dup13dup14dup15dup16dup17dup18dup19dup20dup21dup22dup23dup24dup25dup26dup27dup28dup29dup30" fmla="*/ 830382 w 3523460"/>
                <a:gd name="connsiteY17dup0dup1dup2dup3dup4dup5dup6dup7dup8dup9dup10dup11dup12dup13dup14dup15dup16dup17dup18dup19dup20dup21dup22dup23dup24dup25dup26dup27dup28dup29dup30" fmla="*/ 4731376 h 4731376"/>
                <a:gd name="connsiteX0dup0dup1dup2dup3dup4dup5dup6dup7dup8dup9dup10dup11dup12dup13dup14dup15dup16dup17dup18dup19dup20dup21dup22dup23dup24dup25dup26dup27dup28dup29dup30dup31" fmla="*/ 830382 w 3523460"/>
                <a:gd name="connsiteY0dup0dup1dup2dup3dup4dup5dup6dup7dup8dup9dup10dup11dup12dup13dup14dup15dup16dup17dup18dup19dup20dup21dup22dup23dup24dup25dup26dup27dup28dup29dup30dup31" fmla="*/ 4731376 h 4731376"/>
                <a:gd name="connsiteX1dup0dup1dup2dup3dup4dup5dup6dup7dup8dup9dup10dup11dup12dup13dup14dup15dup16dup17dup18dup19dup20dup21dup22dup23dup24dup25dup26dup27dup28dup29dup30dup31" fmla="*/ 870139 w 3523460"/>
                <a:gd name="connsiteY1dup0dup1dup2dup3dup4dup5dup6dup7dup8dup9dup10dup11dup12dup13dup14dup15dup16dup17dup18dup19dup20dup21dup22dup23dup24dup25dup26dup27dup28dup29dup30dup31" fmla="*/ 4095273 h 4731376"/>
                <a:gd name="connsiteX2dup0dup1dup2dup3dup4dup5dup6dup7dup8dup9dup10dup11dup12dup13dup14dup15dup16dup17dup18dup19dup20dup21dup22dup23dup24dup25dup26dup27dup28dup29dup30dup31" fmla="*/ 432816 w 3523460"/>
                <a:gd name="connsiteY2dup0dup1dup2dup3dup4dup5dup6dup7dup8dup9dup10dup11dup12dup13dup14dup15dup16dup17dup18dup19dup20dup21dup22dup23dup24dup25dup26dup27dup28dup29dup30dup31" fmla="*/ 2274423 h 4731376"/>
                <a:gd name="connsiteX3dup0dup1dup2dup3dup4dup5dup6dup7dup8dup9dup10dup11dup12dup13dup14dup15dup16dup17dup18dup19dup20dup21dup22dup23dup24dup25dup26dup27dup28dup29dup30dup31" fmla="*/ 75008 w 3523460"/>
                <a:gd name="connsiteY3dup0dup1dup2dup3dup4dup5dup6dup7dup8dup9dup10dup11dup12dup13dup14dup15dup16dup17dup18dup19dup20dup21dup22dup23dup24dup25dup26dup27dup28dup29dup30dup31" fmla="*/ 970409 h 4731376"/>
                <a:gd name="connsiteX4dup0dup1dup2dup3dup4dup5dup6dup7dup8dup9dup10dup11dup12dup13dup14dup15dup16dup17dup18dup19dup20dup21dup22dup23dup24dup25dup26dup27dup28dup29dup30dup31" fmla="*/ 766771 w 3523460"/>
                <a:gd name="connsiteY4dup0dup1dup2dup3dup4dup5dup6dup7dup8dup9dup10dup11dup12dup13dup14dup15dup16dup17dup18dup19dup20dup21dup22dup23dup24dup25dup26dup27dup28dup29dup30dup31" fmla="*/ 1972273 h 4731376"/>
                <a:gd name="connsiteX5dup0dup1dup2dup3dup4dup5dup6dup7dup8dup9dup10dup11dup12dup13dup14dup15dup16dup17dup18dup19dup20dup21dup22dup23dup24dup25dup26dup27dup28dup29dup30dup31" fmla="*/ 711112 w 3523460"/>
                <a:gd name="connsiteY5dup0dup1dup2dup3dup4dup5dup6dup7dup8dup9dup10dup11dup12dup13dup14dup15dup16dup17dup18dup19dup20dup21dup22dup23dup24dup25dup26dup27dup28dup29dup30dup31" fmla="*/ 215035 h 4731376"/>
                <a:gd name="connsiteX6dup0dup1dup2dup3dup4dup5dup6dup7dup8dup9dup10dup11dup12dup13dup14dup15dup16dup17dup18dup19dup20dup21dup22dup23dup24dup25dup26dup27dup28dup29dup30dup31" fmla="*/ 1251801 w 3523460"/>
                <a:gd name="connsiteY6dup0dup1dup2dup3dup4dup5dup6dup7dup8dup9dup10dup11dup12dup13dup14dup15dup16dup17dup18dup19dup20dup21dup22dup23dup24dup25dup26dup27dup28dup29dup30dup31" fmla="*/ 1765539 h 4731376"/>
                <a:gd name="connsiteX7dup0dup1dup2dup3dup4dup5dup6dup7dup8dup9dup10dup11dup12dup13dup14dup15dup16dup17dup18dup19dup20dup21dup22dup23dup24dup25dup26dup27dup28dup29dup30dup31" fmla="*/ 1458534 w 3523460"/>
                <a:gd name="connsiteY7dup0dup1dup2dup3dup4dup5dup6dup7dup8dup9dup10dup11dup12dup13dup14dup15dup16dup17dup18dup19dup20dup21dup22dup23dup24dup25dup26dup27dup28dup29dup30dup31" fmla="*/ 350 h 4731376"/>
                <a:gd name="connsiteX8dup0dup1dup2dup3dup4dup5dup6dup7dup8dup9dup10dup11dup12dup13dup14dup15dup16dup17dup18dup19dup20dup21dup22dup23dup24dup25dup26dup27dup28dup29dup30dup31" fmla="*/ 1776587 w 3523460"/>
                <a:gd name="connsiteY8dup0dup1dup2dup3dup4dup5dup6dup7dup8dup9dup10dup11dup12dup13dup14dup15dup16dup17dup18dup19dup20dup21dup22dup23dup24dup25dup26dup27dup28dup29dup30dup31" fmla="*/ 1821199 h 4731376"/>
                <a:gd name="connsiteX9dup0dup1dup2dup3dup4dup5dup6dup7dup8dup9dup10dup11dup12dup13dup14dup15dup16dup17dup18dup19dup20dup21dup22dup23dup24dup25dup26dup27dup28dup29dup30dup31" fmla="*/ 2492205 w 3523460"/>
                <a:gd name="connsiteY9dup0dup1dup2dup3dup4dup5dup6dup7dup8dup9dup10dup11dup12dup13dup14dup15dup16dup17dup18dup19dup20dup21dup22dup23dup24dup25dup26dup27dup28dup29dup30dup31" fmla="*/ 334305 h 4731376"/>
                <a:gd name="connsiteX10dup0dup1dup2dup3dup4dup5dup6dup7dup8dup9dup10dup11dup12dup13dup14dup15dup16dup17dup18dup19dup20dup21dup22dup23dup24dup25dup26dup27dup28dup29dup30dup31" fmla="*/ 2213909 w 3523460"/>
                <a:gd name="connsiteY10dup0dup1dup2dup3dup4dup5dup6dup7dup8dup9dup10dup11dup12dup13dup14dup15dup16dup17dup18dup19dup20dup21dup22dup23dup24dup25dup26dup27dup28dup29dup30dup31" fmla="*/ 1956371 h 4731376"/>
                <a:gd name="connsiteX11dup0dup1dup2dup3dup4dup5dup6dup7dup8dup9dup10dup11dup12dup13dup14dup15dup16dup17dup18dup19dup20dup21dup22dup23dup24dup25dup26dup27dup28dup29dup30dup31" fmla="*/ 2325227 w 3523460"/>
                <a:gd name="connsiteY11dup0dup1dup2dup3dup4dup5dup6dup7dup8dup9dup10dup11dup12dup13dup14dup15dup16dup17dup18dup19dup20dup21dup22dup23dup24dup25dup26dup27dup28dup29dup30dup31" fmla="*/ 2711745 h 4731376"/>
                <a:gd name="connsiteX12dup0dup1dup2dup3dup4dup5dup6dup7dup8dup9dup10dup11dup12dup13dup14dup15dup16dup17dup18dup19dup20dup21dup22dup23dup24dup25dup26dup27dup28dup29dup30dup31" fmla="*/ 2762549 w 3523460"/>
                <a:gd name="connsiteY12dup0dup1dup2dup3dup4dup5dup6dup7dup8dup9dup10dup11dup12dup13dup14dup15dup16dup17dup18dup19dup20dup21dup22dup23dup24dup25dup26dup27dup28dup29dup30dup31" fmla="*/ 2266471 h 4731376"/>
                <a:gd name="connsiteX13dup0dup1dup2dup3dup4dup5dup6dup7dup8dup9dup10dup11dup12dup13dup14dup15dup16dup17dup18dup19dup20dup21dup22dup23dup24dup25dup26dup27dup28dup29dup30dup31" fmla="*/ 3509971 w 3523460"/>
                <a:gd name="connsiteY13dup0dup1dup2dup3dup4dup5dup6dup7dup8dup9dup10dup11dup12dup13dup14dup15dup16dup17dup18dup19dup20dup21dup22dup23dup24dup25dup26dup27dup28dup29dup30dup31" fmla="*/ 2163105 h 4731376"/>
                <a:gd name="connsiteX14dup0dup1dup2dup3dup4dup5dup6dup7dup8dup9dup10dup11dup12dup13dup14dup15dup16dup17dup18dup19dup20dup21dup22dup23dup24dup25dup26dup27dup28dup29dup30dup31" fmla="*/ 2778451 w 3523460"/>
                <a:gd name="connsiteY14dup0dup1dup2dup3dup4dup5dup6dup7dup8dup9dup10dup11dup12dup13dup14dup15dup16dup17dup18dup19dup20dup21dup22dup23dup24dup25dup26dup27dup28dup29dup30dup31" fmla="*/ 2942332 h 4731376"/>
                <a:gd name="connsiteX15dup0dup1dup2dup3dup4dup5dup6dup7dup8dup9dup10dup11dup12dup13dup14dup15dup16dup17dup18dup19dup20dup21dup22dup23dup24dup25dup26dup27dup28dup29dup30dup31" fmla="*/ 2118493 w 3523460"/>
                <a:gd name="connsiteY15dup0dup1dup2dup3dup4dup5dup6dup7dup8dup9dup10dup11dup12dup13dup14dup15dup16dup17dup18dup19dup20dup21dup22dup23dup24dup25dup26dup27dup28dup29dup30dup31" fmla="*/ 4007807 h 4731376"/>
                <a:gd name="connsiteX16dup0dup1dup2dup3dup4dup5dup6dup7dup8dup9dup10dup11dup12dup13dup14dup15dup16dup17dup18dup19dup20dup21dup22dup23dup24dup25dup26dup27dup28dup29dup30dup31" fmla="*/ 2229811 w 3523460"/>
                <a:gd name="connsiteY16dup0dup1dup2dup3dup4dup5dup6dup7dup8dup9dup10dup11dup12dup13dup14dup15dup16dup17dup18dup19dup20dup21dup22dup23dup24dup25dup26dup27dup28dup29dup30dup31" fmla="*/ 4731376 h 4731376"/>
                <a:gd name="connsiteX17dup0dup1dup2dup3dup4dup5dup6dup7dup8dup9dup10dup11dup12dup13dup14dup15dup16dup17dup18dup19dup20dup21dup22dup23dup24dup25dup26dup27dup28dup29dup30dup31" fmla="*/ 830382 w 3523460"/>
                <a:gd name="connsiteY17dup0dup1dup2dup3dup4dup5dup6dup7dup8dup9dup10dup11dup12dup13dup14dup15dup16dup17dup18dup19dup20dup21dup22dup23dup24dup25dup26dup27dup28dup29dup30dup31" fmla="*/ 4731376 h 4731376"/>
                <a:gd name="connsiteX0dup0dup1dup2dup3dup4dup5dup6dup7dup8dup9dup10dup11dup12dup13dup14dup15dup16dup17dup18dup19dup20dup21dup22dup23dup24dup25dup26dup27dup28dup29dup30dup31dup32" fmla="*/ 830382 w 3523460"/>
                <a:gd name="connsiteY0dup0dup1dup2dup3dup4dup5dup6dup7dup8dup9dup10dup11dup12dup13dup14dup15dup16dup17dup18dup19dup20dup21dup22dup23dup24dup25dup26dup27dup28dup29dup30dup31dup32" fmla="*/ 4731376 h 4731376"/>
                <a:gd name="connsiteX1dup0dup1dup2dup3dup4dup5dup6dup7dup8dup9dup10dup11dup12dup13dup14dup15dup16dup17dup18dup19dup20dup21dup22dup23dup24dup25dup26dup27dup28dup29dup30dup31dup32" fmla="*/ 870139 w 3523460"/>
                <a:gd name="connsiteY1dup0dup1dup2dup3dup4dup5dup6dup7dup8dup9dup10dup11dup12dup13dup14dup15dup16dup17dup18dup19dup20dup21dup22dup23dup24dup25dup26dup27dup28dup29dup30dup31dup32" fmla="*/ 4095273 h 4731376"/>
                <a:gd name="connsiteX2dup0dup1dup2dup3dup4dup5dup6dup7dup8dup9dup10dup11dup12dup13dup14dup15dup16dup17dup18dup19dup20dup21dup22dup23dup24dup25dup26dup27dup28dup29dup30dup31dup32" fmla="*/ 432816 w 3523460"/>
                <a:gd name="connsiteY2dup0dup1dup2dup3dup4dup5dup6dup7dup8dup9dup10dup11dup12dup13dup14dup15dup16dup17dup18dup19dup20dup21dup22dup23dup24dup25dup26dup27dup28dup29dup30dup31dup32" fmla="*/ 2274423 h 4731376"/>
                <a:gd name="connsiteX3dup0dup1dup2dup3dup4dup5dup6dup7dup8dup9dup10dup11dup12dup13dup14dup15dup16dup17dup18dup19dup20dup21dup22dup23dup24dup25dup26dup27dup28dup29dup30dup31dup32" fmla="*/ 75008 w 3523460"/>
                <a:gd name="connsiteY3dup0dup1dup2dup3dup4dup5dup6dup7dup8dup9dup10dup11dup12dup13dup14dup15dup16dup17dup18dup19dup20dup21dup22dup23dup24dup25dup26dup27dup28dup29dup30dup31dup32" fmla="*/ 970409 h 4731376"/>
                <a:gd name="connsiteX4dup0dup1dup2dup3dup4dup5dup6dup7dup8dup9dup10dup11dup12dup13dup14dup15dup16dup17dup18dup19dup20dup21dup22dup23dup24dup25dup26dup27dup28dup29dup30dup31dup32" fmla="*/ 766771 w 3523460"/>
                <a:gd name="connsiteY4dup0dup1dup2dup3dup4dup5dup6dup7dup8dup9dup10dup11dup12dup13dup14dup15dup16dup17dup18dup19dup20dup21dup22dup23dup24dup25dup26dup27dup28dup29dup30dup31dup32" fmla="*/ 1972273 h 4731376"/>
                <a:gd name="connsiteX5dup0dup1dup2dup3dup4dup5dup6dup7dup8dup9dup10dup11dup12dup13dup14dup15dup16dup17dup18dup19dup20dup21dup22dup23dup24dup25dup26dup27dup28dup29dup30dup31dup32" fmla="*/ 711112 w 3523460"/>
                <a:gd name="connsiteY5dup0dup1dup2dup3dup4dup5dup6dup7dup8dup9dup10dup11dup12dup13dup14dup15dup16dup17dup18dup19dup20dup21dup22dup23dup24dup25dup26dup27dup28dup29dup30dup31dup32" fmla="*/ 215035 h 4731376"/>
                <a:gd name="connsiteX6dup0dup1dup2dup3dup4dup5dup6dup7dup8dup9dup10dup11dup12dup13dup14dup15dup16dup17dup18dup19dup20dup21dup22dup23dup24dup25dup26dup27dup28dup29dup30dup31dup32" fmla="*/ 1251801 w 3523460"/>
                <a:gd name="connsiteY6dup0dup1dup2dup3dup4dup5dup6dup7dup8dup9dup10dup11dup12dup13dup14dup15dup16dup17dup18dup19dup20dup21dup22dup23dup24dup25dup26dup27dup28dup29dup30dup31dup32" fmla="*/ 1765539 h 4731376"/>
                <a:gd name="connsiteX7dup0dup1dup2dup3dup4dup5dup6dup7dup8dup9dup10dup11dup12dup13dup14dup15dup16dup17dup18dup19dup20dup21dup22dup23dup24dup25dup26dup27dup28dup29dup30dup31dup32" fmla="*/ 1458534 w 3523460"/>
                <a:gd name="connsiteY7dup0dup1dup2dup3dup4dup5dup6dup7dup8dup9dup10dup11dup12dup13dup14dup15dup16dup17dup18dup19dup20dup21dup22dup23dup24dup25dup26dup27dup28dup29dup30dup31dup32" fmla="*/ 350 h 4731376"/>
                <a:gd name="connsiteX8dup0dup1dup2dup3dup4dup5dup6dup7dup8dup9dup10dup11dup12dup13dup14dup15dup16dup17dup18dup19dup20dup21dup22dup23dup24dup25dup26dup27dup28dup29dup30dup31dup32" fmla="*/ 1776587 w 3523460"/>
                <a:gd name="connsiteY8dup0dup1dup2dup3dup4dup5dup6dup7dup8dup9dup10dup11dup12dup13dup14dup15dup16dup17dup18dup19dup20dup21dup22dup23dup24dup25dup26dup27dup28dup29dup30dup31dup32" fmla="*/ 1821199 h 4731376"/>
                <a:gd name="connsiteX9dup0dup1dup2dup3dup4dup5dup6dup7dup8dup9dup10dup11dup12dup13dup14dup15dup16dup17dup18dup19dup20dup21dup22dup23dup24dup25dup26dup27dup28dup29dup30dup31dup32" fmla="*/ 2492205 w 3523460"/>
                <a:gd name="connsiteY9dup0dup1dup2dup3dup4dup5dup6dup7dup8dup9dup10dup11dup12dup13dup14dup15dup16dup17dup18dup19dup20dup21dup22dup23dup24dup25dup26dup27dup28dup29dup30dup31dup32" fmla="*/ 334305 h 4731376"/>
                <a:gd name="connsiteX10dup0dup1dup2dup3dup4dup5dup6dup7dup8dup9dup10dup11dup12dup13dup14dup15dup16dup17dup18dup19dup20dup21dup22dup23dup24dup25dup26dup27dup28dup29dup30dup31dup32" fmla="*/ 2213909 w 3523460"/>
                <a:gd name="connsiteY10dup0dup1dup2dup3dup4dup5dup6dup7dup8dup9dup10dup11dup12dup13dup14dup15dup16dup17dup18dup19dup20dup21dup22dup23dup24dup25dup26dup27dup28dup29dup30dup31dup32" fmla="*/ 1956371 h 4731376"/>
                <a:gd name="connsiteX11dup0dup1dup2dup3dup4dup5dup6dup7dup8dup9dup10dup11dup12dup13dup14dup15dup16dup17dup18dup19dup20dup21dup22dup23dup24dup25dup26dup27dup28dup29dup30dup31dup32" fmla="*/ 2325227 w 3523460"/>
                <a:gd name="connsiteY11dup0dup1dup2dup3dup4dup5dup6dup7dup8dup9dup10dup11dup12dup13dup14dup15dup16dup17dup18dup19dup20dup21dup22dup23dup24dup25dup26dup27dup28dup29dup30dup31dup32" fmla="*/ 2711745 h 4731376"/>
                <a:gd name="connsiteX12dup0dup1dup2dup3dup4dup5dup6dup7dup8dup9dup10dup11dup12dup13dup14dup15dup16dup17dup18dup19dup20dup21dup22dup23dup24dup25dup26dup27dup28dup29dup30dup31dup32" fmla="*/ 2762549 w 3523460"/>
                <a:gd name="connsiteY12dup0dup1dup2dup3dup4dup5dup6dup7dup8dup9dup10dup11dup12dup13dup14dup15dup16dup17dup18dup19dup20dup21dup22dup23dup24dup25dup26dup27dup28dup29dup30dup31dup32" fmla="*/ 2266471 h 4731376"/>
                <a:gd name="connsiteX13dup0dup1dup2dup3dup4dup5dup6dup7dup8dup9dup10dup11dup12dup13dup14dup15dup16dup17dup18dup19dup20dup21dup22dup23dup24dup25dup26dup27dup28dup29dup30dup31dup32" fmla="*/ 3509971 w 3523460"/>
                <a:gd name="connsiteY13dup0dup1dup2dup3dup4dup5dup6dup7dup8dup9dup10dup11dup12dup13dup14dup15dup16dup17dup18dup19dup20dup21dup22dup23dup24dup25dup26dup27dup28dup29dup30dup31dup32" fmla="*/ 2163105 h 4731376"/>
                <a:gd name="connsiteX14dup0dup1dup2dup3dup4dup5dup6dup7dup8dup9dup10dup11dup12dup13dup14dup15dup16dup17dup18dup19dup20dup21dup22dup23dup24dup25dup26dup27dup28dup29dup30dup31dup32" fmla="*/ 2778451 w 3523460"/>
                <a:gd name="connsiteY14dup0dup1dup2dup3dup4dup5dup6dup7dup8dup9dup10dup11dup12dup13dup14dup15dup16dup17dup18dup19dup20dup21dup22dup23dup24dup25dup26dup27dup28dup29dup30dup31dup32" fmla="*/ 2942332 h 4731376"/>
                <a:gd name="connsiteX15dup0dup1dup2dup3dup4dup5dup6dup7dup8dup9dup10dup11dup12dup13dup14dup15dup16dup17dup18dup19dup20dup21dup22dup23dup24dup25dup26dup27dup28dup29dup30dup31dup32" fmla="*/ 2118493 w 3523460"/>
                <a:gd name="connsiteY15dup0dup1dup2dup3dup4dup5dup6dup7dup8dup9dup10dup11dup12dup13dup14dup15dup16dup17dup18dup19dup20dup21dup22dup23dup24dup25dup26dup27dup28dup29dup30dup31dup32" fmla="*/ 4007807 h 4731376"/>
                <a:gd name="connsiteX16dup0dup1dup2dup3dup4dup5dup6dup7dup8dup9dup10dup11dup12dup13dup14dup15dup16dup17dup18dup19dup20dup21dup22dup23dup24dup25dup26dup27dup28dup29dup30dup31dup32" fmla="*/ 2229811 w 3523460"/>
                <a:gd name="connsiteY16dup0dup1dup2dup3dup4dup5dup6dup7dup8dup9dup10dup11dup12dup13dup14dup15dup16dup17dup18dup19dup20dup21dup22dup23dup24dup25dup26dup27dup28dup29dup30dup31dup32" fmla="*/ 4731376 h 4731376"/>
                <a:gd name="connsiteX17dup0dup1dup2dup3dup4dup5dup6dup7dup8dup9dup10dup11dup12dup13dup14dup15dup16dup17dup18dup19dup20dup21dup22dup23dup24dup25dup26dup27dup28dup29dup30dup31dup32" fmla="*/ 830382 w 3523460"/>
                <a:gd name="connsiteY17dup0dup1dup2dup3dup4dup5dup6dup7dup8dup9dup10dup11dup12dup13dup14dup15dup16dup17dup18dup19dup20dup21dup22dup23dup24dup25dup26dup27dup28dup29dup30dup31dup32" fmla="*/ 4731376 h 4731376"/>
                <a:gd name="connsiteX0dup0dup1dup2dup3dup4dup5dup6dup7dup8dup9dup10dup11dup12dup13dup14dup15dup16dup17dup18dup19dup20dup21dup22dup23dup24dup25dup26dup27dup28dup29dup30dup31dup32dup33" fmla="*/ 830382 w 3523460"/>
                <a:gd name="connsiteY0dup0dup1dup2dup3dup4dup5dup6dup7dup8dup9dup10dup11dup12dup13dup14dup15dup16dup17dup18dup19dup20dup21dup22dup23dup24dup25dup26dup27dup28dup29dup30dup31dup32dup33" fmla="*/ 4731376 h 4731376"/>
                <a:gd name="connsiteX1dup0dup1dup2dup3dup4dup5dup6dup7dup8dup9dup10dup11dup12dup13dup14dup15dup16dup17dup18dup19dup20dup21dup22dup23dup24dup25dup26dup27dup28dup29dup30dup31dup32dup33" fmla="*/ 870139 w 3523460"/>
                <a:gd name="connsiteY1dup0dup1dup2dup3dup4dup5dup6dup7dup8dup9dup10dup11dup12dup13dup14dup15dup16dup17dup18dup19dup20dup21dup22dup23dup24dup25dup26dup27dup28dup29dup30dup31dup32dup33" fmla="*/ 4095273 h 4731376"/>
                <a:gd name="connsiteX2dup0dup1dup2dup3dup4dup5dup6dup7dup8dup9dup10dup11dup12dup13dup14dup15dup16dup17dup18dup19dup20dup21dup22dup23dup24dup25dup26dup27dup28dup29dup30dup31dup32dup33" fmla="*/ 432816 w 3523460"/>
                <a:gd name="connsiteY2dup0dup1dup2dup3dup4dup5dup6dup7dup8dup9dup10dup11dup12dup13dup14dup15dup16dup17dup18dup19dup20dup21dup22dup23dup24dup25dup26dup27dup28dup29dup30dup31dup32dup33" fmla="*/ 2274423 h 4731376"/>
                <a:gd name="connsiteX3dup0dup1dup2dup3dup4dup5dup6dup7dup8dup9dup10dup11dup12dup13dup14dup15dup16dup17dup18dup19dup20dup21dup22dup23dup24dup25dup26dup27dup28dup29dup30dup31dup32dup33" fmla="*/ 75008 w 3523460"/>
                <a:gd name="connsiteY3dup0dup1dup2dup3dup4dup5dup6dup7dup8dup9dup10dup11dup12dup13dup14dup15dup16dup17dup18dup19dup20dup21dup22dup23dup24dup25dup26dup27dup28dup29dup30dup31dup32dup33" fmla="*/ 970409 h 4731376"/>
                <a:gd name="connsiteX4dup0dup1dup2dup3dup4dup5dup6dup7dup8dup9dup10dup11dup12dup13dup14dup15dup16dup17dup18dup19dup20dup21dup22dup23dup24dup25dup26dup27dup28dup29dup30dup31dup32dup33" fmla="*/ 766771 w 3523460"/>
                <a:gd name="connsiteY4dup0dup1dup2dup3dup4dup5dup6dup7dup8dup9dup10dup11dup12dup13dup14dup15dup16dup17dup18dup19dup20dup21dup22dup23dup24dup25dup26dup27dup28dup29dup30dup31dup32dup33" fmla="*/ 1972273 h 4731376"/>
                <a:gd name="connsiteX5dup0dup1dup2dup3dup4dup5dup6dup7dup8dup9dup10dup11dup12dup13dup14dup15dup16dup17dup18dup19dup20dup21dup22dup23dup24dup25dup26dup27dup28dup29dup30dup31dup32dup33" fmla="*/ 711112 w 3523460"/>
                <a:gd name="connsiteY5dup0dup1dup2dup3dup4dup5dup6dup7dup8dup9dup10dup11dup12dup13dup14dup15dup16dup17dup18dup19dup20dup21dup22dup23dup24dup25dup26dup27dup28dup29dup30dup31dup32dup33" fmla="*/ 215035 h 4731376"/>
                <a:gd name="connsiteX6dup0dup1dup2dup3dup4dup5dup6dup7dup8dup9dup10dup11dup12dup13dup14dup15dup16dup17dup18dup19dup20dup21dup22dup23dup24dup25dup26dup27dup28dup29dup30dup31dup32dup33" fmla="*/ 1251801 w 3523460"/>
                <a:gd name="connsiteY6dup0dup1dup2dup3dup4dup5dup6dup7dup8dup9dup10dup11dup12dup13dup14dup15dup16dup17dup18dup19dup20dup21dup22dup23dup24dup25dup26dup27dup28dup29dup30dup31dup32dup33" fmla="*/ 1765539 h 4731376"/>
                <a:gd name="connsiteX7dup0dup1dup2dup3dup4dup5dup6dup7dup8dup9dup10dup11dup12dup13dup14dup15dup16dup17dup18dup19dup20dup21dup22dup23dup24dup25dup26dup27dup28dup29dup30dup31dup32dup33" fmla="*/ 1458534 w 3523460"/>
                <a:gd name="connsiteY7dup0dup1dup2dup3dup4dup5dup6dup7dup8dup9dup10dup11dup12dup13dup14dup15dup16dup17dup18dup19dup20dup21dup22dup23dup24dup25dup26dup27dup28dup29dup30dup31dup32dup33" fmla="*/ 350 h 4731376"/>
                <a:gd name="connsiteX8dup0dup1dup2dup3dup4dup5dup6dup7dup8dup9dup10dup11dup12dup13dup14dup15dup16dup17dup18dup19dup20dup21dup22dup23dup24dup25dup26dup27dup28dup29dup30dup31dup32dup33" fmla="*/ 1776587 w 3523460"/>
                <a:gd name="connsiteY8dup0dup1dup2dup3dup4dup5dup6dup7dup8dup9dup10dup11dup12dup13dup14dup15dup16dup17dup18dup19dup20dup21dup22dup23dup24dup25dup26dup27dup28dup29dup30dup31dup32dup33" fmla="*/ 1821199 h 4731376"/>
                <a:gd name="connsiteX9dup0dup1dup2dup3dup4dup5dup6dup7dup8dup9dup10dup11dup12dup13dup14dup15dup16dup17dup18dup19dup20dup21dup22dup23dup24dup25dup26dup27dup28dup29dup30dup31dup32dup33" fmla="*/ 2492205 w 3523460"/>
                <a:gd name="connsiteY9dup0dup1dup2dup3dup4dup5dup6dup7dup8dup9dup10dup11dup12dup13dup14dup15dup16dup17dup18dup19dup20dup21dup22dup23dup24dup25dup26dup27dup28dup29dup30dup31dup32dup33" fmla="*/ 334305 h 4731376"/>
                <a:gd name="connsiteX10dup0dup1dup2dup3dup4dup5dup6dup7dup8dup9dup10dup11dup12dup13dup14dup15dup16dup17dup18dup19dup20dup21dup22dup23dup24dup25dup26dup27dup28dup29dup30dup31dup32dup33" fmla="*/ 2221860 w 3523460"/>
                <a:gd name="connsiteY10dup0dup1dup2dup3dup4dup5dup6dup7dup8dup9dup10dup11dup12dup13dup14dup15dup16dup17dup18dup19dup20dup21dup22dup23dup24dup25dup26dup27dup28dup29dup30dup31dup32dup33" fmla="*/ 2012031 h 4731376"/>
                <a:gd name="connsiteX11dup0dup1dup2dup3dup4dup5dup6dup7dup8dup9dup10dup11dup12dup13dup14dup15dup16dup17dup18dup19dup20dup21dup22dup23dup24dup25dup26dup27dup28dup29dup30dup31dup32dup33" fmla="*/ 2325227 w 3523460"/>
                <a:gd name="connsiteY11dup0dup1dup2dup3dup4dup5dup6dup7dup8dup9dup10dup11dup12dup13dup14dup15dup16dup17dup18dup19dup20dup21dup22dup23dup24dup25dup26dup27dup28dup29dup30dup31dup32dup33" fmla="*/ 2711745 h 4731376"/>
                <a:gd name="connsiteX12dup0dup1dup2dup3dup4dup5dup6dup7dup8dup9dup10dup11dup12dup13dup14dup15dup16dup17dup18dup19dup20dup21dup22dup23dup24dup25dup26dup27dup28dup29dup30dup31dup32dup33" fmla="*/ 2762549 w 3523460"/>
                <a:gd name="connsiteY12dup0dup1dup2dup3dup4dup5dup6dup7dup8dup9dup10dup11dup12dup13dup14dup15dup16dup17dup18dup19dup20dup21dup22dup23dup24dup25dup26dup27dup28dup29dup30dup31dup32dup33" fmla="*/ 2266471 h 4731376"/>
                <a:gd name="connsiteX13dup0dup1dup2dup3dup4dup5dup6dup7dup8dup9dup10dup11dup12dup13dup14dup15dup16dup17dup18dup19dup20dup21dup22dup23dup24dup25dup26dup27dup28dup29dup30dup31dup32dup33" fmla="*/ 3509971 w 3523460"/>
                <a:gd name="connsiteY13dup0dup1dup2dup3dup4dup5dup6dup7dup8dup9dup10dup11dup12dup13dup14dup15dup16dup17dup18dup19dup20dup21dup22dup23dup24dup25dup26dup27dup28dup29dup30dup31dup32dup33" fmla="*/ 2163105 h 4731376"/>
                <a:gd name="connsiteX14dup0dup1dup2dup3dup4dup5dup6dup7dup8dup9dup10dup11dup12dup13dup14dup15dup16dup17dup18dup19dup20dup21dup22dup23dup24dup25dup26dup27dup28dup29dup30dup31dup32dup33" fmla="*/ 2778451 w 3523460"/>
                <a:gd name="connsiteY14dup0dup1dup2dup3dup4dup5dup6dup7dup8dup9dup10dup11dup12dup13dup14dup15dup16dup17dup18dup19dup20dup21dup22dup23dup24dup25dup26dup27dup28dup29dup30dup31dup32dup33" fmla="*/ 2942332 h 4731376"/>
                <a:gd name="connsiteX15dup0dup1dup2dup3dup4dup5dup6dup7dup8dup9dup10dup11dup12dup13dup14dup15dup16dup17dup18dup19dup20dup21dup22dup23dup24dup25dup26dup27dup28dup29dup30dup31dup32dup33" fmla="*/ 2118493 w 3523460"/>
                <a:gd name="connsiteY15dup0dup1dup2dup3dup4dup5dup6dup7dup8dup9dup10dup11dup12dup13dup14dup15dup16dup17dup18dup19dup20dup21dup22dup23dup24dup25dup26dup27dup28dup29dup30dup31dup32dup33" fmla="*/ 4007807 h 4731376"/>
                <a:gd name="connsiteX16dup0dup1dup2dup3dup4dup5dup6dup7dup8dup9dup10dup11dup12dup13dup14dup15dup16dup17dup18dup19dup20dup21dup22dup23dup24dup25dup26dup27dup28dup29dup30dup31dup32dup33" fmla="*/ 2229811 w 3523460"/>
                <a:gd name="connsiteY16dup0dup1dup2dup3dup4dup5dup6dup7dup8dup9dup10dup11dup12dup13dup14dup15dup16dup17dup18dup19dup20dup21dup22dup23dup24dup25dup26dup27dup28dup29dup30dup31dup32dup33" fmla="*/ 4731376 h 4731376"/>
                <a:gd name="connsiteX17dup0dup1dup2dup3dup4dup5dup6dup7dup8dup9dup10dup11dup12dup13dup14dup15dup16dup17dup18dup19dup20dup21dup22dup23dup24dup25dup26dup27dup28dup29dup30dup31dup32dup33" fmla="*/ 830382 w 3523460"/>
                <a:gd name="connsiteY17dup0dup1dup2dup3dup4dup5dup6dup7dup8dup9dup10dup11dup12dup13dup14dup15dup16dup17dup18dup19dup20dup21dup22dup23dup24dup25dup26dup27dup28dup29dup30dup31dup32dup33" fmla="*/ 4731376 h 4731376"/>
                <a:gd name="connsiteX0dup0dup1dup2dup3dup4dup5dup6dup7dup8dup9dup10dup11dup12dup13dup14dup15dup16dup17dup18dup19dup20dup21dup22dup23dup24dup25dup26dup27dup28dup29dup30dup31dup32dup33dup34" fmla="*/ 830382 w 3523460"/>
                <a:gd name="connsiteY0dup0dup1dup2dup3dup4dup5dup6dup7dup8dup9dup10dup11dup12dup13dup14dup15dup16dup17dup18dup19dup20dup21dup22dup23dup24dup25dup26dup27dup28dup29dup30dup31dup32dup33dup34" fmla="*/ 4731376 h 4731376"/>
                <a:gd name="connsiteX1dup0dup1dup2dup3dup4dup5dup6dup7dup8dup9dup10dup11dup12dup13dup14dup15dup16dup17dup18dup19dup20dup21dup22dup23dup24dup25dup26dup27dup28dup29dup30dup31dup32dup33dup34" fmla="*/ 870139 w 3523460"/>
                <a:gd name="connsiteY1dup0dup1dup2dup3dup4dup5dup6dup7dup8dup9dup10dup11dup12dup13dup14dup15dup16dup17dup18dup19dup20dup21dup22dup23dup24dup25dup26dup27dup28dup29dup30dup31dup32dup33dup34" fmla="*/ 4095273 h 4731376"/>
                <a:gd name="connsiteX2dup0dup1dup2dup3dup4dup5dup6dup7dup8dup9dup10dup11dup12dup13dup14dup15dup16dup17dup18dup19dup20dup21dup22dup23dup24dup25dup26dup27dup28dup29dup30dup31dup32dup33dup34" fmla="*/ 432816 w 3523460"/>
                <a:gd name="connsiteY2dup0dup1dup2dup3dup4dup5dup6dup7dup8dup9dup10dup11dup12dup13dup14dup15dup16dup17dup18dup19dup20dup21dup22dup23dup24dup25dup26dup27dup28dup29dup30dup31dup32dup33dup34" fmla="*/ 2274423 h 4731376"/>
                <a:gd name="connsiteX3dup0dup1dup2dup3dup4dup5dup6dup7dup8dup9dup10dup11dup12dup13dup14dup15dup16dup17dup18dup19dup20dup21dup22dup23dup24dup25dup26dup27dup28dup29dup30dup31dup32dup33dup34" fmla="*/ 75008 w 3523460"/>
                <a:gd name="connsiteY3dup0dup1dup2dup3dup4dup5dup6dup7dup8dup9dup10dup11dup12dup13dup14dup15dup16dup17dup18dup19dup20dup21dup22dup23dup24dup25dup26dup27dup28dup29dup30dup31dup32dup33dup34" fmla="*/ 970409 h 4731376"/>
                <a:gd name="connsiteX4dup0dup1dup2dup3dup4dup5dup6dup7dup8dup9dup10dup11dup12dup13dup14dup15dup16dup17dup18dup19dup20dup21dup22dup23dup24dup25dup26dup27dup28dup29dup30dup31dup32dup33dup34" fmla="*/ 766771 w 3523460"/>
                <a:gd name="connsiteY4dup0dup1dup2dup3dup4dup5dup6dup7dup8dup9dup10dup11dup12dup13dup14dup15dup16dup17dup18dup19dup20dup21dup22dup23dup24dup25dup26dup27dup28dup29dup30dup31dup32dup33dup34" fmla="*/ 1972273 h 4731376"/>
                <a:gd name="connsiteX5dup0dup1dup2dup3dup4dup5dup6dup7dup8dup9dup10dup11dup12dup13dup14dup15dup16dup17dup18dup19dup20dup21dup22dup23dup24dup25dup26dup27dup28dup29dup30dup31dup32dup33dup34" fmla="*/ 711112 w 3523460"/>
                <a:gd name="connsiteY5dup0dup1dup2dup3dup4dup5dup6dup7dup8dup9dup10dup11dup12dup13dup14dup15dup16dup17dup18dup19dup20dup21dup22dup23dup24dup25dup26dup27dup28dup29dup30dup31dup32dup33dup34" fmla="*/ 215035 h 4731376"/>
                <a:gd name="connsiteX6dup0dup1dup2dup3dup4dup5dup6dup7dup8dup9dup10dup11dup12dup13dup14dup15dup16dup17dup18dup19dup20dup21dup22dup23dup24dup25dup26dup27dup28dup29dup30dup31dup32dup33dup34" fmla="*/ 1251801 w 3523460"/>
                <a:gd name="connsiteY6dup0dup1dup2dup3dup4dup5dup6dup7dup8dup9dup10dup11dup12dup13dup14dup15dup16dup17dup18dup19dup20dup21dup22dup23dup24dup25dup26dup27dup28dup29dup30dup31dup32dup33dup34" fmla="*/ 1765539 h 4731376"/>
                <a:gd name="connsiteX7dup0dup1dup2dup3dup4dup5dup6dup7dup8dup9dup10dup11dup12dup13dup14dup15dup16dup17dup18dup19dup20dup21dup22dup23dup24dup25dup26dup27dup28dup29dup30dup31dup32dup33dup34" fmla="*/ 1458534 w 3523460"/>
                <a:gd name="connsiteY7dup0dup1dup2dup3dup4dup5dup6dup7dup8dup9dup10dup11dup12dup13dup14dup15dup16dup17dup18dup19dup20dup21dup22dup23dup24dup25dup26dup27dup28dup29dup30dup31dup32dup33dup34" fmla="*/ 350 h 4731376"/>
                <a:gd name="connsiteX8dup0dup1dup2dup3dup4dup5dup6dup7dup8dup9dup10dup11dup12dup13dup14dup15dup16dup17dup18dup19dup20dup21dup22dup23dup24dup25dup26dup27dup28dup29dup30dup31dup32dup33dup34" fmla="*/ 1776587 w 3523460"/>
                <a:gd name="connsiteY8dup0dup1dup2dup3dup4dup5dup6dup7dup8dup9dup10dup11dup12dup13dup14dup15dup16dup17dup18dup19dup20dup21dup22dup23dup24dup25dup26dup27dup28dup29dup30dup31dup32dup33dup34" fmla="*/ 1821199 h 4731376"/>
                <a:gd name="connsiteX9dup0dup1dup2dup3dup4dup5dup6dup7dup8dup9dup10dup11dup12dup13dup14dup15dup16dup17dup18dup19dup20dup21dup22dup23dup24dup25dup26dup27dup28dup29dup30dup31dup32dup33dup34" fmla="*/ 2492205 w 3523460"/>
                <a:gd name="connsiteY9dup0dup1dup2dup3dup4dup5dup6dup7dup8dup9dup10dup11dup12dup13dup14dup15dup16dup17dup18dup19dup20dup21dup22dup23dup24dup25dup26dup27dup28dup29dup30dup31dup32dup33dup34" fmla="*/ 334305 h 4731376"/>
                <a:gd name="connsiteX10dup0dup1dup2dup3dup4dup5dup6dup7dup8dup9dup10dup11dup12dup13dup14dup15dup16dup17dup18dup19dup20dup21dup22dup23dup24dup25dup26dup27dup28dup29dup30dup31dup32dup33dup34" fmla="*/ 2221860 w 3523460"/>
                <a:gd name="connsiteY10dup0dup1dup2dup3dup4dup5dup6dup7dup8dup9dup10dup11dup12dup13dup14dup15dup16dup17dup18dup19dup20dup21dup22dup23dup24dup25dup26dup27dup28dup29dup30dup31dup32dup33dup34" fmla="*/ 2012031 h 4731376"/>
                <a:gd name="connsiteX11dup0dup1dup2dup3dup4dup5dup6dup7dup8dup9dup10dup11dup12dup13dup14dup15dup16dup17dup18dup19dup20dup21dup22dup23dup24dup25dup26dup27dup28dup29dup30dup31dup32dup33dup34" fmla="*/ 2325227 w 3523460"/>
                <a:gd name="connsiteY11dup0dup1dup2dup3dup4dup5dup6dup7dup8dup9dup10dup11dup12dup13dup14dup15dup16dup17dup18dup19dup20dup21dup22dup23dup24dup25dup26dup27dup28dup29dup30dup31dup32dup33dup34" fmla="*/ 2711745 h 4731376"/>
                <a:gd name="connsiteX12dup0dup1dup2dup3dup4dup5dup6dup7dup8dup9dup10dup11dup12dup13dup14dup15dup16dup17dup18dup19dup20dup21dup22dup23dup24dup25dup26dup27dup28dup29dup30dup31dup32dup33dup34" fmla="*/ 2762549 w 3523460"/>
                <a:gd name="connsiteY12dup0dup1dup2dup3dup4dup5dup6dup7dup8dup9dup10dup11dup12dup13dup14dup15dup16dup17dup18dup19dup20dup21dup22dup23dup24dup25dup26dup27dup28dup29dup30dup31dup32dup33dup34" fmla="*/ 2266471 h 4731376"/>
                <a:gd name="connsiteX13dup0dup1dup2dup3dup4dup5dup6dup7dup8dup9dup10dup11dup12dup13dup14dup15dup16dup17dup18dup19dup20dup21dup22dup23dup24dup25dup26dup27dup28dup29dup30dup31dup32dup33dup34" fmla="*/ 3509971 w 3523460"/>
                <a:gd name="connsiteY13dup0dup1dup2dup3dup4dup5dup6dup7dup8dup9dup10dup11dup12dup13dup14dup15dup16dup17dup18dup19dup20dup21dup22dup23dup24dup25dup26dup27dup28dup29dup30dup31dup32dup33dup34" fmla="*/ 2163105 h 4731376"/>
                <a:gd name="connsiteX14dup0dup1dup2dup3dup4dup5dup6dup7dup8dup9dup10dup11dup12dup13dup14dup15dup16dup17dup18dup19dup20dup21dup22dup23dup24dup25dup26dup27dup28dup29dup30dup31dup32dup33dup34" fmla="*/ 2778451 w 3523460"/>
                <a:gd name="connsiteY14dup0dup1dup2dup3dup4dup5dup6dup7dup8dup9dup10dup11dup12dup13dup14dup15dup16dup17dup18dup19dup20dup21dup22dup23dup24dup25dup26dup27dup28dup29dup30dup31dup32dup33dup34" fmla="*/ 2942332 h 4731376"/>
                <a:gd name="connsiteX15dup0dup1dup2dup3dup4dup5dup6dup7dup8dup9dup10dup11dup12dup13dup14dup15dup16dup17dup18dup19dup20dup21dup22dup23dup24dup25dup26dup27dup28dup29dup30dup31dup32dup33dup34" fmla="*/ 2118493 w 3523460"/>
                <a:gd name="connsiteY15dup0dup1dup2dup3dup4dup5dup6dup7dup8dup9dup10dup11dup12dup13dup14dup15dup16dup17dup18dup19dup20dup21dup22dup23dup24dup25dup26dup27dup28dup29dup30dup31dup32dup33dup34" fmla="*/ 4007807 h 4731376"/>
                <a:gd name="connsiteX16dup0dup1dup2dup3dup4dup5dup6dup7dup8dup9dup10dup11dup12dup13dup14dup15dup16dup17dup18dup19dup20dup21dup22dup23dup24dup25dup26dup27dup28dup29dup30dup31dup32dup33dup34" fmla="*/ 2229811 w 3523460"/>
                <a:gd name="connsiteY16dup0dup1dup2dup3dup4dup5dup6dup7dup8dup9dup10dup11dup12dup13dup14dup15dup16dup17dup18dup19dup20dup21dup22dup23dup24dup25dup26dup27dup28dup29dup30dup31dup32dup33dup34" fmla="*/ 4731376 h 4731376"/>
                <a:gd name="connsiteX17dup0dup1dup2dup3dup4dup5dup6dup7dup8dup9dup10dup11dup12dup13dup14dup15dup16dup17dup18dup19dup20dup21dup22dup23dup24dup25dup26dup27dup28dup29dup30dup31dup32dup33dup34" fmla="*/ 830382 w 3523460"/>
                <a:gd name="connsiteY17dup0dup1dup2dup3dup4dup5dup6dup7dup8dup9dup10dup11dup12dup13dup14dup15dup16dup17dup18dup19dup20dup21dup22dup23dup24dup25dup26dup27dup28dup29dup30dup31dup32dup33dup34" fmla="*/ 4731376 h 4731376"/>
                <a:gd name="connsiteX0dup0dup1dup2dup3dup4dup5dup6dup7dup8dup9dup10dup11dup12dup13dup14dup15dup16dup17dup18dup19dup20dup21dup22dup23dup24dup25dup26dup27dup28dup29dup30dup31dup32dup33dup34dup35" fmla="*/ 830382 w 3523460"/>
                <a:gd name="connsiteY0dup0dup1dup2dup3dup4dup5dup6dup7dup8dup9dup10dup11dup12dup13dup14dup15dup16dup17dup18dup19dup20dup21dup22dup23dup24dup25dup26dup27dup28dup29dup30dup31dup32dup33dup34dup35" fmla="*/ 4731376 h 4731376"/>
                <a:gd name="connsiteX1dup0dup1dup2dup3dup4dup5dup6dup7dup8dup9dup10dup11dup12dup13dup14dup15dup16dup17dup18dup19dup20dup21dup22dup23dup24dup25dup26dup27dup28dup29dup30dup31dup32dup33dup34dup35" fmla="*/ 870139 w 3523460"/>
                <a:gd name="connsiteY1dup0dup1dup2dup3dup4dup5dup6dup7dup8dup9dup10dup11dup12dup13dup14dup15dup16dup17dup18dup19dup20dup21dup22dup23dup24dup25dup26dup27dup28dup29dup30dup31dup32dup33dup34dup35" fmla="*/ 4095273 h 4731376"/>
                <a:gd name="connsiteX2dup0dup1dup2dup3dup4dup5dup6dup7dup8dup9dup10dup11dup12dup13dup14dup15dup16dup17dup18dup19dup20dup21dup22dup23dup24dup25dup26dup27dup28dup29dup30dup31dup32dup33dup34dup35" fmla="*/ 432816 w 3523460"/>
                <a:gd name="connsiteY2dup0dup1dup2dup3dup4dup5dup6dup7dup8dup9dup10dup11dup12dup13dup14dup15dup16dup17dup18dup19dup20dup21dup22dup23dup24dup25dup26dup27dup28dup29dup30dup31dup32dup33dup34dup35" fmla="*/ 2274423 h 4731376"/>
                <a:gd name="connsiteX3dup0dup1dup2dup3dup4dup5dup6dup7dup8dup9dup10dup11dup12dup13dup14dup15dup16dup17dup18dup19dup20dup21dup22dup23dup24dup25dup26dup27dup28dup29dup30dup31dup32dup33dup34dup35" fmla="*/ 75008 w 3523460"/>
                <a:gd name="connsiteY3dup0dup1dup2dup3dup4dup5dup6dup7dup8dup9dup10dup11dup12dup13dup14dup15dup16dup17dup18dup19dup20dup21dup22dup23dup24dup25dup26dup27dup28dup29dup30dup31dup32dup33dup34dup35" fmla="*/ 970409 h 4731376"/>
                <a:gd name="connsiteX4dup0dup1dup2dup3dup4dup5dup6dup7dup8dup9dup10dup11dup12dup13dup14dup15dup16dup17dup18dup19dup20dup21dup22dup23dup24dup25dup26dup27dup28dup29dup30dup31dup32dup33dup34dup35" fmla="*/ 766771 w 3523460"/>
                <a:gd name="connsiteY4dup0dup1dup2dup3dup4dup5dup6dup7dup8dup9dup10dup11dup12dup13dup14dup15dup16dup17dup18dup19dup20dup21dup22dup23dup24dup25dup26dup27dup28dup29dup30dup31dup32dup33dup34dup35" fmla="*/ 1972273 h 4731376"/>
                <a:gd name="connsiteX5dup0dup1dup2dup3dup4dup5dup6dup7dup8dup9dup10dup11dup12dup13dup14dup15dup16dup17dup18dup19dup20dup21dup22dup23dup24dup25dup26dup27dup28dup29dup30dup31dup32dup33dup34dup35" fmla="*/ 711112 w 3523460"/>
                <a:gd name="connsiteY5dup0dup1dup2dup3dup4dup5dup6dup7dup8dup9dup10dup11dup12dup13dup14dup15dup16dup17dup18dup19dup20dup21dup22dup23dup24dup25dup26dup27dup28dup29dup30dup31dup32dup33dup34dup35" fmla="*/ 215035 h 4731376"/>
                <a:gd name="connsiteX6dup0dup1dup2dup3dup4dup5dup6dup7dup8dup9dup10dup11dup12dup13dup14dup15dup16dup17dup18dup19dup20dup21dup22dup23dup24dup25dup26dup27dup28dup29dup30dup31dup32dup33dup34dup35" fmla="*/ 1251801 w 3523460"/>
                <a:gd name="connsiteY6dup0dup1dup2dup3dup4dup5dup6dup7dup8dup9dup10dup11dup12dup13dup14dup15dup16dup17dup18dup19dup20dup21dup22dup23dup24dup25dup26dup27dup28dup29dup30dup31dup32dup33dup34dup35" fmla="*/ 1765539 h 4731376"/>
                <a:gd name="connsiteX7dup0dup1dup2dup3dup4dup5dup6dup7dup8dup9dup10dup11dup12dup13dup14dup15dup16dup17dup18dup19dup20dup21dup22dup23dup24dup25dup26dup27dup28dup29dup30dup31dup32dup33dup34dup35" fmla="*/ 1458534 w 3523460"/>
                <a:gd name="connsiteY7dup0dup1dup2dup3dup4dup5dup6dup7dup8dup9dup10dup11dup12dup13dup14dup15dup16dup17dup18dup19dup20dup21dup22dup23dup24dup25dup26dup27dup28dup29dup30dup31dup32dup33dup34dup35" fmla="*/ 350 h 4731376"/>
                <a:gd name="connsiteX8dup0dup1dup2dup3dup4dup5dup6dup7dup8dup9dup10dup11dup12dup13dup14dup15dup16dup17dup18dup19dup20dup21dup22dup23dup24dup25dup26dup27dup28dup29dup30dup31dup32dup33dup34dup35" fmla="*/ 1673219 w 3523460"/>
                <a:gd name="connsiteY8dup0dup1dup2dup3dup4dup5dup6dup7dup8dup9dup10dup11dup12dup13dup14dup15dup16dup17dup18dup19dup20dup21dup22dup23dup24dup25dup26dup27dup28dup29dup30dup31dup32dup33dup34dup35" fmla="*/ 1757587 h 4731376"/>
                <a:gd name="connsiteX9dup0dup1dup2dup3dup4dup5dup6dup7dup8dup9dup10dup11dup12dup13dup14dup15dup16dup17dup18dup19dup20dup21dup22dup23dup24dup25dup26dup27dup28dup29dup30dup31dup32dup33dup34dup35" fmla="*/ 1776587 w 3523460"/>
                <a:gd name="connsiteY9dup0dup1dup2dup3dup4dup5dup6dup7dup8dup9dup10dup11dup12dup13dup14dup15dup16dup17dup18dup19dup20dup21dup22dup23dup24dup25dup26dup27dup28dup29dup30dup31dup32dup33dup34dup35" fmla="*/ 1821199 h 4731376"/>
                <a:gd name="connsiteX10dup0dup1dup2dup3dup4dup5dup6dup7dup8dup9dup10dup11dup12dup13dup14dup15dup16dup17dup18dup19dup20dup21dup22dup23dup24dup25dup26dup27dup28dup29dup30dup31dup32dup33dup34dup35" fmla="*/ 2492205 w 3523460"/>
                <a:gd name="connsiteY10dup0dup1dup2dup3dup4dup5dup6dup7dup8dup9dup10dup11dup12dup13dup14dup15dup16dup17dup18dup19dup20dup21dup22dup23dup24dup25dup26dup27dup28dup29dup30dup31dup32dup33dup34dup35" fmla="*/ 334305 h 4731376"/>
                <a:gd name="connsiteX11dup0dup1dup2dup3dup4dup5dup6dup7dup8dup9dup10dup11dup12dup13dup14dup15dup16dup17dup18dup19dup20dup21dup22dup23dup24dup25dup26dup27dup28dup29dup30dup31dup32dup33dup34dup35" fmla="*/ 2221860 w 3523460"/>
                <a:gd name="connsiteY11dup0dup1dup2dup3dup4dup5dup6dup7dup8dup9dup10dup11dup12dup13dup14dup15dup16dup17dup18dup19dup20dup21dup22dup23dup24dup25dup26dup27dup28dup29dup30dup31dup32dup33dup34dup35" fmla="*/ 2012031 h 4731376"/>
                <a:gd name="connsiteX12dup0dup1dup2dup3dup4dup5dup6dup7dup8dup9dup10dup11dup12dup13dup14dup15dup16dup17dup18dup19dup20dup21dup22dup23dup24dup25dup26dup27dup28dup29dup30dup31dup32dup33dup34dup35" fmla="*/ 2325227 w 3523460"/>
                <a:gd name="connsiteY12dup0dup1dup2dup3dup4dup5dup6dup7dup8dup9dup10dup11dup12dup13dup14dup15dup16dup17dup18dup19dup20dup21dup22dup23dup24dup25dup26dup27dup28dup29dup30dup31dup32dup33dup34dup35" fmla="*/ 2711745 h 4731376"/>
                <a:gd name="connsiteX13dup0dup1dup2dup3dup4dup5dup6dup7dup8dup9dup10dup11dup12dup13dup14dup15dup16dup17dup18dup19dup20dup21dup22dup23dup24dup25dup26dup27dup28dup29dup30dup31dup32dup33dup34dup35" fmla="*/ 2762549 w 3523460"/>
                <a:gd name="connsiteY13dup0dup1dup2dup3dup4dup5dup6dup7dup8dup9dup10dup11dup12dup13dup14dup15dup16dup17dup18dup19dup20dup21dup22dup23dup24dup25dup26dup27dup28dup29dup30dup31dup32dup33dup34dup35" fmla="*/ 2266471 h 4731376"/>
                <a:gd name="connsiteX14dup0dup1dup2dup3dup4dup5dup6dup7dup8dup9dup10dup11dup12dup13dup14dup15dup16dup17dup18dup19dup20dup21dup22dup23dup24dup25dup26dup27dup28dup29dup30dup31dup32dup33dup34dup35" fmla="*/ 3509971 w 3523460"/>
                <a:gd name="connsiteY14dup0dup1dup2dup3dup4dup5dup6dup7dup8dup9dup10dup11dup12dup13dup14dup15dup16dup17dup18dup19dup20dup21dup22dup23dup24dup25dup26dup27dup28dup29dup30dup31dup32dup33dup34dup35" fmla="*/ 2163105 h 4731376"/>
                <a:gd name="connsiteX15dup0dup1dup2dup3dup4dup5dup6dup7dup8dup9dup10dup11dup12dup13dup14dup15dup16dup17dup18dup19dup20dup21dup22dup23dup24dup25dup26dup27dup28dup29dup30dup31dup32dup33dup34dup35" fmla="*/ 2778451 w 3523460"/>
                <a:gd name="connsiteY15dup0dup1dup2dup3dup4dup5dup6dup7dup8dup9dup10dup11dup12dup13dup14dup15dup16dup17dup18dup19dup20dup21dup22dup23dup24dup25dup26dup27dup28dup29dup30dup31dup32dup33dup34dup35" fmla="*/ 2942332 h 4731376"/>
                <a:gd name="connsiteX16dup0dup1dup2dup3dup4dup5dup6dup7dup8dup9dup10dup11dup12dup13dup14dup15dup16dup17dup18dup19dup20dup21dup22dup23dup24dup25dup26dup27dup28dup29dup30dup31dup32dup33dup34dup35" fmla="*/ 2118493 w 3523460"/>
                <a:gd name="connsiteY16dup0dup1dup2dup3dup4dup5dup6dup7dup8dup9dup10dup11dup12dup13dup14dup15dup16dup17dup18dup19dup20dup21dup22dup23dup24dup25dup26dup27dup28dup29dup30dup31dup32dup33dup34dup35" fmla="*/ 4007807 h 4731376"/>
                <a:gd name="connsiteX17dup0dup1dup2dup3dup4dup5dup6dup7dup8dup9dup10dup11dup12dup13dup14dup15dup16dup17dup18dup19dup20dup21dup22dup23dup24dup25dup26dup27dup28dup29dup30dup31dup32dup33dup34dup35" fmla="*/ 2229811 w 3523460"/>
                <a:gd name="connsiteY17dup0dup1dup2dup3dup4dup5dup6dup7dup8dup9dup10dup11dup12dup13dup14dup15dup16dup17dup18dup19dup20dup21dup22dup23dup24dup25dup26dup27dup28dup29dup30dup31dup32dup33dup34dup35" fmla="*/ 4731376 h 4731376"/>
                <a:gd name="connsiteX18" fmla="*/ 830382 w 3523460"/>
                <a:gd name="connsiteY18" fmla="*/ 4731376 h 4731376"/>
                <a:gd name="connsiteX0dup0dup1dup2dup3dup4dup5dup6dup7dup8dup9dup10dup11dup12dup13dup14dup15dup16dup17dup18dup19dup20dup21dup22dup23dup24dup25dup26dup27dup28dup29dup30dup31dup32dup33dup34dup35dup36" fmla="*/ 830382 w 3523460"/>
                <a:gd name="connsiteY0dup0dup1dup2dup3dup4dup5dup6dup7dup8dup9dup10dup11dup12dup13dup14dup15dup16dup17dup18dup19dup20dup21dup22dup23dup24dup25dup26dup27dup28dup29dup30dup31dup32dup33dup34dup35dup36" fmla="*/ 4731376 h 4731376"/>
                <a:gd name="connsiteX1dup0dup1dup2dup3dup4dup5dup6dup7dup8dup9dup10dup11dup12dup13dup14dup15dup16dup17dup18dup19dup20dup21dup22dup23dup24dup25dup26dup27dup28dup29dup30dup31dup32dup33dup34dup35dup36" fmla="*/ 870139 w 3523460"/>
                <a:gd name="connsiteY1dup0dup1dup2dup3dup4dup5dup6dup7dup8dup9dup10dup11dup12dup13dup14dup15dup16dup17dup18dup19dup20dup21dup22dup23dup24dup25dup26dup27dup28dup29dup30dup31dup32dup33dup34dup35dup36" fmla="*/ 4095273 h 4731376"/>
                <a:gd name="connsiteX2dup0dup1dup2dup3dup4dup5dup6dup7dup8dup9dup10dup11dup12dup13dup14dup15dup16dup17dup18dup19dup20dup21dup22dup23dup24dup25dup26dup27dup28dup29dup30dup31dup32dup33dup34dup35dup36" fmla="*/ 432816 w 3523460"/>
                <a:gd name="connsiteY2dup0dup1dup2dup3dup4dup5dup6dup7dup8dup9dup10dup11dup12dup13dup14dup15dup16dup17dup18dup19dup20dup21dup22dup23dup24dup25dup26dup27dup28dup29dup30dup31dup32dup33dup34dup35dup36" fmla="*/ 2274423 h 4731376"/>
                <a:gd name="connsiteX3dup0dup1dup2dup3dup4dup5dup6dup7dup8dup9dup10dup11dup12dup13dup14dup15dup16dup17dup18dup19dup20dup21dup22dup23dup24dup25dup26dup27dup28dup29dup30dup31dup32dup33dup34dup35dup36" fmla="*/ 75008 w 3523460"/>
                <a:gd name="connsiteY3dup0dup1dup2dup3dup4dup5dup6dup7dup8dup9dup10dup11dup12dup13dup14dup15dup16dup17dup18dup19dup20dup21dup22dup23dup24dup25dup26dup27dup28dup29dup30dup31dup32dup33dup34dup35dup36" fmla="*/ 970409 h 4731376"/>
                <a:gd name="connsiteX4dup0dup1dup2dup3dup4dup5dup6dup7dup8dup9dup10dup11dup12dup13dup14dup15dup16dup17dup18dup19dup20dup21dup22dup23dup24dup25dup26dup27dup28dup29dup30dup31dup32dup33dup34dup35dup36" fmla="*/ 766771 w 3523460"/>
                <a:gd name="connsiteY4dup0dup1dup2dup3dup4dup5dup6dup7dup8dup9dup10dup11dup12dup13dup14dup15dup16dup17dup18dup19dup20dup21dup22dup23dup24dup25dup26dup27dup28dup29dup30dup31dup32dup33dup34dup35dup36" fmla="*/ 1972273 h 4731376"/>
                <a:gd name="connsiteX5dup0dup1dup2dup3dup4dup5dup6dup7dup8dup9dup10dup11dup12dup13dup14dup15dup16dup17dup18dup19dup20dup21dup22dup23dup24dup25dup26dup27dup28dup29dup30dup31dup32dup33dup34dup35dup36" fmla="*/ 711112 w 3523460"/>
                <a:gd name="connsiteY5dup0dup1dup2dup3dup4dup5dup6dup7dup8dup9dup10dup11dup12dup13dup14dup15dup16dup17dup18dup19dup20dup21dup22dup23dup24dup25dup26dup27dup28dup29dup30dup31dup32dup33dup34dup35dup36" fmla="*/ 215035 h 4731376"/>
                <a:gd name="connsiteX6dup0dup1dup2dup3dup4dup5dup6dup7dup8dup9dup10dup11dup12dup13dup14dup15dup16dup17dup18dup19dup20dup21dup22dup23dup24dup25dup26dup27dup28dup29dup30dup31dup32dup33dup34dup35dup36" fmla="*/ 1251801 w 3523460"/>
                <a:gd name="connsiteY6dup0dup1dup2dup3dup4dup5dup6dup7dup8dup9dup10dup11dup12dup13dup14dup15dup16dup17dup18dup19dup20dup21dup22dup23dup24dup25dup26dup27dup28dup29dup30dup31dup32dup33dup34dup35dup36" fmla="*/ 1765539 h 4731376"/>
                <a:gd name="connsiteX7dup0dup1dup2dup3dup4dup5dup6dup7dup8dup9dup10dup11dup12dup13dup14dup15dup16dup17dup18dup19dup20dup21dup22dup23dup24dup25dup26dup27dup28dup29dup30dup31dup32dup33dup34dup35dup36" fmla="*/ 1458534 w 3523460"/>
                <a:gd name="connsiteY7dup0dup1dup2dup3dup4dup5dup6dup7dup8dup9dup10dup11dup12dup13dup14dup15dup16dup17dup18dup19dup20dup21dup22dup23dup24dup25dup26dup27dup28dup29dup30dup31dup32dup33dup34dup35dup36" fmla="*/ 350 h 4731376"/>
                <a:gd name="connsiteX8dup0dup1dup2dup3dup4dup5dup6dup7dup8dup9dup10dup11dup12dup13dup14dup15dup16dup17dup18dup19dup20dup21dup22dup23dup24dup25dup26dup27dup28dup29dup30dup31dup32dup33dup34dup35dup36" fmla="*/ 1673219 w 3523460"/>
                <a:gd name="connsiteY8dup0dup1dup2dup3dup4dup5dup6dup7dup8dup9dup10dup11dup12dup13dup14dup15dup16dup17dup18dup19dup20dup21dup22dup23dup24dup25dup26dup27dup28dup29dup30dup31dup32dup33dup34dup35dup36" fmla="*/ 1757587 h 4731376"/>
                <a:gd name="connsiteX9dup0dup1dup2dup3dup4dup5dup6dup7dup8dup9dup10dup11dup12dup13dup14dup15dup16dup17dup18dup19dup20dup21dup22dup23dup24dup25dup26dup27dup28dup29dup30dup31dup32dup33dup34dup35dup36" fmla="*/ 1808393 w 3523460"/>
                <a:gd name="connsiteY9dup0dup1dup2dup3dup4dup5dup6dup7dup8dup9dup10dup11dup12dup13dup14dup15dup16dup17dup18dup19dup20dup21dup22dup23dup24dup25dup26dup27dup28dup29dup30dup31dup32dup33dup34dup35dup36" fmla="*/ 1868907 h 4731376"/>
                <a:gd name="connsiteX10dup0dup1dup2dup3dup4dup5dup6dup7dup8dup9dup10dup11dup12dup13dup14dup15dup16dup17dup18dup19dup20dup21dup22dup23dup24dup25dup26dup27dup28dup29dup30dup31dup32dup33dup34dup35dup36" fmla="*/ 2492205 w 3523460"/>
                <a:gd name="connsiteY10dup0dup1dup2dup3dup4dup5dup6dup7dup8dup9dup10dup11dup12dup13dup14dup15dup16dup17dup18dup19dup20dup21dup22dup23dup24dup25dup26dup27dup28dup29dup30dup31dup32dup33dup34dup35dup36" fmla="*/ 334305 h 4731376"/>
                <a:gd name="connsiteX11dup0dup1dup2dup3dup4dup5dup6dup7dup8dup9dup10dup11dup12dup13dup14dup15dup16dup17dup18dup19dup20dup21dup22dup23dup24dup25dup26dup27dup28dup29dup30dup31dup32dup33dup34dup35dup36" fmla="*/ 2221860 w 3523460"/>
                <a:gd name="connsiteY11dup0dup1dup2dup3dup4dup5dup6dup7dup8dup9dup10dup11dup12dup13dup14dup15dup16dup17dup18dup19dup20dup21dup22dup23dup24dup25dup26dup27dup28dup29dup30dup31dup32dup33dup34dup35dup36" fmla="*/ 2012031 h 4731376"/>
                <a:gd name="connsiteX12dup0dup1dup2dup3dup4dup5dup6dup7dup8dup9dup10dup11dup12dup13dup14dup15dup16dup17dup18dup19dup20dup21dup22dup23dup24dup25dup26dup27dup28dup29dup30dup31dup32dup33dup34dup35dup36" fmla="*/ 2325227 w 3523460"/>
                <a:gd name="connsiteY12dup0dup1dup2dup3dup4dup5dup6dup7dup8dup9dup10dup11dup12dup13dup14dup15dup16dup17dup18dup19dup20dup21dup22dup23dup24dup25dup26dup27dup28dup29dup30dup31dup32dup33dup34dup35dup36" fmla="*/ 2711745 h 4731376"/>
                <a:gd name="connsiteX13dup0dup1dup2dup3dup4dup5dup6dup7dup8dup9dup10dup11dup12dup13dup14dup15dup16dup17dup18dup19dup20dup21dup22dup23dup24dup25dup26dup27dup28dup29dup30dup31dup32dup33dup34dup35dup36" fmla="*/ 2762549 w 3523460"/>
                <a:gd name="connsiteY13dup0dup1dup2dup3dup4dup5dup6dup7dup8dup9dup10dup11dup12dup13dup14dup15dup16dup17dup18dup19dup20dup21dup22dup23dup24dup25dup26dup27dup28dup29dup30dup31dup32dup33dup34dup35dup36" fmla="*/ 2266471 h 4731376"/>
                <a:gd name="connsiteX14dup0dup1dup2dup3dup4dup5dup6dup7dup8dup9dup10dup11dup12dup13dup14dup15dup16dup17dup18dup19dup20dup21dup22dup23dup24dup25dup26dup27dup28dup29dup30dup31dup32dup33dup34dup35dup36" fmla="*/ 3509971 w 3523460"/>
                <a:gd name="connsiteY14dup0dup1dup2dup3dup4dup5dup6dup7dup8dup9dup10dup11dup12dup13dup14dup15dup16dup17dup18dup19dup20dup21dup22dup23dup24dup25dup26dup27dup28dup29dup30dup31dup32dup33dup34dup35dup36" fmla="*/ 2163105 h 4731376"/>
                <a:gd name="connsiteX15dup0dup1dup2dup3dup4dup5dup6dup7dup8dup9dup10dup11dup12dup13dup14dup15dup16dup17dup18dup19dup20dup21dup22dup23dup24dup25dup26dup27dup28dup29dup30dup31dup32dup33dup34dup35dup36" fmla="*/ 2778451 w 3523460"/>
                <a:gd name="connsiteY15dup0dup1dup2dup3dup4dup5dup6dup7dup8dup9dup10dup11dup12dup13dup14dup15dup16dup17dup18dup19dup20dup21dup22dup23dup24dup25dup26dup27dup28dup29dup30dup31dup32dup33dup34dup35dup36" fmla="*/ 2942332 h 4731376"/>
                <a:gd name="connsiteX16dup0dup1dup2dup3dup4dup5dup6dup7dup8dup9dup10dup11dup12dup13dup14dup15dup16dup17dup18dup19dup20dup21dup22dup23dup24dup25dup26dup27dup28dup29dup30dup31dup32dup33dup34dup35dup36" fmla="*/ 2118493 w 3523460"/>
                <a:gd name="connsiteY16dup0dup1dup2dup3dup4dup5dup6dup7dup8dup9dup10dup11dup12dup13dup14dup15dup16dup17dup18dup19dup20dup21dup22dup23dup24dup25dup26dup27dup28dup29dup30dup31dup32dup33dup34dup35dup36" fmla="*/ 4007807 h 4731376"/>
                <a:gd name="connsiteX17dup0dup1dup2dup3dup4dup5dup6dup7dup8dup9dup10dup11dup12dup13dup14dup15dup16dup17dup18dup19dup20dup21dup22dup23dup24dup25dup26dup27dup28dup29dup30dup31dup32dup33dup34dup35dup36" fmla="*/ 2229811 w 3523460"/>
                <a:gd name="connsiteY17dup0dup1dup2dup3dup4dup5dup6dup7dup8dup9dup10dup11dup12dup13dup14dup15dup16dup17dup18dup19dup20dup21dup22dup23dup24dup25dup26dup27dup28dup29dup30dup31dup32dup33dup34dup35dup36" fmla="*/ 4731376 h 4731376"/>
                <a:gd name="connsiteX18dup0" fmla="*/ 830382 w 3523460"/>
                <a:gd name="connsiteY18dup0" fmla="*/ 4731376 h 4731376"/>
                <a:gd name="connsiteX0dup0dup1dup2dup3dup4dup5dup6dup7dup8dup9dup10dup11dup12dup13dup14dup15dup16dup17dup18dup19dup20dup21dup22dup23dup24dup25dup26dup27dup28dup29dup30dup31dup32dup33dup34dup35dup36dup37" fmla="*/ 830382 w 3523460"/>
                <a:gd name="connsiteY0dup0dup1dup2dup3dup4dup5dup6dup7dup8dup9dup10dup11dup12dup13dup14dup15dup16dup17dup18dup19dup20dup21dup22dup23dup24dup25dup26dup27dup28dup29dup30dup31dup32dup33dup34dup35dup36dup37" fmla="*/ 4731376 h 4731376"/>
                <a:gd name="connsiteX1dup0dup1dup2dup3dup4dup5dup6dup7dup8dup9dup10dup11dup12dup13dup14dup15dup16dup17dup18dup19dup20dup21dup22dup23dup24dup25dup26dup27dup28dup29dup30dup31dup32dup33dup34dup35dup36dup37" fmla="*/ 870139 w 3523460"/>
                <a:gd name="connsiteY1dup0dup1dup2dup3dup4dup5dup6dup7dup8dup9dup10dup11dup12dup13dup14dup15dup16dup17dup18dup19dup20dup21dup22dup23dup24dup25dup26dup27dup28dup29dup30dup31dup32dup33dup34dup35dup36dup37" fmla="*/ 4095273 h 4731376"/>
                <a:gd name="connsiteX2dup0dup1dup2dup3dup4dup5dup6dup7dup8dup9dup10dup11dup12dup13dup14dup15dup16dup17dup18dup19dup20dup21dup22dup23dup24dup25dup26dup27dup28dup29dup30dup31dup32dup33dup34dup35dup36dup37" fmla="*/ 432816 w 3523460"/>
                <a:gd name="connsiteY2dup0dup1dup2dup3dup4dup5dup6dup7dup8dup9dup10dup11dup12dup13dup14dup15dup16dup17dup18dup19dup20dup21dup22dup23dup24dup25dup26dup27dup28dup29dup30dup31dup32dup33dup34dup35dup36dup37" fmla="*/ 2274423 h 4731376"/>
                <a:gd name="connsiteX3dup0dup1dup2dup3dup4dup5dup6dup7dup8dup9dup10dup11dup12dup13dup14dup15dup16dup17dup18dup19dup20dup21dup22dup23dup24dup25dup26dup27dup28dup29dup30dup31dup32dup33dup34dup35dup36dup37" fmla="*/ 75008 w 3523460"/>
                <a:gd name="connsiteY3dup0dup1dup2dup3dup4dup5dup6dup7dup8dup9dup10dup11dup12dup13dup14dup15dup16dup17dup18dup19dup20dup21dup22dup23dup24dup25dup26dup27dup28dup29dup30dup31dup32dup33dup34dup35dup36dup37" fmla="*/ 970409 h 4731376"/>
                <a:gd name="connsiteX4dup0dup1dup2dup3dup4dup5dup6dup7dup8dup9dup10dup11dup12dup13dup14dup15dup16dup17dup18dup19dup20dup21dup22dup23dup24dup25dup26dup27dup28dup29dup30dup31dup32dup33dup34dup35dup36dup37" fmla="*/ 766771 w 3523460"/>
                <a:gd name="connsiteY4dup0dup1dup2dup3dup4dup5dup6dup7dup8dup9dup10dup11dup12dup13dup14dup15dup16dup17dup18dup19dup20dup21dup22dup23dup24dup25dup26dup27dup28dup29dup30dup31dup32dup33dup34dup35dup36dup37" fmla="*/ 1972273 h 4731376"/>
                <a:gd name="connsiteX5dup0dup1dup2dup3dup4dup5dup6dup7dup8dup9dup10dup11dup12dup13dup14dup15dup16dup17dup18dup19dup20dup21dup22dup23dup24dup25dup26dup27dup28dup29dup30dup31dup32dup33dup34dup35dup36dup37" fmla="*/ 711112 w 3523460"/>
                <a:gd name="connsiteY5dup0dup1dup2dup3dup4dup5dup6dup7dup8dup9dup10dup11dup12dup13dup14dup15dup16dup17dup18dup19dup20dup21dup22dup23dup24dup25dup26dup27dup28dup29dup30dup31dup32dup33dup34dup35dup36dup37" fmla="*/ 215035 h 4731376"/>
                <a:gd name="connsiteX6dup0dup1dup2dup3dup4dup5dup6dup7dup8dup9dup10dup11dup12dup13dup14dup15dup16dup17dup18dup19dup20dup21dup22dup23dup24dup25dup26dup27dup28dup29dup30dup31dup32dup33dup34dup35dup36dup37" fmla="*/ 1251801 w 3523460"/>
                <a:gd name="connsiteY6dup0dup1dup2dup3dup4dup5dup6dup7dup8dup9dup10dup11dup12dup13dup14dup15dup16dup17dup18dup19dup20dup21dup22dup23dup24dup25dup26dup27dup28dup29dup30dup31dup32dup33dup34dup35dup36dup37" fmla="*/ 1765539 h 4731376"/>
                <a:gd name="connsiteX7dup0dup1dup2dup3dup4dup5dup6dup7dup8dup9dup10dup11dup12dup13dup14dup15dup16dup17dup18dup19dup20dup21dup22dup23dup24dup25dup26dup27dup28dup29dup30dup31dup32dup33dup34dup35dup36dup37" fmla="*/ 1458534 w 3523460"/>
                <a:gd name="connsiteY7dup0dup1dup2dup3dup4dup5dup6dup7dup8dup9dup10dup11dup12dup13dup14dup15dup16dup17dup18dup19dup20dup21dup22dup23dup24dup25dup26dup27dup28dup29dup30dup31dup32dup33dup34dup35dup36dup37" fmla="*/ 350 h 4731376"/>
                <a:gd name="connsiteX8dup0dup1dup2dup3dup4dup5dup6dup7dup8dup9dup10dup11dup12dup13dup14dup15dup16dup17dup18dup19dup20dup21dup22dup23dup24dup25dup26dup27dup28dup29dup30dup31dup32dup33dup34dup35dup36dup37" fmla="*/ 1673219 w 3523460"/>
                <a:gd name="connsiteY8dup0dup1dup2dup3dup4dup5dup6dup7dup8dup9dup10dup11dup12dup13dup14dup15dup16dup17dup18dup19dup20dup21dup22dup23dup24dup25dup26dup27dup28dup29dup30dup31dup32dup33dup34dup35dup36dup37" fmla="*/ 1757587 h 4731376"/>
                <a:gd name="connsiteX9dup0dup1dup2dup3dup4dup5dup6dup7dup8dup9dup10dup11dup12dup13dup14dup15dup16dup17dup18dup19dup20dup21dup22dup23dup24dup25dup26dup27dup28dup29dup30dup31dup32dup33dup34dup35dup36dup37" fmla="*/ 1808393 w 3523460"/>
                <a:gd name="connsiteY9dup0dup1dup2dup3dup4dup5dup6dup7dup8dup9dup10dup11dup12dup13dup14dup15dup16dup17dup18dup19dup20dup21dup22dup23dup24dup25dup26dup27dup28dup29dup30dup31dup32dup33dup34dup35dup36dup37" fmla="*/ 1868907 h 4731376"/>
                <a:gd name="connsiteX10dup0dup1dup2dup3dup4dup5dup6dup7dup8dup9dup10dup11dup12dup13dup14dup15dup16dup17dup18dup19dup20dup21dup22dup23dup24dup25dup26dup27dup28dup29dup30dup31dup32dup33dup34dup35dup36dup37" fmla="*/ 2492205 w 3523460"/>
                <a:gd name="connsiteY10dup0dup1dup2dup3dup4dup5dup6dup7dup8dup9dup10dup11dup12dup13dup14dup15dup16dup17dup18dup19dup20dup21dup22dup23dup24dup25dup26dup27dup28dup29dup30dup31dup32dup33dup34dup35dup36dup37" fmla="*/ 334305 h 4731376"/>
                <a:gd name="connsiteX11dup0dup1dup2dup3dup4dup5dup6dup7dup8dup9dup10dup11dup12dup13dup14dup15dup16dup17dup18dup19dup20dup21dup22dup23dup24dup25dup26dup27dup28dup29dup30dup31dup32dup33dup34dup35dup36dup37" fmla="*/ 2221860 w 3523460"/>
                <a:gd name="connsiteY11dup0dup1dup2dup3dup4dup5dup6dup7dup8dup9dup10dup11dup12dup13dup14dup15dup16dup17dup18dup19dup20dup21dup22dup23dup24dup25dup26dup27dup28dup29dup30dup31dup32dup33dup34dup35dup36dup37" fmla="*/ 2012031 h 4731376"/>
                <a:gd name="connsiteX12dup0dup1dup2dup3dup4dup5dup6dup7dup8dup9dup10dup11dup12dup13dup14dup15dup16dup17dup18dup19dup20dup21dup22dup23dup24dup25dup26dup27dup28dup29dup30dup31dup32dup33dup34dup35dup36dup37" fmla="*/ 2325227 w 3523460"/>
                <a:gd name="connsiteY12dup0dup1dup2dup3dup4dup5dup6dup7dup8dup9dup10dup11dup12dup13dup14dup15dup16dup17dup18dup19dup20dup21dup22dup23dup24dup25dup26dup27dup28dup29dup30dup31dup32dup33dup34dup35dup36dup37" fmla="*/ 2711745 h 4731376"/>
                <a:gd name="connsiteX13dup0dup1dup2dup3dup4dup5dup6dup7dup8dup9dup10dup11dup12dup13dup14dup15dup16dup17dup18dup19dup20dup21dup22dup23dup24dup25dup26dup27dup28dup29dup30dup31dup32dup33dup34dup35dup36dup37" fmla="*/ 2762549 w 3523460"/>
                <a:gd name="connsiteY13dup0dup1dup2dup3dup4dup5dup6dup7dup8dup9dup10dup11dup12dup13dup14dup15dup16dup17dup18dup19dup20dup21dup22dup23dup24dup25dup26dup27dup28dup29dup30dup31dup32dup33dup34dup35dup36dup37" fmla="*/ 2266471 h 4731376"/>
                <a:gd name="connsiteX14dup0dup1dup2dup3dup4dup5dup6dup7dup8dup9dup10dup11dup12dup13dup14dup15dup16dup17dup18dup19dup20dup21dup22dup23dup24dup25dup26dup27dup28dup29dup30dup31dup32dup33dup34dup35dup36dup37" fmla="*/ 3509971 w 3523460"/>
                <a:gd name="connsiteY14dup0dup1dup2dup3dup4dup5dup6dup7dup8dup9dup10dup11dup12dup13dup14dup15dup16dup17dup18dup19dup20dup21dup22dup23dup24dup25dup26dup27dup28dup29dup30dup31dup32dup33dup34dup35dup36dup37" fmla="*/ 2163105 h 4731376"/>
                <a:gd name="connsiteX15dup0dup1dup2dup3dup4dup5dup6dup7dup8dup9dup10dup11dup12dup13dup14dup15dup16dup17dup18dup19dup20dup21dup22dup23dup24dup25dup26dup27dup28dup29dup30dup31dup32dup33dup34dup35dup36dup37" fmla="*/ 2778451 w 3523460"/>
                <a:gd name="connsiteY15dup0dup1dup2dup3dup4dup5dup6dup7dup8dup9dup10dup11dup12dup13dup14dup15dup16dup17dup18dup19dup20dup21dup22dup23dup24dup25dup26dup27dup28dup29dup30dup31dup32dup33dup34dup35dup36dup37" fmla="*/ 2942332 h 4731376"/>
                <a:gd name="connsiteX16dup0dup1dup2dup3dup4dup5dup6dup7dup8dup9dup10dup11dup12dup13dup14dup15dup16dup17dup18dup19dup20dup21dup22dup23dup24dup25dup26dup27dup28dup29dup30dup31dup32dup33dup34dup35dup36dup37" fmla="*/ 2118493 w 3523460"/>
                <a:gd name="connsiteY16dup0dup1dup2dup3dup4dup5dup6dup7dup8dup9dup10dup11dup12dup13dup14dup15dup16dup17dup18dup19dup20dup21dup22dup23dup24dup25dup26dup27dup28dup29dup30dup31dup32dup33dup34dup35dup36dup37" fmla="*/ 4007807 h 4731376"/>
                <a:gd name="connsiteX17dup0dup1dup2dup3dup4dup5dup6dup7dup8dup9dup10dup11dup12dup13dup14dup15dup16dup17dup18dup19dup20dup21dup22dup23dup24dup25dup26dup27dup28dup29dup30dup31dup32dup33dup34dup35dup36dup37" fmla="*/ 2229811 w 3523460"/>
                <a:gd name="connsiteY17dup0dup1dup2dup3dup4dup5dup6dup7dup8dup9dup10dup11dup12dup13dup14dup15dup16dup17dup18dup19dup20dup21dup22dup23dup24dup25dup26dup27dup28dup29dup30dup31dup32dup33dup34dup35dup36dup37" fmla="*/ 4731376 h 4731376"/>
                <a:gd name="connsiteX18dup0dup1" fmla="*/ 830382 w 3523460"/>
                <a:gd name="connsiteY18dup0dup1" fmla="*/ 4731376 h 4731376"/>
                <a:gd name="connsiteX0dup0dup1dup2dup3dup4dup5dup6dup7dup8dup9dup10dup11dup12dup13dup14dup15dup16dup17dup18dup19dup20dup21dup22dup23dup24dup25dup26dup27dup28dup29dup30dup31dup32dup33dup34dup35dup36dup37dup38" fmla="*/ 830382 w 3523460"/>
                <a:gd name="connsiteY0dup0dup1dup2dup3dup4dup5dup6dup7dup8dup9dup10dup11dup12dup13dup14dup15dup16dup17dup18dup19dup20dup21dup22dup23dup24dup25dup26dup27dup28dup29dup30dup31dup32dup33dup34dup35dup36dup37dup38" fmla="*/ 4731376 h 4731376"/>
                <a:gd name="connsiteX1dup0dup1dup2dup3dup4dup5dup6dup7dup8dup9dup10dup11dup12dup13dup14dup15dup16dup17dup18dup19dup20dup21dup22dup23dup24dup25dup26dup27dup28dup29dup30dup31dup32dup33dup34dup35dup36dup37dup38" fmla="*/ 870139 w 3523460"/>
                <a:gd name="connsiteY1dup0dup1dup2dup3dup4dup5dup6dup7dup8dup9dup10dup11dup12dup13dup14dup15dup16dup17dup18dup19dup20dup21dup22dup23dup24dup25dup26dup27dup28dup29dup30dup31dup32dup33dup34dup35dup36dup37dup38" fmla="*/ 4095273 h 4731376"/>
                <a:gd name="connsiteX2dup0dup1dup2dup3dup4dup5dup6dup7dup8dup9dup10dup11dup12dup13dup14dup15dup16dup17dup18dup19dup20dup21dup22dup23dup24dup25dup26dup27dup28dup29dup30dup31dup32dup33dup34dup35dup36dup37dup38" fmla="*/ 432816 w 3523460"/>
                <a:gd name="connsiteY2dup0dup1dup2dup3dup4dup5dup6dup7dup8dup9dup10dup11dup12dup13dup14dup15dup16dup17dup18dup19dup20dup21dup22dup23dup24dup25dup26dup27dup28dup29dup30dup31dup32dup33dup34dup35dup36dup37dup38" fmla="*/ 2274423 h 4731376"/>
                <a:gd name="connsiteX3dup0dup1dup2dup3dup4dup5dup6dup7dup8dup9dup10dup11dup12dup13dup14dup15dup16dup17dup18dup19dup20dup21dup22dup23dup24dup25dup26dup27dup28dup29dup30dup31dup32dup33dup34dup35dup36dup37dup38" fmla="*/ 75008 w 3523460"/>
                <a:gd name="connsiteY3dup0dup1dup2dup3dup4dup5dup6dup7dup8dup9dup10dup11dup12dup13dup14dup15dup16dup17dup18dup19dup20dup21dup22dup23dup24dup25dup26dup27dup28dup29dup30dup31dup32dup33dup34dup35dup36dup37dup38" fmla="*/ 970409 h 4731376"/>
                <a:gd name="connsiteX4dup0dup1dup2dup3dup4dup5dup6dup7dup8dup9dup10dup11dup12dup13dup14dup15dup16dup17dup18dup19dup20dup21dup22dup23dup24dup25dup26dup27dup28dup29dup30dup31dup32dup33dup34dup35dup36dup37dup38" fmla="*/ 766771 w 3523460"/>
                <a:gd name="connsiteY4dup0dup1dup2dup3dup4dup5dup6dup7dup8dup9dup10dup11dup12dup13dup14dup15dup16dup17dup18dup19dup20dup21dup22dup23dup24dup25dup26dup27dup28dup29dup30dup31dup32dup33dup34dup35dup36dup37dup38" fmla="*/ 1972273 h 4731376"/>
                <a:gd name="connsiteX5dup0dup1dup2dup3dup4dup5dup6dup7dup8dup9dup10dup11dup12dup13dup14dup15dup16dup17dup18dup19dup20dup21dup22dup23dup24dup25dup26dup27dup28dup29dup30dup31dup32dup33dup34dup35dup36dup37dup38" fmla="*/ 711112 w 3523460"/>
                <a:gd name="connsiteY5dup0dup1dup2dup3dup4dup5dup6dup7dup8dup9dup10dup11dup12dup13dup14dup15dup16dup17dup18dup19dup20dup21dup22dup23dup24dup25dup26dup27dup28dup29dup30dup31dup32dup33dup34dup35dup36dup37dup38" fmla="*/ 215035 h 4731376"/>
                <a:gd name="connsiteX6dup0dup1dup2dup3dup4dup5dup6dup7dup8dup9dup10dup11dup12dup13dup14dup15dup16dup17dup18dup19dup20dup21dup22dup23dup24dup25dup26dup27dup28dup29dup30dup31dup32dup33dup34dup35dup36dup37dup38" fmla="*/ 1251801 w 3523460"/>
                <a:gd name="connsiteY6dup0dup1dup2dup3dup4dup5dup6dup7dup8dup9dup10dup11dup12dup13dup14dup15dup16dup17dup18dup19dup20dup21dup22dup23dup24dup25dup26dup27dup28dup29dup30dup31dup32dup33dup34dup35dup36dup37dup38" fmla="*/ 1765539 h 4731376"/>
                <a:gd name="connsiteX7dup0dup1dup2dup3dup4dup5dup6dup7dup8dup9dup10dup11dup12dup13dup14dup15dup16dup17dup18dup19dup20dup21dup22dup23dup24dup25dup26dup27dup28dup29dup30dup31dup32dup33dup34dup35dup36dup37dup38" fmla="*/ 1458534 w 3523460"/>
                <a:gd name="connsiteY7dup0dup1dup2dup3dup4dup5dup6dup7dup8dup9dup10dup11dup12dup13dup14dup15dup16dup17dup18dup19dup20dup21dup22dup23dup24dup25dup26dup27dup28dup29dup30dup31dup32dup33dup34dup35dup36dup37dup38" fmla="*/ 350 h 4731376"/>
                <a:gd name="connsiteX8dup0dup1dup2dup3dup4dup5dup6dup7dup8dup9dup10dup11dup12dup13dup14dup15dup16dup17dup18dup19dup20dup21dup22dup23dup24dup25dup26dup27dup28dup29dup30dup31dup32dup33dup34dup35dup36dup37dup38" fmla="*/ 1705024 w 3523460"/>
                <a:gd name="connsiteY8dup0dup1dup2dup3dup4dup5dup6dup7dup8dup9dup10dup11dup12dup13dup14dup15dup16dup17dup18dup19dup20dup21dup22dup23dup24dup25dup26dup27dup28dup29dup30dup31dup32dup33dup34dup35dup36dup37dup38" fmla="*/ 1813246 h 4731376"/>
                <a:gd name="connsiteX9dup0dup1dup2dup3dup4dup5dup6dup7dup8dup9dup10dup11dup12dup13dup14dup15dup16dup17dup18dup19dup20dup21dup22dup23dup24dup25dup26dup27dup28dup29dup30dup31dup32dup33dup34dup35dup36dup37dup38" fmla="*/ 1808393 w 3523460"/>
                <a:gd name="connsiteY9dup0dup1dup2dup3dup4dup5dup6dup7dup8dup9dup10dup11dup12dup13dup14dup15dup16dup17dup18dup19dup20dup21dup22dup23dup24dup25dup26dup27dup28dup29dup30dup31dup32dup33dup34dup35dup36dup37dup38" fmla="*/ 1868907 h 4731376"/>
                <a:gd name="connsiteX10dup0dup1dup2dup3dup4dup5dup6dup7dup8dup9dup10dup11dup12dup13dup14dup15dup16dup17dup18dup19dup20dup21dup22dup23dup24dup25dup26dup27dup28dup29dup30dup31dup32dup33dup34dup35dup36dup37dup38" fmla="*/ 2492205 w 3523460"/>
                <a:gd name="connsiteY10dup0dup1dup2dup3dup4dup5dup6dup7dup8dup9dup10dup11dup12dup13dup14dup15dup16dup17dup18dup19dup20dup21dup22dup23dup24dup25dup26dup27dup28dup29dup30dup31dup32dup33dup34dup35dup36dup37dup38" fmla="*/ 334305 h 4731376"/>
                <a:gd name="connsiteX11dup0dup1dup2dup3dup4dup5dup6dup7dup8dup9dup10dup11dup12dup13dup14dup15dup16dup17dup18dup19dup20dup21dup22dup23dup24dup25dup26dup27dup28dup29dup30dup31dup32dup33dup34dup35dup36dup37dup38" fmla="*/ 2221860 w 3523460"/>
                <a:gd name="connsiteY11dup0dup1dup2dup3dup4dup5dup6dup7dup8dup9dup10dup11dup12dup13dup14dup15dup16dup17dup18dup19dup20dup21dup22dup23dup24dup25dup26dup27dup28dup29dup30dup31dup32dup33dup34dup35dup36dup37dup38" fmla="*/ 2012031 h 4731376"/>
                <a:gd name="connsiteX12dup0dup1dup2dup3dup4dup5dup6dup7dup8dup9dup10dup11dup12dup13dup14dup15dup16dup17dup18dup19dup20dup21dup22dup23dup24dup25dup26dup27dup28dup29dup30dup31dup32dup33dup34dup35dup36dup37dup38" fmla="*/ 2325227 w 3523460"/>
                <a:gd name="connsiteY12dup0dup1dup2dup3dup4dup5dup6dup7dup8dup9dup10dup11dup12dup13dup14dup15dup16dup17dup18dup19dup20dup21dup22dup23dup24dup25dup26dup27dup28dup29dup30dup31dup32dup33dup34dup35dup36dup37dup38" fmla="*/ 2711745 h 4731376"/>
                <a:gd name="connsiteX13dup0dup1dup2dup3dup4dup5dup6dup7dup8dup9dup10dup11dup12dup13dup14dup15dup16dup17dup18dup19dup20dup21dup22dup23dup24dup25dup26dup27dup28dup29dup30dup31dup32dup33dup34dup35dup36dup37dup38" fmla="*/ 2762549 w 3523460"/>
                <a:gd name="connsiteY13dup0dup1dup2dup3dup4dup5dup6dup7dup8dup9dup10dup11dup12dup13dup14dup15dup16dup17dup18dup19dup20dup21dup22dup23dup24dup25dup26dup27dup28dup29dup30dup31dup32dup33dup34dup35dup36dup37dup38" fmla="*/ 2266471 h 4731376"/>
                <a:gd name="connsiteX14dup0dup1dup2dup3dup4dup5dup6dup7dup8dup9dup10dup11dup12dup13dup14dup15dup16dup17dup18dup19dup20dup21dup22dup23dup24dup25dup26dup27dup28dup29dup30dup31dup32dup33dup34dup35dup36dup37dup38" fmla="*/ 3509971 w 3523460"/>
                <a:gd name="connsiteY14dup0dup1dup2dup3dup4dup5dup6dup7dup8dup9dup10dup11dup12dup13dup14dup15dup16dup17dup18dup19dup20dup21dup22dup23dup24dup25dup26dup27dup28dup29dup30dup31dup32dup33dup34dup35dup36dup37dup38" fmla="*/ 2163105 h 4731376"/>
                <a:gd name="connsiteX15dup0dup1dup2dup3dup4dup5dup6dup7dup8dup9dup10dup11dup12dup13dup14dup15dup16dup17dup18dup19dup20dup21dup22dup23dup24dup25dup26dup27dup28dup29dup30dup31dup32dup33dup34dup35dup36dup37dup38" fmla="*/ 2778451 w 3523460"/>
                <a:gd name="connsiteY15dup0dup1dup2dup3dup4dup5dup6dup7dup8dup9dup10dup11dup12dup13dup14dup15dup16dup17dup18dup19dup20dup21dup22dup23dup24dup25dup26dup27dup28dup29dup30dup31dup32dup33dup34dup35dup36dup37dup38" fmla="*/ 2942332 h 4731376"/>
                <a:gd name="connsiteX16dup0dup1dup2dup3dup4dup5dup6dup7dup8dup9dup10dup11dup12dup13dup14dup15dup16dup17dup18dup19dup20dup21dup22dup23dup24dup25dup26dup27dup28dup29dup30dup31dup32dup33dup34dup35dup36dup37dup38" fmla="*/ 2118493 w 3523460"/>
                <a:gd name="connsiteY16dup0dup1dup2dup3dup4dup5dup6dup7dup8dup9dup10dup11dup12dup13dup14dup15dup16dup17dup18dup19dup20dup21dup22dup23dup24dup25dup26dup27dup28dup29dup30dup31dup32dup33dup34dup35dup36dup37dup38" fmla="*/ 4007807 h 4731376"/>
                <a:gd name="connsiteX17dup0dup1dup2dup3dup4dup5dup6dup7dup8dup9dup10dup11dup12dup13dup14dup15dup16dup17dup18dup19dup20dup21dup22dup23dup24dup25dup26dup27dup28dup29dup30dup31dup32dup33dup34dup35dup36dup37dup38" fmla="*/ 2229811 w 3523460"/>
                <a:gd name="connsiteY17dup0dup1dup2dup3dup4dup5dup6dup7dup8dup9dup10dup11dup12dup13dup14dup15dup16dup17dup18dup19dup20dup21dup22dup23dup24dup25dup26dup27dup28dup29dup30dup31dup32dup33dup34dup35dup36dup37dup38" fmla="*/ 4731376 h 4731376"/>
                <a:gd name="connsiteX18dup0dup1dup2" fmla="*/ 830382 w 3523460"/>
                <a:gd name="connsiteY18dup0dup1dup2" fmla="*/ 4731376 h 4731376"/>
                <a:gd name="connsiteX0dup0dup1dup2dup3dup4dup5dup6dup7dup8dup9dup10dup11dup12dup13dup14dup15dup16dup17dup18dup19dup20dup21dup22dup23dup24dup25dup26dup27dup28dup29dup30dup31dup32dup33dup34dup35dup36dup37dup38dup39" fmla="*/ 830382 w 3523460"/>
                <a:gd name="connsiteY0dup0dup1dup2dup3dup4dup5dup6dup7dup8dup9dup10dup11dup12dup13dup14dup15dup16dup17dup18dup19dup20dup21dup22dup23dup24dup25dup26dup27dup28dup29dup30dup31dup32dup33dup34dup35dup36dup37dup38dup39" fmla="*/ 4731376 h 4731376"/>
                <a:gd name="connsiteX1dup0dup1dup2dup3dup4dup5dup6dup7dup8dup9dup10dup11dup12dup13dup14dup15dup16dup17dup18dup19dup20dup21dup22dup23dup24dup25dup26dup27dup28dup29dup30dup31dup32dup33dup34dup35dup36dup37dup38dup39" fmla="*/ 870139 w 3523460"/>
                <a:gd name="connsiteY1dup0dup1dup2dup3dup4dup5dup6dup7dup8dup9dup10dup11dup12dup13dup14dup15dup16dup17dup18dup19dup20dup21dup22dup23dup24dup25dup26dup27dup28dup29dup30dup31dup32dup33dup34dup35dup36dup37dup38dup39" fmla="*/ 4095273 h 4731376"/>
                <a:gd name="connsiteX2dup0dup1dup2dup3dup4dup5dup6dup7dup8dup9dup10dup11dup12dup13dup14dup15dup16dup17dup18dup19dup20dup21dup22dup23dup24dup25dup26dup27dup28dup29dup30dup31dup32dup33dup34dup35dup36dup37dup38dup39" fmla="*/ 432816 w 3523460"/>
                <a:gd name="connsiteY2dup0dup1dup2dup3dup4dup5dup6dup7dup8dup9dup10dup11dup12dup13dup14dup15dup16dup17dup18dup19dup20dup21dup22dup23dup24dup25dup26dup27dup28dup29dup30dup31dup32dup33dup34dup35dup36dup37dup38dup39" fmla="*/ 2274423 h 4731376"/>
                <a:gd name="connsiteX3dup0dup1dup2dup3dup4dup5dup6dup7dup8dup9dup10dup11dup12dup13dup14dup15dup16dup17dup18dup19dup20dup21dup22dup23dup24dup25dup26dup27dup28dup29dup30dup31dup32dup33dup34dup35dup36dup37dup38dup39" fmla="*/ 75008 w 3523460"/>
                <a:gd name="connsiteY3dup0dup1dup2dup3dup4dup5dup6dup7dup8dup9dup10dup11dup12dup13dup14dup15dup16dup17dup18dup19dup20dup21dup22dup23dup24dup25dup26dup27dup28dup29dup30dup31dup32dup33dup34dup35dup36dup37dup38dup39" fmla="*/ 970409 h 4731376"/>
                <a:gd name="connsiteX4dup0dup1dup2dup3dup4dup5dup6dup7dup8dup9dup10dup11dup12dup13dup14dup15dup16dup17dup18dup19dup20dup21dup22dup23dup24dup25dup26dup27dup28dup29dup30dup31dup32dup33dup34dup35dup36dup37dup38dup39" fmla="*/ 766771 w 3523460"/>
                <a:gd name="connsiteY4dup0dup1dup2dup3dup4dup5dup6dup7dup8dup9dup10dup11dup12dup13dup14dup15dup16dup17dup18dup19dup20dup21dup22dup23dup24dup25dup26dup27dup28dup29dup30dup31dup32dup33dup34dup35dup36dup37dup38dup39" fmla="*/ 1972273 h 4731376"/>
                <a:gd name="connsiteX5dup0dup1dup2dup3dup4dup5dup6dup7dup8dup9dup10dup11dup12dup13dup14dup15dup16dup17dup18dup19dup20dup21dup22dup23dup24dup25dup26dup27dup28dup29dup30dup31dup32dup33dup34dup35dup36dup37dup38dup39" fmla="*/ 711112 w 3523460"/>
                <a:gd name="connsiteY5dup0dup1dup2dup3dup4dup5dup6dup7dup8dup9dup10dup11dup12dup13dup14dup15dup16dup17dup18dup19dup20dup21dup22dup23dup24dup25dup26dup27dup28dup29dup30dup31dup32dup33dup34dup35dup36dup37dup38dup39" fmla="*/ 215035 h 4731376"/>
                <a:gd name="connsiteX6dup0dup1dup2dup3dup4dup5dup6dup7dup8dup9dup10dup11dup12dup13dup14dup15dup16dup17dup18dup19dup20dup21dup22dup23dup24dup25dup26dup27dup28dup29dup30dup31dup32dup33dup34dup35dup36dup37dup38dup39" fmla="*/ 1251801 w 3523460"/>
                <a:gd name="connsiteY6dup0dup1dup2dup3dup4dup5dup6dup7dup8dup9dup10dup11dup12dup13dup14dup15dup16dup17dup18dup19dup20dup21dup22dup23dup24dup25dup26dup27dup28dup29dup30dup31dup32dup33dup34dup35dup36dup37dup38dup39" fmla="*/ 1765539 h 4731376"/>
                <a:gd name="connsiteX7dup0dup1dup2dup3dup4dup5dup6dup7dup8dup9dup10dup11dup12dup13dup14dup15dup16dup17dup18dup19dup20dup21dup22dup23dup24dup25dup26dup27dup28dup29dup30dup31dup32dup33dup34dup35dup36dup37dup38dup39" fmla="*/ 1458534 w 3523460"/>
                <a:gd name="connsiteY7dup0dup1dup2dup3dup4dup5dup6dup7dup8dup9dup10dup11dup12dup13dup14dup15dup16dup17dup18dup19dup20dup21dup22dup23dup24dup25dup26dup27dup28dup29dup30dup31dup32dup33dup34dup35dup36dup37dup38dup39" fmla="*/ 350 h 4731376"/>
                <a:gd name="connsiteX8dup0dup1dup2dup3dup4dup5dup6dup7dup8dup9dup10dup11dup12dup13dup14dup15dup16dup17dup18dup19dup20dup21dup22dup23dup24dup25dup26dup27dup28dup29dup30dup31dup32dup33dup34dup35dup36dup37dup38dup39" fmla="*/ 1705024 w 3523460"/>
                <a:gd name="connsiteY8dup0dup1dup2dup3dup4dup5dup6dup7dup8dup9dup10dup11dup12dup13dup14dup15dup16dup17dup18dup19dup20dup21dup22dup23dup24dup25dup26dup27dup28dup29dup30dup31dup32dup33dup34dup35dup36dup37dup38dup39" fmla="*/ 1813246 h 4731376"/>
                <a:gd name="connsiteX9dup0dup1dup2dup3dup4dup5dup6dup7dup8dup9dup10dup11dup12dup13dup14dup15dup16dup17dup18dup19dup20dup21dup22dup23dup24dup25dup26dup27dup28dup29dup30dup31dup32dup33dup34dup35dup36dup37dup38dup39" fmla="*/ 1808393 w 3523460"/>
                <a:gd name="connsiteY9dup0dup1dup2dup3dup4dup5dup6dup7dup8dup9dup10dup11dup12dup13dup14dup15dup16dup17dup18dup19dup20dup21dup22dup23dup24dup25dup26dup27dup28dup29dup30dup31dup32dup33dup34dup35dup36dup37dup38dup39" fmla="*/ 1868907 h 4731376"/>
                <a:gd name="connsiteX10dup0dup1dup2dup3dup4dup5dup6dup7dup8dup9dup10dup11dup12dup13dup14dup15dup16dup17dup18dup19dup20dup21dup22dup23dup24dup25dup26dup27dup28dup29dup30dup31dup32dup33dup34dup35dup36dup37dup38dup39" fmla="*/ 2492205 w 3523460"/>
                <a:gd name="connsiteY10dup0dup1dup2dup3dup4dup5dup6dup7dup8dup9dup10dup11dup12dup13dup14dup15dup16dup17dup18dup19dup20dup21dup22dup23dup24dup25dup26dup27dup28dup29dup30dup31dup32dup33dup34dup35dup36dup37dup38dup39" fmla="*/ 334305 h 4731376"/>
                <a:gd name="connsiteX11dup0dup1dup2dup3dup4dup5dup6dup7dup8dup9dup10dup11dup12dup13dup14dup15dup16dup17dup18dup19dup20dup21dup22dup23dup24dup25dup26dup27dup28dup29dup30dup31dup32dup33dup34dup35dup36dup37dup38dup39" fmla="*/ 2221860 w 3523460"/>
                <a:gd name="connsiteY11dup0dup1dup2dup3dup4dup5dup6dup7dup8dup9dup10dup11dup12dup13dup14dup15dup16dup17dup18dup19dup20dup21dup22dup23dup24dup25dup26dup27dup28dup29dup30dup31dup32dup33dup34dup35dup36dup37dup38dup39" fmla="*/ 2012031 h 4731376"/>
                <a:gd name="connsiteX12dup0dup1dup2dup3dup4dup5dup6dup7dup8dup9dup10dup11dup12dup13dup14dup15dup16dup17dup18dup19dup20dup21dup22dup23dup24dup25dup26dup27dup28dup29dup30dup31dup32dup33dup34dup35dup36dup37dup38dup39" fmla="*/ 2325227 w 3523460"/>
                <a:gd name="connsiteY12dup0dup1dup2dup3dup4dup5dup6dup7dup8dup9dup10dup11dup12dup13dup14dup15dup16dup17dup18dup19dup20dup21dup22dup23dup24dup25dup26dup27dup28dup29dup30dup31dup32dup33dup34dup35dup36dup37dup38dup39" fmla="*/ 2711745 h 4731376"/>
                <a:gd name="connsiteX13dup0dup1dup2dup3dup4dup5dup6dup7dup8dup9dup10dup11dup12dup13dup14dup15dup16dup17dup18dup19dup20dup21dup22dup23dup24dup25dup26dup27dup28dup29dup30dup31dup32dup33dup34dup35dup36dup37dup38dup39" fmla="*/ 2762549 w 3523460"/>
                <a:gd name="connsiteY13dup0dup1dup2dup3dup4dup5dup6dup7dup8dup9dup10dup11dup12dup13dup14dup15dup16dup17dup18dup19dup20dup21dup22dup23dup24dup25dup26dup27dup28dup29dup30dup31dup32dup33dup34dup35dup36dup37dup38dup39" fmla="*/ 2266471 h 4731376"/>
                <a:gd name="connsiteX14dup0dup1dup2dup3dup4dup5dup6dup7dup8dup9dup10dup11dup12dup13dup14dup15dup16dup17dup18dup19dup20dup21dup22dup23dup24dup25dup26dup27dup28dup29dup30dup31dup32dup33dup34dup35dup36dup37dup38dup39" fmla="*/ 3509971 w 3523460"/>
                <a:gd name="connsiteY14dup0dup1dup2dup3dup4dup5dup6dup7dup8dup9dup10dup11dup12dup13dup14dup15dup16dup17dup18dup19dup20dup21dup22dup23dup24dup25dup26dup27dup28dup29dup30dup31dup32dup33dup34dup35dup36dup37dup38dup39" fmla="*/ 2163105 h 4731376"/>
                <a:gd name="connsiteX15dup0dup1dup2dup3dup4dup5dup6dup7dup8dup9dup10dup11dup12dup13dup14dup15dup16dup17dup18dup19dup20dup21dup22dup23dup24dup25dup26dup27dup28dup29dup30dup31dup32dup33dup34dup35dup36dup37dup38dup39" fmla="*/ 2778451 w 3523460"/>
                <a:gd name="connsiteY15dup0dup1dup2dup3dup4dup5dup6dup7dup8dup9dup10dup11dup12dup13dup14dup15dup16dup17dup18dup19dup20dup21dup22dup23dup24dup25dup26dup27dup28dup29dup30dup31dup32dup33dup34dup35dup36dup37dup38dup39" fmla="*/ 2942332 h 4731376"/>
                <a:gd name="connsiteX16dup0dup1dup2dup3dup4dup5dup6dup7dup8dup9dup10dup11dup12dup13dup14dup15dup16dup17dup18dup19dup20dup21dup22dup23dup24dup25dup26dup27dup28dup29dup30dup31dup32dup33dup34dup35dup36dup37dup38dup39" fmla="*/ 2118493 w 3523460"/>
                <a:gd name="connsiteY16dup0dup1dup2dup3dup4dup5dup6dup7dup8dup9dup10dup11dup12dup13dup14dup15dup16dup17dup18dup19dup20dup21dup22dup23dup24dup25dup26dup27dup28dup29dup30dup31dup32dup33dup34dup35dup36dup37dup38dup39" fmla="*/ 4007807 h 4731376"/>
                <a:gd name="connsiteX17dup0dup1dup2dup3dup4dup5dup6dup7dup8dup9dup10dup11dup12dup13dup14dup15dup16dup17dup18dup19dup20dup21dup22dup23dup24dup25dup26dup27dup28dup29dup30dup31dup32dup33dup34dup35dup36dup37dup38dup39" fmla="*/ 2229811 w 3523460"/>
                <a:gd name="connsiteY17dup0dup1dup2dup3dup4dup5dup6dup7dup8dup9dup10dup11dup12dup13dup14dup15dup16dup17dup18dup19dup20dup21dup22dup23dup24dup25dup26dup27dup28dup29dup30dup31dup32dup33dup34dup35dup36dup37dup38dup39" fmla="*/ 4731376 h 4731376"/>
                <a:gd name="connsiteX18dup0dup1dup2dup3" fmla="*/ 830382 w 3523460"/>
                <a:gd name="connsiteY18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" fmla="*/ 830382 w 3523460"/>
                <a:gd name="connsiteY0dup0dup1dup2dup3dup4dup5dup6dup7dup8dup9dup10dup11dup12dup13dup14dup15dup16dup17dup18dup19dup20dup21dup22dup23dup24dup25dup26dup27dup28dup29dup30dup31dup32dup33dup34dup35dup36dup37dup38dup39dup40" fmla="*/ 4731376 h 4731376"/>
                <a:gd name="connsiteX1dup0dup1dup2dup3dup4dup5dup6dup7dup8dup9dup10dup11dup12dup13dup14dup15dup16dup17dup18dup19dup20dup21dup22dup23dup24dup25dup26dup27dup28dup29dup30dup31dup32dup33dup34dup35dup36dup37dup38dup39dup40" fmla="*/ 870139 w 3523460"/>
                <a:gd name="connsiteY1dup0dup1dup2dup3dup4dup5dup6dup7dup8dup9dup10dup11dup12dup13dup14dup15dup16dup17dup18dup19dup20dup21dup22dup23dup24dup25dup26dup27dup28dup29dup30dup31dup32dup33dup34dup35dup36dup37dup38dup39dup40" fmla="*/ 4095273 h 4731376"/>
                <a:gd name="connsiteX2dup0dup1dup2dup3dup4dup5dup6dup7dup8dup9dup10dup11dup12dup13dup14dup15dup16dup17dup18dup19dup20dup21dup22dup23dup24dup25dup26dup27dup28dup29dup30dup31dup32dup33dup34dup35dup36dup37dup38dup39dup40" fmla="*/ 432816 w 3523460"/>
                <a:gd name="connsiteY2dup0dup1dup2dup3dup4dup5dup6dup7dup8dup9dup10dup11dup12dup13dup14dup15dup16dup17dup18dup19dup20dup21dup22dup23dup24dup25dup26dup27dup28dup29dup30dup31dup32dup33dup34dup35dup36dup37dup38dup39dup40" fmla="*/ 2274423 h 4731376"/>
                <a:gd name="connsiteX3dup0dup1dup2dup3dup4dup5dup6dup7dup8dup9dup10dup11dup12dup13dup14dup15dup16dup17dup18dup19dup20dup21dup22dup23dup24dup25dup26dup27dup28dup29dup30dup31dup32dup33dup34dup35dup36dup37dup38dup39dup40" fmla="*/ 75008 w 3523460"/>
                <a:gd name="connsiteY3dup0dup1dup2dup3dup4dup5dup6dup7dup8dup9dup10dup11dup12dup13dup14dup15dup16dup17dup18dup19dup20dup21dup22dup23dup24dup25dup26dup27dup28dup29dup30dup31dup32dup33dup34dup35dup36dup37dup38dup39dup40" fmla="*/ 970409 h 4731376"/>
                <a:gd name="connsiteX4dup0dup1dup2dup3dup4dup5dup6dup7dup8dup9dup10dup11dup12dup13dup14dup15dup16dup17dup18dup19dup20dup21dup22dup23dup24dup25dup26dup27dup28dup29dup30dup31dup32dup33dup34dup35dup36dup37dup38dup39dup40" fmla="*/ 766771 w 3523460"/>
                <a:gd name="connsiteY4dup0dup1dup2dup3dup4dup5dup6dup7dup8dup9dup10dup11dup12dup13dup14dup15dup16dup17dup18dup19dup20dup21dup22dup23dup24dup25dup26dup27dup28dup29dup30dup31dup32dup33dup34dup35dup36dup37dup38dup39dup40" fmla="*/ 1972273 h 4731376"/>
                <a:gd name="connsiteX5dup0dup1dup2dup3dup4dup5dup6dup7dup8dup9dup10dup11dup12dup13dup14dup15dup16dup17dup18dup19dup20dup21dup22dup23dup24dup25dup26dup27dup28dup29dup30dup31dup32dup33dup34dup35dup36dup37dup38dup39dup40" fmla="*/ 711112 w 3523460"/>
                <a:gd name="connsiteY5dup0dup1dup2dup3dup4dup5dup6dup7dup8dup9dup10dup11dup12dup13dup14dup15dup16dup17dup18dup19dup20dup21dup22dup23dup24dup25dup26dup27dup28dup29dup30dup31dup32dup33dup34dup35dup36dup37dup38dup39dup40" fmla="*/ 215035 h 4731376"/>
                <a:gd name="connsiteX6dup0dup1dup2dup3dup4dup5dup6dup7dup8dup9dup10dup11dup12dup13dup14dup15dup16dup17dup18dup19dup20dup21dup22dup23dup24dup25dup26dup27dup28dup29dup30dup31dup32dup33dup34dup35dup36dup37dup38dup39dup40" fmla="*/ 1251801 w 3523460"/>
                <a:gd name="connsiteY6dup0dup1dup2dup3dup4dup5dup6dup7dup8dup9dup10dup11dup12dup13dup14dup15dup16dup17dup18dup19dup20dup21dup22dup23dup24dup25dup26dup27dup28dup29dup30dup31dup32dup33dup34dup35dup36dup37dup38dup39dup40" fmla="*/ 1765539 h 4731376"/>
                <a:gd name="connsiteX7dup0dup1dup2dup3dup4dup5dup6dup7dup8dup9dup10dup11dup12dup13dup14dup15dup16dup17dup18dup19dup20dup21dup22dup23dup24dup25dup26dup27dup28dup29dup30dup31dup32dup33dup34dup35dup36dup37dup38dup39dup40" fmla="*/ 1458534 w 3523460"/>
                <a:gd name="connsiteY7dup0dup1dup2dup3dup4dup5dup6dup7dup8dup9dup10dup11dup12dup13dup14dup15dup16dup17dup18dup19dup20dup21dup22dup23dup24dup25dup26dup27dup28dup29dup30dup31dup32dup33dup34dup35dup36dup37dup38dup39dup40" fmla="*/ 350 h 4731376"/>
                <a:gd name="connsiteX8dup0dup1dup2dup3dup4dup5dup6dup7dup8dup9dup10dup11dup12dup13dup14dup15dup16dup17dup18dup19dup20dup21dup22dup23dup24dup25dup26dup27dup28dup29dup30dup31dup32dup33dup34dup35dup36dup37dup38dup39dup40" fmla="*/ 1705024 w 3523460"/>
                <a:gd name="connsiteY8dup0dup1dup2dup3dup4dup5dup6dup7dup8dup9dup10dup11dup12dup13dup14dup15dup16dup17dup18dup19dup20dup21dup22dup23dup24dup25dup26dup27dup28dup29dup30dup31dup32dup33dup34dup35dup36dup37dup38dup39dup40" fmla="*/ 1813246 h 4731376"/>
                <a:gd name="connsiteX9dup0dup1dup2dup3dup4dup5dup6dup7dup8dup9dup10dup11dup12dup13dup14dup15dup16dup17dup18dup19dup20dup21dup22dup23dup24dup25dup26dup27dup28dup29dup30dup31dup32dup33dup34dup35dup36dup37dup38dup39dup40" fmla="*/ 1808393 w 3523460"/>
                <a:gd name="connsiteY9dup0dup1dup2dup3dup4dup5dup6dup7dup8dup9dup10dup11dup12dup13dup14dup15dup16dup17dup18dup19dup20dup21dup22dup23dup24dup25dup26dup27dup28dup29dup30dup31dup32dup33dup34dup35dup36dup37dup38dup39dup40" fmla="*/ 1868907 h 4731376"/>
                <a:gd name="connsiteX10dup0dup1dup2dup3dup4dup5dup6dup7dup8dup9dup10dup11dup12dup13dup14dup15dup16dup17dup18dup19dup20dup21dup22dup23dup24dup25dup26dup27dup28dup29dup30dup31dup32dup33dup34dup35dup36dup37dup38dup39dup40" fmla="*/ 2492205 w 3523460"/>
                <a:gd name="connsiteY10dup0dup1dup2dup3dup4dup5dup6dup7dup8dup9dup10dup11dup12dup13dup14dup15dup16dup17dup18dup19dup20dup21dup22dup23dup24dup25dup26dup27dup28dup29dup30dup31dup32dup33dup34dup35dup36dup37dup38dup39dup40" fmla="*/ 334305 h 4731376"/>
                <a:gd name="connsiteX11dup0dup1dup2dup3dup4dup5dup6dup7dup8dup9dup10dup11dup12dup13dup14dup15dup16dup17dup18dup19dup20dup21dup22dup23dup24dup25dup26dup27dup28dup29dup30dup31dup32dup33dup34dup35dup36dup37dup38dup39dup40" fmla="*/ 2221860 w 3523460"/>
                <a:gd name="connsiteY11dup0dup1dup2dup3dup4dup5dup6dup7dup8dup9dup10dup11dup12dup13dup14dup15dup16dup17dup18dup19dup20dup21dup22dup23dup24dup25dup26dup27dup28dup29dup30dup31dup32dup33dup34dup35dup36dup37dup38dup39dup40" fmla="*/ 2012031 h 4731376"/>
                <a:gd name="connsiteX12dup0dup1dup2dup3dup4dup5dup6dup7dup8dup9dup10dup11dup12dup13dup14dup15dup16dup17dup18dup19dup20dup21dup22dup23dup24dup25dup26dup27dup28dup29dup30dup31dup32dup33dup34dup35dup36dup37dup38dup39dup40" fmla="*/ 2325227 w 3523460"/>
                <a:gd name="connsiteY12dup0dup1dup2dup3dup4dup5dup6dup7dup8dup9dup10dup11dup12dup13dup14dup15dup16dup17dup18dup19dup20dup21dup22dup23dup24dup25dup26dup27dup28dup29dup30dup31dup32dup33dup34dup35dup36dup37dup38dup39dup40" fmla="*/ 2711745 h 4731376"/>
                <a:gd name="connsiteX13dup0dup1dup2dup3dup4dup5dup6dup7dup8dup9dup10dup11dup12dup13dup14dup15dup16dup17dup18dup19dup20dup21dup22dup23dup24dup25dup26dup27dup28dup29dup30dup31dup32dup33dup34dup35dup36dup37dup38dup39dup40" fmla="*/ 2762549 w 3523460"/>
                <a:gd name="connsiteY13dup0dup1dup2dup3dup4dup5dup6dup7dup8dup9dup10dup11dup12dup13dup14dup15dup16dup17dup18dup19dup20dup21dup22dup23dup24dup25dup26dup27dup28dup29dup30dup31dup32dup33dup34dup35dup36dup37dup38dup39dup40" fmla="*/ 2266471 h 4731376"/>
                <a:gd name="connsiteX14dup0dup1dup2dup3dup4dup5dup6dup7dup8dup9dup10dup11dup12dup13dup14dup15dup16dup17dup18dup19dup20dup21dup22dup23dup24dup25dup26dup27dup28dup29dup30dup31dup32dup33dup34dup35dup36dup37dup38dup39dup40" fmla="*/ 3509971 w 3523460"/>
                <a:gd name="connsiteY14dup0dup1dup2dup3dup4dup5dup6dup7dup8dup9dup10dup11dup12dup13dup14dup15dup16dup17dup18dup19dup20dup21dup22dup23dup24dup25dup26dup27dup28dup29dup30dup31dup32dup33dup34dup35dup36dup37dup38dup39dup40" fmla="*/ 2163105 h 4731376"/>
                <a:gd name="connsiteX15dup0dup1dup2dup3dup4dup5dup6dup7dup8dup9dup10dup11dup12dup13dup14dup15dup16dup17dup18dup19dup20dup21dup22dup23dup24dup25dup26dup27dup28dup29dup30dup31dup32dup33dup34dup35dup36dup37dup38dup39dup40" fmla="*/ 2778451 w 3523460"/>
                <a:gd name="connsiteY15dup0dup1dup2dup3dup4dup5dup6dup7dup8dup9dup10dup11dup12dup13dup14dup15dup16dup17dup18dup19dup20dup21dup22dup23dup24dup25dup26dup27dup28dup29dup30dup31dup32dup33dup34dup35dup36dup37dup38dup39dup40" fmla="*/ 2942332 h 4731376"/>
                <a:gd name="connsiteX16dup0dup1dup2dup3dup4dup5dup6dup7dup8dup9dup10dup11dup12dup13dup14dup15dup16dup17dup18dup19dup20dup21dup22dup23dup24dup25dup26dup27dup28dup29dup30dup31dup32dup33dup34dup35dup36dup37dup38dup39dup40" fmla="*/ 2118493 w 3523460"/>
                <a:gd name="connsiteY16dup0dup1dup2dup3dup4dup5dup6dup7dup8dup9dup10dup11dup12dup13dup14dup15dup16dup17dup18dup19dup20dup21dup22dup23dup24dup25dup26dup27dup28dup29dup30dup31dup32dup33dup34dup35dup36dup37dup38dup39dup40" fmla="*/ 4007807 h 4731376"/>
                <a:gd name="connsiteX17dup0dup1dup2dup3dup4dup5dup6dup7dup8dup9dup10dup11dup12dup13dup14dup15dup16dup17dup18dup19dup20dup21dup22dup23dup24dup25dup26dup27dup28dup29dup30dup31dup32dup33dup34dup35dup36dup37dup38dup39dup40" fmla="*/ 2229811 w 3523460"/>
                <a:gd name="connsiteY17dup0dup1dup2dup3dup4dup5dup6dup7dup8dup9dup10dup11dup12dup13dup14dup15dup16dup17dup18dup19dup20dup21dup22dup23dup24dup25dup26dup27dup28dup29dup30dup31dup32dup33dup34dup35dup36dup37dup38dup39dup40" fmla="*/ 4731376 h 4731376"/>
                <a:gd name="connsiteX18dup0dup1dup2dup3dup4" fmla="*/ 830382 w 3523460"/>
                <a:gd name="connsiteY18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" fmla="*/ 830382 w 3523460"/>
                <a:gd name="connsiteY0dup0dup1dup2dup3dup4dup5dup6dup7dup8dup9dup10dup11dup12dup13dup14dup15dup16dup17dup18dup19dup20dup21dup22dup23dup24dup25dup26dup27dup28dup29dup30dup31dup32dup33dup34dup35dup36dup37dup38dup39dup40dup41" fmla="*/ 4731376 h 4731376"/>
                <a:gd name="connsiteX1dup0dup1dup2dup3dup4dup5dup6dup7dup8dup9dup10dup11dup12dup13dup14dup15dup16dup17dup18dup19dup20dup21dup22dup23dup24dup25dup26dup27dup28dup29dup30dup31dup32dup33dup34dup35dup36dup37dup38dup39dup40dup41" fmla="*/ 870139 w 3523460"/>
                <a:gd name="connsiteY1dup0dup1dup2dup3dup4dup5dup6dup7dup8dup9dup10dup11dup12dup13dup14dup15dup16dup17dup18dup19dup20dup21dup22dup23dup24dup25dup26dup27dup28dup29dup30dup31dup32dup33dup34dup35dup36dup37dup38dup39dup40dup41" fmla="*/ 4095273 h 4731376"/>
                <a:gd name="connsiteX2dup0dup1dup2dup3dup4dup5dup6dup7dup8dup9dup10dup11dup12dup13dup14dup15dup16dup17dup18dup19dup20dup21dup22dup23dup24dup25dup26dup27dup28dup29dup30dup31dup32dup33dup34dup35dup36dup37dup38dup39dup40dup41" fmla="*/ 432816 w 3523460"/>
                <a:gd name="connsiteY2dup0dup1dup2dup3dup4dup5dup6dup7dup8dup9dup10dup11dup12dup13dup14dup15dup16dup17dup18dup19dup20dup21dup22dup23dup24dup25dup26dup27dup28dup29dup30dup31dup32dup33dup34dup35dup36dup37dup38dup39dup40dup41" fmla="*/ 2274423 h 4731376"/>
                <a:gd name="connsiteX3dup0dup1dup2dup3dup4dup5dup6dup7dup8dup9dup10dup11dup12dup13dup14dup15dup16dup17dup18dup19dup20dup21dup22dup23dup24dup25dup26dup27dup28dup29dup30dup31dup32dup33dup34dup35dup36dup37dup38dup39dup40dup41" fmla="*/ 75008 w 3523460"/>
                <a:gd name="connsiteY3dup0dup1dup2dup3dup4dup5dup6dup7dup8dup9dup10dup11dup12dup13dup14dup15dup16dup17dup18dup19dup20dup21dup22dup23dup24dup25dup26dup27dup28dup29dup30dup31dup32dup33dup34dup35dup36dup37dup38dup39dup40dup41" fmla="*/ 970409 h 4731376"/>
                <a:gd name="connsiteX4dup0dup1dup2dup3dup4dup5dup6dup7dup8dup9dup10dup11dup12dup13dup14dup15dup16dup17dup18dup19dup20dup21dup22dup23dup24dup25dup26dup27dup28dup29dup30dup31dup32dup33dup34dup35dup36dup37dup38dup39dup40dup41" fmla="*/ 766771 w 3523460"/>
                <a:gd name="connsiteY4dup0dup1dup2dup3dup4dup5dup6dup7dup8dup9dup10dup11dup12dup13dup14dup15dup16dup17dup18dup19dup20dup21dup22dup23dup24dup25dup26dup27dup28dup29dup30dup31dup32dup33dup34dup35dup36dup37dup38dup39dup40dup41" fmla="*/ 1972273 h 4731376"/>
                <a:gd name="connsiteX5dup0dup1dup2dup3dup4dup5dup6dup7dup8dup9dup10dup11dup12dup13dup14dup15dup16dup17dup18dup19dup20dup21dup22dup23dup24dup25dup26dup27dup28dup29dup30dup31dup32dup33dup34dup35dup36dup37dup38dup39dup40dup41" fmla="*/ 711112 w 3523460"/>
                <a:gd name="connsiteY5dup0dup1dup2dup3dup4dup5dup6dup7dup8dup9dup10dup11dup12dup13dup14dup15dup16dup17dup18dup19dup20dup21dup22dup23dup24dup25dup26dup27dup28dup29dup30dup31dup32dup33dup34dup35dup36dup37dup38dup39dup40dup41" fmla="*/ 215035 h 4731376"/>
                <a:gd name="connsiteX6dup0dup1dup2dup3dup4dup5dup6dup7dup8dup9dup10dup11dup12dup13dup14dup15dup16dup17dup18dup19dup20dup21dup22dup23dup24dup25dup26dup27dup28dup29dup30dup31dup32dup33dup34dup35dup36dup37dup38dup39dup40dup41" fmla="*/ 1251801 w 3523460"/>
                <a:gd name="connsiteY6dup0dup1dup2dup3dup4dup5dup6dup7dup8dup9dup10dup11dup12dup13dup14dup15dup16dup17dup18dup19dup20dup21dup22dup23dup24dup25dup26dup27dup28dup29dup30dup31dup32dup33dup34dup35dup36dup37dup38dup39dup40dup41" fmla="*/ 1765539 h 4731376"/>
                <a:gd name="connsiteX7dup0dup1dup2dup3dup4dup5dup6dup7dup8dup9dup10dup11dup12dup13dup14dup15dup16dup17dup18dup19dup20dup21dup22dup23dup24dup25dup26dup27dup28dup29dup30dup31dup32dup33dup34dup35dup36dup37dup38dup39dup40dup41" fmla="*/ 1458534 w 3523460"/>
                <a:gd name="connsiteY7dup0dup1dup2dup3dup4dup5dup6dup7dup8dup9dup10dup11dup12dup13dup14dup15dup16dup17dup18dup19dup20dup21dup22dup23dup24dup25dup26dup27dup28dup29dup30dup31dup32dup33dup34dup35dup36dup37dup38dup39dup40dup41" fmla="*/ 350 h 4731376"/>
                <a:gd name="connsiteX8dup0dup1dup2dup3dup4dup5dup6dup7dup8dup9dup10dup11dup12dup13dup14dup15dup16dup17dup18dup19dup20dup21dup22dup23dup24dup25dup26dup27dup28dup29dup30dup31dup32dup33dup34dup35dup36dup37dup38dup39dup40dup41" fmla="*/ 1705024 w 3523460"/>
                <a:gd name="connsiteY8dup0dup1dup2dup3dup4dup5dup6dup7dup8dup9dup10dup11dup12dup13dup14dup15dup16dup17dup18dup19dup20dup21dup22dup23dup24dup25dup26dup27dup28dup29dup30dup31dup32dup33dup34dup35dup36dup37dup38dup39dup40dup41" fmla="*/ 1813246 h 4731376"/>
                <a:gd name="connsiteX9dup0dup1dup2dup3dup4dup5dup6dup7dup8dup9dup10dup11dup12dup13dup14dup15dup16dup17dup18dup19dup20dup21dup22dup23dup24dup25dup26dup27dup28dup29dup30dup31dup32dup33dup34dup35dup36dup37dup38dup39dup40dup41" fmla="*/ 1808393 w 3523460"/>
                <a:gd name="connsiteY9dup0dup1dup2dup3dup4dup5dup6dup7dup8dup9dup10dup11dup12dup13dup14dup15dup16dup17dup18dup19dup20dup21dup22dup23dup24dup25dup26dup27dup28dup29dup30dup31dup32dup33dup34dup35dup36dup37dup38dup39dup40dup41" fmla="*/ 1868907 h 4731376"/>
                <a:gd name="connsiteX10dup0dup1dup2dup3dup4dup5dup6dup7dup8dup9dup10dup11dup12dup13dup14dup15dup16dup17dup18dup19dup20dup21dup22dup23dup24dup25dup26dup27dup28dup29dup30dup31dup32dup33dup34dup35dup36dup37dup38dup39dup40dup41" fmla="*/ 2492205 w 3523460"/>
                <a:gd name="connsiteY10dup0dup1dup2dup3dup4dup5dup6dup7dup8dup9dup10dup11dup12dup13dup14dup15dup16dup17dup18dup19dup20dup21dup22dup23dup24dup25dup26dup27dup28dup29dup30dup31dup32dup33dup34dup35dup36dup37dup38dup39dup40dup41" fmla="*/ 334305 h 4731376"/>
                <a:gd name="connsiteX11dup0dup1dup2dup3dup4dup5dup6dup7dup8dup9dup10dup11dup12dup13dup14dup15dup16dup17dup18dup19dup20dup21dup22dup23dup24dup25dup26dup27dup28dup29dup30dup31dup32dup33dup34dup35dup36dup37dup38dup39dup40dup41" fmla="*/ 2221860 w 3523460"/>
                <a:gd name="connsiteY11dup0dup1dup2dup3dup4dup5dup6dup7dup8dup9dup10dup11dup12dup13dup14dup15dup16dup17dup18dup19dup20dup21dup22dup23dup24dup25dup26dup27dup28dup29dup30dup31dup32dup33dup34dup35dup36dup37dup38dup39dup40dup41" fmla="*/ 2012031 h 4731376"/>
                <a:gd name="connsiteX12dup0dup1dup2dup3dup4dup5dup6dup7dup8dup9dup10dup11dup12dup13dup14dup15dup16dup17dup18dup19dup20dup21dup22dup23dup24dup25dup26dup27dup28dup29dup30dup31dup32dup33dup34dup35dup36dup37dup38dup39dup40dup41" fmla="*/ 2325227 w 3523460"/>
                <a:gd name="connsiteY12dup0dup1dup2dup3dup4dup5dup6dup7dup8dup9dup10dup11dup12dup13dup14dup15dup16dup17dup18dup19dup20dup21dup22dup23dup24dup25dup26dup27dup28dup29dup30dup31dup32dup33dup34dup35dup36dup37dup38dup39dup40dup41" fmla="*/ 2711745 h 4731376"/>
                <a:gd name="connsiteX13dup0dup1dup2dup3dup4dup5dup6dup7dup8dup9dup10dup11dup12dup13dup14dup15dup16dup17dup18dup19dup20dup21dup22dup23dup24dup25dup26dup27dup28dup29dup30dup31dup32dup33dup34dup35dup36dup37dup38dup39dup40dup41" fmla="*/ 2762549 w 3523460"/>
                <a:gd name="connsiteY13dup0dup1dup2dup3dup4dup5dup6dup7dup8dup9dup10dup11dup12dup13dup14dup15dup16dup17dup18dup19dup20dup21dup22dup23dup24dup25dup26dup27dup28dup29dup30dup31dup32dup33dup34dup35dup36dup37dup38dup39dup40dup41" fmla="*/ 2266471 h 4731376"/>
                <a:gd name="connsiteX14dup0dup1dup2dup3dup4dup5dup6dup7dup8dup9dup10dup11dup12dup13dup14dup15dup16dup17dup18dup19dup20dup21dup22dup23dup24dup25dup26dup27dup28dup29dup30dup31dup32dup33dup34dup35dup36dup37dup38dup39dup40dup41" fmla="*/ 3509971 w 3523460"/>
                <a:gd name="connsiteY14dup0dup1dup2dup3dup4dup5dup6dup7dup8dup9dup10dup11dup12dup13dup14dup15dup16dup17dup18dup19dup20dup21dup22dup23dup24dup25dup26dup27dup28dup29dup30dup31dup32dup33dup34dup35dup36dup37dup38dup39dup40dup41" fmla="*/ 2163105 h 4731376"/>
                <a:gd name="connsiteX15dup0dup1dup2dup3dup4dup5dup6dup7dup8dup9dup10dup11dup12dup13dup14dup15dup16dup17dup18dup19dup20dup21dup22dup23dup24dup25dup26dup27dup28dup29dup30dup31dup32dup33dup34dup35dup36dup37dup38dup39dup40dup41" fmla="*/ 2778451 w 3523460"/>
                <a:gd name="connsiteY15dup0dup1dup2dup3dup4dup5dup6dup7dup8dup9dup10dup11dup12dup13dup14dup15dup16dup17dup18dup19dup20dup21dup22dup23dup24dup25dup26dup27dup28dup29dup30dup31dup32dup33dup34dup35dup36dup37dup38dup39dup40dup41" fmla="*/ 2942332 h 4731376"/>
                <a:gd name="connsiteX16dup0dup1dup2dup3dup4dup5dup6dup7dup8dup9dup10dup11dup12dup13dup14dup15dup16dup17dup18dup19dup20dup21dup22dup23dup24dup25dup26dup27dup28dup29dup30dup31dup32dup33dup34dup35dup36dup37dup38dup39dup40dup41" fmla="*/ 2118493 w 3523460"/>
                <a:gd name="connsiteY16dup0dup1dup2dup3dup4dup5dup6dup7dup8dup9dup10dup11dup12dup13dup14dup15dup16dup17dup18dup19dup20dup21dup22dup23dup24dup25dup26dup27dup28dup29dup30dup31dup32dup33dup34dup35dup36dup37dup38dup39dup40dup41" fmla="*/ 4007807 h 4731376"/>
                <a:gd name="connsiteX17dup0dup1dup2dup3dup4dup5dup6dup7dup8dup9dup10dup11dup12dup13dup14dup15dup16dup17dup18dup19dup20dup21dup22dup23dup24dup25dup26dup27dup28dup29dup30dup31dup32dup33dup34dup35dup36dup37dup38dup39dup40dup41" fmla="*/ 2229811 w 3523460"/>
                <a:gd name="connsiteY17dup0dup1dup2dup3dup4dup5dup6dup7dup8dup9dup10dup11dup12dup13dup14dup15dup16dup17dup18dup19dup20dup21dup22dup23dup24dup25dup26dup27dup28dup29dup30dup31dup32dup33dup34dup35dup36dup37dup38dup39dup40dup41" fmla="*/ 4731376 h 4731376"/>
                <a:gd name="connsiteX18dup0dup1dup2dup3dup4dup5" fmla="*/ 830382 w 3523460"/>
                <a:gd name="connsiteY18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" fmla="*/ 830382 w 3523460"/>
                <a:gd name="connsiteY0dup0dup1dup2dup3dup4dup5dup6dup7dup8dup9dup10dup11dup12dup13dup14dup15dup16dup17dup18dup19dup20dup21dup22dup23dup24dup25dup26dup27dup28dup29dup30dup31dup32dup33dup34dup35dup36dup37dup38dup39dup40dup41dup42" fmla="*/ 4731376 h 4731376"/>
                <a:gd name="connsiteX1dup0dup1dup2dup3dup4dup5dup6dup7dup8dup9dup10dup11dup12dup13dup14dup15dup16dup17dup18dup19dup20dup21dup22dup23dup24dup25dup26dup27dup28dup29dup30dup31dup32dup33dup34dup35dup36dup37dup38dup39dup40dup41dup42" fmla="*/ 870139 w 3523460"/>
                <a:gd name="connsiteY1dup0dup1dup2dup3dup4dup5dup6dup7dup8dup9dup10dup11dup12dup13dup14dup15dup16dup17dup18dup19dup20dup21dup22dup23dup24dup25dup26dup27dup28dup29dup30dup31dup32dup33dup34dup35dup36dup37dup38dup39dup40dup41dup42" fmla="*/ 4095273 h 4731376"/>
                <a:gd name="connsiteX2dup0dup1dup2dup3dup4dup5dup6dup7dup8dup9dup10dup11dup12dup13dup14dup15dup16dup17dup18dup19dup20dup21dup22dup23dup24dup25dup26dup27dup28dup29dup30dup31dup32dup33dup34dup35dup36dup37dup38dup39dup40dup41dup42" fmla="*/ 432816 w 3523460"/>
                <a:gd name="connsiteY2dup0dup1dup2dup3dup4dup5dup6dup7dup8dup9dup10dup11dup12dup13dup14dup15dup16dup17dup18dup19dup20dup21dup22dup23dup24dup25dup26dup27dup28dup29dup30dup31dup32dup33dup34dup35dup36dup37dup38dup39dup40dup41dup42" fmla="*/ 2274423 h 4731376"/>
                <a:gd name="connsiteX3dup0dup1dup2dup3dup4dup5dup6dup7dup8dup9dup10dup11dup12dup13dup14dup15dup16dup17dup18dup19dup20dup21dup22dup23dup24dup25dup26dup27dup28dup29dup30dup31dup32dup33dup34dup35dup36dup37dup38dup39dup40dup41dup42" fmla="*/ 75008 w 3523460"/>
                <a:gd name="connsiteY3dup0dup1dup2dup3dup4dup5dup6dup7dup8dup9dup10dup11dup12dup13dup14dup15dup16dup17dup18dup19dup20dup21dup22dup23dup24dup25dup26dup27dup28dup29dup30dup31dup32dup33dup34dup35dup36dup37dup38dup39dup40dup41dup42" fmla="*/ 970409 h 4731376"/>
                <a:gd name="connsiteX4dup0dup1dup2dup3dup4dup5dup6dup7dup8dup9dup10dup11dup12dup13dup14dup15dup16dup17dup18dup19dup20dup21dup22dup23dup24dup25dup26dup27dup28dup29dup30dup31dup32dup33dup34dup35dup36dup37dup38dup39dup40dup41dup42" fmla="*/ 766771 w 3523460"/>
                <a:gd name="connsiteY4dup0dup1dup2dup3dup4dup5dup6dup7dup8dup9dup10dup11dup12dup13dup14dup15dup16dup17dup18dup19dup20dup21dup22dup23dup24dup25dup26dup27dup28dup29dup30dup31dup32dup33dup34dup35dup36dup37dup38dup39dup40dup41dup42" fmla="*/ 1972273 h 4731376"/>
                <a:gd name="connsiteX5dup0dup1dup2dup3dup4dup5dup6dup7dup8dup9dup10dup11dup12dup13dup14dup15dup16dup17dup18dup19dup20dup21dup22dup23dup24dup25dup26dup27dup28dup29dup30dup31dup32dup33dup34dup35dup36dup37dup38dup39dup40dup41dup42" fmla="*/ 711112 w 3523460"/>
                <a:gd name="connsiteY5dup0dup1dup2dup3dup4dup5dup6dup7dup8dup9dup10dup11dup12dup13dup14dup15dup16dup17dup18dup19dup20dup21dup22dup23dup24dup25dup26dup27dup28dup29dup30dup31dup32dup33dup34dup35dup36dup37dup38dup39dup40dup41dup42" fmla="*/ 215035 h 4731376"/>
                <a:gd name="connsiteX6dup0dup1dup2dup3dup4dup5dup6dup7dup8dup9dup10dup11dup12dup13dup14dup15dup16dup17dup18dup19dup20dup21dup22dup23dup24dup25dup26dup27dup28dup29dup30dup31dup32dup33dup34dup35dup36dup37dup38dup39dup40dup41dup42" fmla="*/ 1275655 w 3523460"/>
                <a:gd name="connsiteY6dup0dup1dup2dup3dup4dup5dup6dup7dup8dup9dup10dup11dup12dup13dup14dup15dup16dup17dup18dup19dup20dup21dup22dup23dup24dup25dup26dup27dup28dup29dup30dup31dup32dup33dup34dup35dup36dup37dup38dup39dup40dup41dup42" fmla="*/ 1765539 h 4731376"/>
                <a:gd name="connsiteX7dup0dup1dup2dup3dup4dup5dup6dup7dup8dup9dup10dup11dup12dup13dup14dup15dup16dup17dup18dup19dup20dup21dup22dup23dup24dup25dup26dup27dup28dup29dup30dup31dup32dup33dup34dup35dup36dup37dup38dup39dup40dup41dup42" fmla="*/ 1458534 w 3523460"/>
                <a:gd name="connsiteY7dup0dup1dup2dup3dup4dup5dup6dup7dup8dup9dup10dup11dup12dup13dup14dup15dup16dup17dup18dup19dup20dup21dup22dup23dup24dup25dup26dup27dup28dup29dup30dup31dup32dup33dup34dup35dup36dup37dup38dup39dup40dup41dup42" fmla="*/ 350 h 4731376"/>
                <a:gd name="connsiteX8dup0dup1dup2dup3dup4dup5dup6dup7dup8dup9dup10dup11dup12dup13dup14dup15dup16dup17dup18dup19dup20dup21dup22dup23dup24dup25dup26dup27dup28dup29dup30dup31dup32dup33dup34dup35dup36dup37dup38dup39dup40dup41dup42" fmla="*/ 1705024 w 3523460"/>
                <a:gd name="connsiteY8dup0dup1dup2dup3dup4dup5dup6dup7dup8dup9dup10dup11dup12dup13dup14dup15dup16dup17dup18dup19dup20dup21dup22dup23dup24dup25dup26dup27dup28dup29dup30dup31dup32dup33dup34dup35dup36dup37dup38dup39dup40dup41dup42" fmla="*/ 1813246 h 4731376"/>
                <a:gd name="connsiteX9dup0dup1dup2dup3dup4dup5dup6dup7dup8dup9dup10dup11dup12dup13dup14dup15dup16dup17dup18dup19dup20dup21dup22dup23dup24dup25dup26dup27dup28dup29dup30dup31dup32dup33dup34dup35dup36dup37dup38dup39dup40dup41dup42" fmla="*/ 1808393 w 3523460"/>
                <a:gd name="connsiteY9dup0dup1dup2dup3dup4dup5dup6dup7dup8dup9dup10dup11dup12dup13dup14dup15dup16dup17dup18dup19dup20dup21dup22dup23dup24dup25dup26dup27dup28dup29dup30dup31dup32dup33dup34dup35dup36dup37dup38dup39dup40dup41dup42" fmla="*/ 1868907 h 4731376"/>
                <a:gd name="connsiteX10dup0dup1dup2dup3dup4dup5dup6dup7dup8dup9dup10dup11dup12dup13dup14dup15dup16dup17dup18dup19dup20dup21dup22dup23dup24dup25dup26dup27dup28dup29dup30dup31dup32dup33dup34dup35dup36dup37dup38dup39dup40dup41dup42" fmla="*/ 2492205 w 3523460"/>
                <a:gd name="connsiteY10dup0dup1dup2dup3dup4dup5dup6dup7dup8dup9dup10dup11dup12dup13dup14dup15dup16dup17dup18dup19dup20dup21dup22dup23dup24dup25dup26dup27dup28dup29dup30dup31dup32dup33dup34dup35dup36dup37dup38dup39dup40dup41dup42" fmla="*/ 334305 h 4731376"/>
                <a:gd name="connsiteX11dup0dup1dup2dup3dup4dup5dup6dup7dup8dup9dup10dup11dup12dup13dup14dup15dup16dup17dup18dup19dup20dup21dup22dup23dup24dup25dup26dup27dup28dup29dup30dup31dup32dup33dup34dup35dup36dup37dup38dup39dup40dup41dup42" fmla="*/ 2221860 w 3523460"/>
                <a:gd name="connsiteY11dup0dup1dup2dup3dup4dup5dup6dup7dup8dup9dup10dup11dup12dup13dup14dup15dup16dup17dup18dup19dup20dup21dup22dup23dup24dup25dup26dup27dup28dup29dup30dup31dup32dup33dup34dup35dup36dup37dup38dup39dup40dup41dup42" fmla="*/ 2012031 h 4731376"/>
                <a:gd name="connsiteX12dup0dup1dup2dup3dup4dup5dup6dup7dup8dup9dup10dup11dup12dup13dup14dup15dup16dup17dup18dup19dup20dup21dup22dup23dup24dup25dup26dup27dup28dup29dup30dup31dup32dup33dup34dup35dup36dup37dup38dup39dup40dup41dup42" fmla="*/ 2325227 w 3523460"/>
                <a:gd name="connsiteY12dup0dup1dup2dup3dup4dup5dup6dup7dup8dup9dup10dup11dup12dup13dup14dup15dup16dup17dup18dup19dup20dup21dup22dup23dup24dup25dup26dup27dup28dup29dup30dup31dup32dup33dup34dup35dup36dup37dup38dup39dup40dup41dup42" fmla="*/ 2711745 h 4731376"/>
                <a:gd name="connsiteX13dup0dup1dup2dup3dup4dup5dup6dup7dup8dup9dup10dup11dup12dup13dup14dup15dup16dup17dup18dup19dup20dup21dup22dup23dup24dup25dup26dup27dup28dup29dup30dup31dup32dup33dup34dup35dup36dup37dup38dup39dup40dup41dup42" fmla="*/ 2762549 w 3523460"/>
                <a:gd name="connsiteY13dup0dup1dup2dup3dup4dup5dup6dup7dup8dup9dup10dup11dup12dup13dup14dup15dup16dup17dup18dup19dup20dup21dup22dup23dup24dup25dup26dup27dup28dup29dup30dup31dup32dup33dup34dup35dup36dup37dup38dup39dup40dup41dup42" fmla="*/ 2266471 h 4731376"/>
                <a:gd name="connsiteX14dup0dup1dup2dup3dup4dup5dup6dup7dup8dup9dup10dup11dup12dup13dup14dup15dup16dup17dup18dup19dup20dup21dup22dup23dup24dup25dup26dup27dup28dup29dup30dup31dup32dup33dup34dup35dup36dup37dup38dup39dup40dup41dup42" fmla="*/ 3509971 w 3523460"/>
                <a:gd name="connsiteY14dup0dup1dup2dup3dup4dup5dup6dup7dup8dup9dup10dup11dup12dup13dup14dup15dup16dup17dup18dup19dup20dup21dup22dup23dup24dup25dup26dup27dup28dup29dup30dup31dup32dup33dup34dup35dup36dup37dup38dup39dup40dup41dup42" fmla="*/ 2163105 h 4731376"/>
                <a:gd name="connsiteX15dup0dup1dup2dup3dup4dup5dup6dup7dup8dup9dup10dup11dup12dup13dup14dup15dup16dup17dup18dup19dup20dup21dup22dup23dup24dup25dup26dup27dup28dup29dup30dup31dup32dup33dup34dup35dup36dup37dup38dup39dup40dup41dup42" fmla="*/ 2778451 w 3523460"/>
                <a:gd name="connsiteY15dup0dup1dup2dup3dup4dup5dup6dup7dup8dup9dup10dup11dup12dup13dup14dup15dup16dup17dup18dup19dup20dup21dup22dup23dup24dup25dup26dup27dup28dup29dup30dup31dup32dup33dup34dup35dup36dup37dup38dup39dup40dup41dup42" fmla="*/ 2942332 h 4731376"/>
                <a:gd name="connsiteX16dup0dup1dup2dup3dup4dup5dup6dup7dup8dup9dup10dup11dup12dup13dup14dup15dup16dup17dup18dup19dup20dup21dup22dup23dup24dup25dup26dup27dup28dup29dup30dup31dup32dup33dup34dup35dup36dup37dup38dup39dup40dup41dup42" fmla="*/ 2118493 w 3523460"/>
                <a:gd name="connsiteY16dup0dup1dup2dup3dup4dup5dup6dup7dup8dup9dup10dup11dup12dup13dup14dup15dup16dup17dup18dup19dup20dup21dup22dup23dup24dup25dup26dup27dup28dup29dup30dup31dup32dup33dup34dup35dup36dup37dup38dup39dup40dup41dup42" fmla="*/ 4007807 h 4731376"/>
                <a:gd name="connsiteX17dup0dup1dup2dup3dup4dup5dup6dup7dup8dup9dup10dup11dup12dup13dup14dup15dup16dup17dup18dup19dup20dup21dup22dup23dup24dup25dup26dup27dup28dup29dup30dup31dup32dup33dup34dup35dup36dup37dup38dup39dup40dup41dup42" fmla="*/ 2229811 w 3523460"/>
                <a:gd name="connsiteY17dup0dup1dup2dup3dup4dup5dup6dup7dup8dup9dup10dup11dup12dup13dup14dup15dup16dup17dup18dup19dup20dup21dup22dup23dup24dup25dup26dup27dup28dup29dup30dup31dup32dup33dup34dup35dup36dup37dup38dup39dup40dup41dup42" fmla="*/ 4731376 h 4731376"/>
                <a:gd name="connsiteX18dup0dup1dup2dup3dup4dup5dup6" fmla="*/ 830382 w 3523460"/>
                <a:gd name="connsiteY18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" fmla="*/ 75008 w 3523460"/>
                <a:gd name="connsiteY3dup0dup1dup2dup3dup4dup5dup6dup7dup8dup9dup10dup11dup12dup13dup14dup15dup16dup17dup18dup19dup20dup21dup22dup23dup24dup25dup26dup27dup28dup29dup30dup31dup32dup33dup34dup35dup36dup37dup38dup39dup40dup41dup42dup43" fmla="*/ 970409 h 4731376"/>
                <a:gd name="connsiteX4dup0dup1dup2dup3dup4dup5dup6dup7dup8dup9dup10dup11dup12dup13dup14dup15dup16dup17dup18dup19dup20dup21dup22dup23dup24dup25dup26dup27dup28dup29dup30dup31dup32dup33dup34dup35dup36dup37dup38dup39dup40dup41dup42dup4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" fmla="*/ 215035 h 4731376"/>
                <a:gd name="connsiteX6dup0dup1dup2dup3dup4dup5dup6dup7dup8dup9dup10dup11dup12dup13dup14dup15dup16dup17dup18dup19dup20dup21dup22dup23dup24dup25dup26dup27dup28dup29dup30dup31dup32dup33dup34dup35dup36dup37dup38dup39dup40dup41dup42dup43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" fmla="*/ 350 h 4731376"/>
                <a:gd name="connsiteX9dup0dup1dup2dup3dup4dup5dup6dup7dup8dup9dup10dup11dup12dup13dup14dup15dup16dup17dup18dup19dup20dup21dup22dup23dup24dup25dup26dup27dup28dup29dup30dup31dup32dup33dup34dup35dup36dup37dup38dup39dup40dup41dup42dup4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" fmla="*/ 4007807 h 4731376"/>
                <a:gd name="connsiteX18dup0dup1dup2dup3dup4dup5dup6dup7" fmla="*/ 2229811 w 3523460"/>
                <a:gd name="connsiteY18dup0dup1dup2dup3dup4dup5dup6dup7" fmla="*/ 4731376 h 4731376"/>
                <a:gd name="connsiteX19" fmla="*/ 830382 w 3523460"/>
                <a:gd name="connsiteY19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dup44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dup4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" fmla="*/ 4007807 h 4731376"/>
                <a:gd name="connsiteX18dup0dup1dup2dup3dup4dup5dup6dup7dup8" fmla="*/ 2229811 w 3523460"/>
                <a:gd name="connsiteY18dup0dup1dup2dup3dup4dup5dup6dup7dup8" fmla="*/ 4731376 h 4731376"/>
                <a:gd name="connsiteX19dup0" fmla="*/ 830382 w 3523460"/>
                <a:gd name="connsiteY19dup0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" fmla="*/ 4007807 h 4731376"/>
                <a:gd name="connsiteX18dup0dup1dup2dup3dup4dup5dup6dup7dup8dup9" fmla="*/ 2229811 w 3523460"/>
                <a:gd name="connsiteY18dup0dup1dup2dup3dup4dup5dup6dup7dup8dup9" fmla="*/ 4731376 h 4731376"/>
                <a:gd name="connsiteX19dup0dup1" fmla="*/ 830382 w 3523460"/>
                <a:gd name="connsiteY19dup0dup1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" fmla="*/ 4007807 h 4731376"/>
                <a:gd name="connsiteX18dup0dup1dup2dup3dup4dup5dup6dup7dup8dup9dup10" fmla="*/ 2229811 w 3523460"/>
                <a:gd name="connsiteY18dup0dup1dup2dup3dup4dup5dup6dup7dup8dup9dup10" fmla="*/ 4731376 h 4731376"/>
                <a:gd name="connsiteX19dup0dup1dup2" fmla="*/ 830382 w 3523460"/>
                <a:gd name="connsiteY19dup0dup1dup2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" fmla="*/ 4007807 h 4731376"/>
                <a:gd name="connsiteX18dup0dup1dup2dup3dup4dup5dup6dup7dup8dup9dup10dup11" fmla="*/ 2229811 w 3523460"/>
                <a:gd name="connsiteY18dup0dup1dup2dup3dup4dup5dup6dup7dup8dup9dup10dup11" fmla="*/ 4731376 h 4731376"/>
                <a:gd name="connsiteX19dup0dup1dup2dup3" fmla="*/ 830382 w 3523460"/>
                <a:gd name="connsiteY19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" fmla="*/ 1892761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" fmla="*/ 4007807 h 4731376"/>
                <a:gd name="connsiteX18dup0dup1dup2dup3dup4dup5dup6dup7dup8dup9dup10dup11dup12" fmla="*/ 2229811 w 3523460"/>
                <a:gd name="connsiteY18dup0dup1dup2dup3dup4dup5dup6dup7dup8dup9dup10dup11dup12" fmla="*/ 4731376 h 4731376"/>
                <a:gd name="connsiteX19dup0dup1dup2dup3dup4" fmla="*/ 830382 w 3523460"/>
                <a:gd name="connsiteY19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" fmla="*/ 4007807 h 4731376"/>
                <a:gd name="connsiteX18dup0dup1dup2dup3dup4dup5dup6dup7dup8dup9dup10dup11dup12dup13" fmla="*/ 2229811 w 3523460"/>
                <a:gd name="connsiteY18dup0dup1dup2dup3dup4dup5dup6dup7dup8dup9dup10dup11dup12dup13" fmla="*/ 4731376 h 4731376"/>
                <a:gd name="connsiteX19dup0dup1dup2dup3dup4dup5" fmla="*/ 830382 w 3523460"/>
                <a:gd name="connsiteY19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" fmla="*/ 4007807 h 4731376"/>
                <a:gd name="connsiteX18dup0dup1dup2dup3dup4dup5dup6dup7dup8dup9dup10dup11dup12dup13dup14" fmla="*/ 2229811 w 3523460"/>
                <a:gd name="connsiteY18dup0dup1dup2dup3dup4dup5dup6dup7dup8dup9dup10dup11dup12dup13dup14" fmla="*/ 4731376 h 4731376"/>
                <a:gd name="connsiteX19dup0dup1dup2dup3dup4dup5dup6" fmla="*/ 830382 w 3523460"/>
                <a:gd name="connsiteY19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" fmla="*/ 4007807 h 4731376"/>
                <a:gd name="connsiteX18dup0dup1dup2dup3dup4dup5dup6dup7dup8dup9dup10dup11dup12dup13dup14dup15" fmla="*/ 2229811 w 3523460"/>
                <a:gd name="connsiteY18dup0dup1dup2dup3dup4dup5dup6dup7dup8dup9dup10dup11dup12dup13dup14dup15" fmla="*/ 4731376 h 4731376"/>
                <a:gd name="connsiteX19dup0dup1dup2dup3dup4dup5dup6dup7" fmla="*/ 830382 w 3523460"/>
                <a:gd name="connsiteY19dup0dup1dup2dup3dup4dup5dup6dup7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" fmla="*/ 4007615 h 4731184"/>
                <a:gd name="connsiteX18dup0dup1dup2dup3dup4dup5dup6dup7dup8dup9dup10dup11dup12dup13dup14dup15dup16" fmla="*/ 2229811 w 3523460"/>
                <a:gd name="connsiteY18dup0dup1dup2dup3dup4dup5dup6dup7dup8dup9dup10dup11dup12dup13dup14dup15dup16" fmla="*/ 4731184 h 4731184"/>
                <a:gd name="connsiteX19dup0dup1dup2dup3dup4dup5dup6dup7dup8" fmla="*/ 830382 w 3523460"/>
                <a:gd name="connsiteY19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" fmla="*/ 4007615 h 4731184"/>
                <a:gd name="connsiteX18dup0dup1dup2dup3dup4dup5dup6dup7dup8dup9dup10dup11dup12dup13dup14dup15dup16dup17" fmla="*/ 2229811 w 3523460"/>
                <a:gd name="connsiteY18dup0dup1dup2dup3dup4dup5dup6dup7dup8dup9dup10dup11dup12dup13dup14dup15dup16dup17" fmla="*/ 4731184 h 4731184"/>
                <a:gd name="connsiteX19dup0dup1dup2dup3dup4dup5dup6dup7dup8dup9" fmla="*/ 830382 w 3523460"/>
                <a:gd name="connsiteY19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615 h 4731184"/>
                <a:gd name="connsiteX18dup0dup1dup2dup3dup4dup5dup6dup7dup8dup9dup10dup11dup12dup13dup14dup15dup16dup17dup18" fmla="*/ 2229811 w 3523460"/>
                <a:gd name="connsiteY18dup0dup1dup2dup3dup4dup5dup6dup7dup8dup9dup10dup11dup12dup13dup14dup15dup16dup17dup18" fmla="*/ 4731184 h 4731184"/>
                <a:gd name="connsiteX19dup0dup1dup2dup3dup4dup5dup6dup7dup8dup9dup10" fmla="*/ 830382 w 3523460"/>
                <a:gd name="connsiteY19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8333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03886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615 h 4731184"/>
                <a:gd name="connsiteX18dup0dup1dup2dup3dup4dup5dup6dup7dup8dup9dup10dup11dup12dup13dup14dup15dup16dup17dup18dup19" fmla="*/ 2229811 w 3523460"/>
                <a:gd name="connsiteY18dup0dup1dup2dup3dup4dup5dup6dup7dup8dup9dup10dup11dup12dup13dup14dup15dup16dup17dup18dup19" fmla="*/ 4731184 h 4731184"/>
                <a:gd name="connsiteX19dup0dup1dup2dup3dup4dup5dup6dup7dup8dup9dup10dup11" fmla="*/ 830382 w 3523460"/>
                <a:gd name="connsiteY19dup0dup1dup2dup3dup4dup5dup6dup7dup8dup9dup10dup1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942140 h 4731184"/>
                <a:gd name="connsiteX18dup0dup1dup2dup3dup4dup5dup6dup7dup8dup9dup10dup11dup12dup13dup14dup15dup16dup17dup18dup19dup20" fmla="*/ 2118493 w 3523460"/>
                <a:gd name="connsiteY18dup0dup1dup2dup3dup4dup5dup6dup7dup8dup9dup10dup11dup12dup13dup14dup15dup16dup17dup18dup19dup20" fmla="*/ 4007615 h 4731184"/>
                <a:gd name="connsiteX19dup0dup1dup2dup3dup4dup5dup6dup7dup8dup9dup10dup11dup12" fmla="*/ 2229811 w 3523460"/>
                <a:gd name="connsiteY19dup0dup1dup2dup3dup4dup5dup6dup7dup8dup9dup10dup11dup12" fmla="*/ 4731184 h 4731184"/>
                <a:gd name="connsiteX20" fmla="*/ 830382 w 3523460"/>
                <a:gd name="connsiteY2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942140 h 4731184"/>
                <a:gd name="connsiteX18dup0dup1dup2dup3dup4dup5dup6dup7dup8dup9dup10dup11dup12dup13dup14dup15dup16dup17dup18dup19dup20dup21" fmla="*/ 2118493 w 3523460"/>
                <a:gd name="connsiteY18dup0dup1dup2dup3dup4dup5dup6dup7dup8dup9dup10dup11dup12dup13dup14dup15dup16dup17dup18dup19dup20dup21" fmla="*/ 4007615 h 4731184"/>
                <a:gd name="connsiteX19dup0dup1dup2dup3dup4dup5dup6dup7dup8dup9dup10dup11dup12dup13" fmla="*/ 2229811 w 3523460"/>
                <a:gd name="connsiteY19dup0dup1dup2dup3dup4dup5dup6dup7dup8dup9dup10dup11dup12dup13" fmla="*/ 4731184 h 4731184"/>
                <a:gd name="connsiteX20dup0" fmla="*/ 830382 w 3523460"/>
                <a:gd name="connsiteY20dup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942140 h 4731184"/>
                <a:gd name="connsiteX18dup0dup1dup2dup3dup4dup5dup6dup7dup8dup9dup10dup11dup12dup13dup14dup15dup16dup17dup18dup19dup20dup21dup22" fmla="*/ 2118493 w 3523460"/>
                <a:gd name="connsiteY18dup0dup1dup2dup3dup4dup5dup6dup7dup8dup9dup10dup11dup12dup13dup14dup15dup16dup17dup18dup19dup20dup21dup22" fmla="*/ 4007615 h 4731184"/>
                <a:gd name="connsiteX19dup0dup1dup2dup3dup4dup5dup6dup7dup8dup9dup10dup11dup12dup13dup14" fmla="*/ 2229811 w 3523460"/>
                <a:gd name="connsiteY19dup0dup1dup2dup3dup4dup5dup6dup7dup8dup9dup10dup11dup12dup13dup14" fmla="*/ 4731184 h 4731184"/>
                <a:gd name="connsiteX20dup0dup1" fmla="*/ 830382 w 3523460"/>
                <a:gd name="connsiteY20dup0dup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942140 h 4731184"/>
                <a:gd name="connsiteX18dup0dup1dup2dup3dup4dup5dup6dup7dup8dup9dup10dup11dup12dup13dup14dup15dup16dup17dup18dup19dup20dup21dup22dup23" fmla="*/ 2118493 w 3523460"/>
                <a:gd name="connsiteY18dup0dup1dup2dup3dup4dup5dup6dup7dup8dup9dup10dup11dup12dup13dup14dup15dup16dup17dup18dup19dup20dup21dup22dup23" fmla="*/ 4007615 h 4731184"/>
                <a:gd name="connsiteX19dup0dup1dup2dup3dup4dup5dup6dup7dup8dup9dup10dup11dup12dup13dup14dup15" fmla="*/ 2229811 w 3523460"/>
                <a:gd name="connsiteY19dup0dup1dup2dup3dup4dup5dup6dup7dup8dup9dup10dup11dup12dup13dup14dup15" fmla="*/ 4731184 h 4731184"/>
                <a:gd name="connsiteX20dup0dup1dup2" fmla="*/ 830382 w 3523460"/>
                <a:gd name="connsiteY20dup0dup1dup2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942140 h 4731184"/>
                <a:gd name="connsiteX18dup0dup1dup2dup3dup4dup5dup6dup7dup8dup9dup10dup11dup12dup13dup14dup15dup16dup17dup18dup19dup20dup21dup22dup23dup24" fmla="*/ 2118493 w 3523460"/>
                <a:gd name="connsiteY18dup0dup1dup2dup3dup4dup5dup6dup7dup8dup9dup10dup11dup12dup13dup14dup15dup16dup17dup18dup19dup20dup21dup22dup23dup24" fmla="*/ 4007615 h 4731184"/>
                <a:gd name="connsiteX19dup0dup1dup2dup3dup4dup5dup6dup7dup8dup9dup10dup11dup12dup13dup14dup15dup16" fmla="*/ 2229811 w 3523460"/>
                <a:gd name="connsiteY19dup0dup1dup2dup3dup4dup5dup6dup7dup8dup9dup10dup11dup12dup13dup14dup15dup16" fmla="*/ 4731184 h 4731184"/>
                <a:gd name="connsiteX20dup0dup1dup2dup3" fmla="*/ 830382 w 3523460"/>
                <a:gd name="connsiteY20dup0dup1dup2dup3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942140 h 4731184"/>
                <a:gd name="connsiteX18dup0dup1dup2dup3dup4dup5dup6dup7dup8dup9dup10dup11dup12dup13dup14dup15dup16dup17dup18dup19dup20dup21dup22dup23dup24dup25" fmla="*/ 2118493 w 3523460"/>
                <a:gd name="connsiteY18dup0dup1dup2dup3dup4dup5dup6dup7dup8dup9dup10dup11dup12dup13dup14dup15dup16dup17dup18dup19dup20dup21dup22dup23dup24dup25" fmla="*/ 4007615 h 4731184"/>
                <a:gd name="connsiteX19dup0dup1dup2dup3dup4dup5dup6dup7dup8dup9dup10dup11dup12dup13dup14dup15dup16dup17" fmla="*/ 2229811 w 3523460"/>
                <a:gd name="connsiteY19dup0dup1dup2dup3dup4dup5dup6dup7dup8dup9dup10dup11dup12dup13dup14dup15dup16dup17" fmla="*/ 4731184 h 4731184"/>
                <a:gd name="connsiteX20dup0dup1dup2dup3dup4" fmla="*/ 830382 w 3523460"/>
                <a:gd name="connsiteY20dup0dup1dup2dup3dup4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942140 h 4731184"/>
                <a:gd name="connsiteX18dup0dup1dup2dup3dup4dup5dup6dup7dup8dup9dup10dup11dup12dup13dup14dup15dup16dup17dup18dup19dup20dup21dup22dup23dup24dup25dup26" fmla="*/ 2118493 w 3523460"/>
                <a:gd name="connsiteY18dup0dup1dup2dup3dup4dup5dup6dup7dup8dup9dup10dup11dup12dup13dup14dup15dup16dup17dup18dup19dup20dup21dup22dup23dup24dup25dup26" fmla="*/ 4007615 h 4731184"/>
                <a:gd name="connsiteX19dup0dup1dup2dup3dup4dup5dup6dup7dup8dup9dup10dup11dup12dup13dup14dup15dup16dup17dup18" fmla="*/ 2229811 w 3523460"/>
                <a:gd name="connsiteY19dup0dup1dup2dup3dup4dup5dup6dup7dup8dup9dup10dup11dup12dup13dup14dup15dup16dup17dup18" fmla="*/ 4731184 h 4731184"/>
                <a:gd name="connsiteX20dup0dup1dup2dup3dup4dup5" fmla="*/ 830382 w 3523460"/>
                <a:gd name="connsiteY20dup0dup1dup2dup3dup4dup5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942140 h 4731184"/>
                <a:gd name="connsiteX18dup0dup1dup2dup3dup4dup5dup6dup7dup8dup9dup10dup11dup12dup13dup14dup15dup16dup17dup18dup19dup20dup21dup22dup23dup24dup25dup26dup27" fmla="*/ 2118493 w 3523460"/>
                <a:gd name="connsiteY18dup0dup1dup2dup3dup4dup5dup6dup7dup8dup9dup10dup11dup12dup13dup14dup15dup16dup17dup18dup19dup20dup21dup22dup23dup24dup25dup26dup27" fmla="*/ 4007615 h 4731184"/>
                <a:gd name="connsiteX19dup0dup1dup2dup3dup4dup5dup6dup7dup8dup9dup10dup11dup12dup13dup14dup15dup16dup17dup18dup19" fmla="*/ 2229811 w 3523460"/>
                <a:gd name="connsiteY19dup0dup1dup2dup3dup4dup5dup6dup7dup8dup9dup10dup11dup12dup13dup14dup15dup16dup17dup18dup19" fmla="*/ 4731184 h 4731184"/>
                <a:gd name="connsiteX20dup0dup1dup2dup3dup4dup5dup6" fmla="*/ 830382 w 3523460"/>
                <a:gd name="connsiteY20dup0dup1dup2dup3dup4dup5dup6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942140 h 4731184"/>
                <a:gd name="connsiteX18dup0dup1dup2dup3dup4dup5dup6dup7dup8dup9dup10dup11dup12dup13dup14dup15dup16dup17dup18dup19dup20dup21dup22dup23dup24dup25dup26dup27dup28" fmla="*/ 2118493 w 3523460"/>
                <a:gd name="connsiteY18dup0dup1dup2dup3dup4dup5dup6dup7dup8dup9dup10dup11dup12dup13dup14dup15dup16dup17dup18dup19dup20dup21dup22dup23dup24dup25dup26dup27dup28" fmla="*/ 4007615 h 4731184"/>
                <a:gd name="connsiteX19dup0dup1dup2dup3dup4dup5dup6dup7dup8dup9dup10dup11dup12dup13dup14dup15dup16dup17dup18dup19dup20" fmla="*/ 2229811 w 3523460"/>
                <a:gd name="connsiteY19dup0dup1dup2dup3dup4dup5dup6dup7dup8dup9dup10dup11dup12dup13dup14dup15dup16dup17dup18dup19dup20" fmla="*/ 4731184 h 4731184"/>
                <a:gd name="connsiteX20dup0dup1dup2dup3dup4dup5dup6dup7" fmla="*/ 830382 w 3523460"/>
                <a:gd name="connsiteY20dup0dup1dup2dup3dup4dup5dup6dup7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942140 h 4731184"/>
                <a:gd name="connsiteX18dup0dup1dup2dup3dup4dup5dup6dup7dup8dup9dup10dup11dup12dup13dup14dup15dup16dup17dup18dup19dup20dup21dup22dup23dup24dup25dup26dup27dup28dup29" fmla="*/ 2118493 w 3523460"/>
                <a:gd name="connsiteY18dup0dup1dup2dup3dup4dup5dup6dup7dup8dup9dup10dup11dup12dup13dup14dup15dup16dup17dup18dup19dup20dup21dup22dup23dup24dup25dup26dup27dup28dup29" fmla="*/ 4007615 h 4731184"/>
                <a:gd name="connsiteX19dup0dup1dup2dup3dup4dup5dup6dup7dup8dup9dup10dup11dup12dup13dup14dup15dup16dup17dup18dup19dup20dup21" fmla="*/ 2229811 w 3523460"/>
                <a:gd name="connsiteY19dup0dup1dup2dup3dup4dup5dup6dup7dup8dup9dup10dup11dup12dup13dup14dup15dup16dup17dup18dup19dup20dup21" fmla="*/ 4731184 h 4731184"/>
                <a:gd name="connsiteX20dup0dup1dup2dup3dup4dup5dup6dup7dup8" fmla="*/ 830382 w 3523460"/>
                <a:gd name="connsiteY20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942140 h 4731184"/>
                <a:gd name="connsiteX18dup0dup1dup2dup3dup4dup5dup6dup7dup8dup9dup10dup11dup12dup13dup14dup15dup16dup17dup18dup19dup20dup21dup22dup23dup24dup25dup26dup27dup28dup29dup30" fmla="*/ 2118493 w 3523460"/>
                <a:gd name="connsiteY18dup0dup1dup2dup3dup4dup5dup6dup7dup8dup9dup10dup11dup12dup13dup14dup15dup16dup17dup18dup19dup20dup21dup22dup23dup24dup25dup26dup27dup28dup29dup30" fmla="*/ 4007615 h 4731184"/>
                <a:gd name="connsiteX19dup0dup1dup2dup3dup4dup5dup6dup7dup8dup9dup10dup11dup12dup13dup14dup15dup16dup17dup18dup19dup20dup21dup22" fmla="*/ 2229811 w 3523460"/>
                <a:gd name="connsiteY19dup0dup1dup2dup3dup4dup5dup6dup7dup8dup9dup10dup11dup12dup13dup14dup15dup16dup17dup18dup19dup20dup21dup22" fmla="*/ 4731184 h 4731184"/>
                <a:gd name="connsiteX20dup0dup1dup2dup3dup4dup5dup6dup7dup8dup9" fmla="*/ 830382 w 3523460"/>
                <a:gd name="connsiteY20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942140 h 4731184"/>
                <a:gd name="connsiteX18dup0dup1dup2dup3dup4dup5dup6dup7dup8dup9dup10dup11dup12dup13dup14dup15dup16dup17dup18dup19dup20dup21dup22dup23dup24dup25dup26dup27dup28dup29dup30dup31" fmla="*/ 2118493 w 3523460"/>
                <a:gd name="connsiteY18dup0dup1dup2dup3dup4dup5dup6dup7dup8dup9dup10dup11dup12dup13dup14dup15dup16dup17dup18dup19dup20dup21dup22dup23dup24dup25dup26dup27dup28dup29dup30dup31" fmla="*/ 4007615 h 4731184"/>
                <a:gd name="connsiteX19dup0dup1dup2dup3dup4dup5dup6dup7dup8dup9dup10dup11dup12dup13dup14dup15dup16dup17dup18dup19dup20dup21dup22dup23" fmla="*/ 2229811 w 3523460"/>
                <a:gd name="connsiteY19dup0dup1dup2dup3dup4dup5dup6dup7dup8dup9dup10dup11dup12dup13dup14dup15dup16dup17dup18dup19dup20dup21dup22dup23" fmla="*/ 4731184 h 4731184"/>
                <a:gd name="connsiteX20dup0dup1dup2dup3dup4dup5dup6dup7dup8dup9dup10" fmla="*/ 830382 w 3523460"/>
                <a:gd name="connsiteY20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73290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942132 h 4731176"/>
                <a:gd name="connsiteX18dup0dup1dup2dup3dup4dup5dup6dup7dup8dup9dup10dup11dup12dup13dup14dup15dup16dup17dup18dup19dup20dup21dup22dup23dup24dup25dup26dup27dup28dup29dup30dup31dup32" fmla="*/ 2118493 w 3523460"/>
                <a:gd name="connsiteY18dup0dup1dup2dup3dup4dup5dup6dup7dup8dup9dup10dup11dup12dup13dup14dup15dup16dup17dup18dup19dup20dup21dup22dup23dup24dup25dup26dup27dup28dup29dup30dup31dup32" fmla="*/ 4007607 h 4731176"/>
                <a:gd name="connsiteX19dup0dup1dup2dup3dup4dup5dup6dup7dup8dup9dup10dup11dup12dup13dup14dup15dup16dup17dup18dup19dup20dup21dup22dup23dup24" fmla="*/ 2229811 w 3523460"/>
                <a:gd name="connsiteY19dup0dup1dup2dup3dup4dup5dup6dup7dup8dup9dup10dup11dup12dup13dup14dup15dup16dup17dup18dup19dup20dup21dup22dup23dup24" fmla="*/ 4731176 h 4731176"/>
                <a:gd name="connsiteX20dup0dup1dup2dup3dup4dup5dup6dup7dup8dup9dup10dup11" fmla="*/ 830382 w 3523460"/>
                <a:gd name="connsiteY20dup0dup1dup2dup3dup4dup5dup6dup7dup8dup9dup10dup11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942132 h 4731176"/>
                <a:gd name="connsiteX18dup0dup1dup2dup3dup4dup5dup6dup7dup8dup9dup10dup11dup12dup13dup14dup15dup16dup17dup18dup19dup20dup21dup22dup23dup24dup25dup26dup27dup28dup29dup30dup31dup32dup33" fmla="*/ 2118493 w 3523460"/>
                <a:gd name="connsiteY18dup0dup1dup2dup3dup4dup5dup6dup7dup8dup9dup10dup11dup12dup13dup14dup15dup16dup17dup18dup19dup20dup21dup22dup23dup24dup25dup26dup27dup28dup29dup30dup31dup32dup33" fmla="*/ 4007607 h 4731176"/>
                <a:gd name="connsiteX19dup0dup1dup2dup3dup4dup5dup6dup7dup8dup9dup10dup11dup12dup13dup14dup15dup16dup17dup18dup19dup20dup21dup22dup23dup24dup25" fmla="*/ 2229811 w 3523460"/>
                <a:gd name="connsiteY19dup0dup1dup2dup3dup4dup5dup6dup7dup8dup9dup10dup11dup12dup13dup14dup15dup16dup17dup18dup19dup20dup21dup22dup23dup24dup25" fmla="*/ 4731176 h 4731176"/>
                <a:gd name="connsiteX20dup0dup1dup2dup3dup4dup5dup6dup7dup8dup9dup10dup11dup12" fmla="*/ 830382 w 3523460"/>
                <a:gd name="connsiteY20dup0dup1dup2dup3dup4dup5dup6dup7dup8dup9dup10dup11dup12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942132 h 4731176"/>
                <a:gd name="connsiteX18dup0dup1dup2dup3dup4dup5dup6dup7dup8dup9dup10dup11dup12dup13dup14dup15dup16dup17dup18dup19dup20dup21dup22dup23dup24dup25dup26dup27dup28dup29dup30dup31dup32dup33dup34" fmla="*/ 2118493 w 3523460"/>
                <a:gd name="connsiteY18dup0dup1dup2dup3dup4dup5dup6dup7dup8dup9dup10dup11dup12dup13dup14dup15dup16dup17dup18dup19dup20dup21dup22dup23dup24dup25dup26dup27dup28dup29dup30dup31dup32dup33dup34" fmla="*/ 4007607 h 4731176"/>
                <a:gd name="connsiteX19dup0dup1dup2dup3dup4dup5dup6dup7dup8dup9dup10dup11dup12dup13dup14dup15dup16dup17dup18dup19dup20dup21dup22dup23dup24dup25dup26" fmla="*/ 2229811 w 3523460"/>
                <a:gd name="connsiteY19dup0dup1dup2dup3dup4dup5dup6dup7dup8dup9dup10dup11dup12dup13dup14dup15dup16dup17dup18dup19dup20dup21dup22dup23dup24dup25dup26" fmla="*/ 4731176 h 4731176"/>
                <a:gd name="connsiteX20dup0dup1dup2dup3dup4dup5dup6dup7dup8dup9dup10dup11dup12dup13" fmla="*/ 830382 w 3523460"/>
                <a:gd name="connsiteY20dup0dup1dup2dup3dup4dup5dup6dup7dup8dup9dup10dup11dup12dup13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942130 h 4731174"/>
                <a:gd name="connsiteX18dup0dup1dup2dup3dup4dup5dup6dup7dup8dup9dup10dup11dup12dup13dup14dup15dup16dup17dup18dup19dup20dup21dup22dup23dup24dup25dup26dup27dup28dup29dup30dup31dup32dup33dup34dup35" fmla="*/ 2118493 w 3523460"/>
                <a:gd name="connsiteY18dup0dup1dup2dup3dup4dup5dup6dup7dup8dup9dup10dup11dup12dup13dup14dup15dup16dup17dup18dup19dup20dup21dup22dup23dup24dup25dup26dup27dup28dup29dup30dup31dup32dup33dup34dup35" fmla="*/ 4007605 h 4731174"/>
                <a:gd name="connsiteX19dup0dup1dup2dup3dup4dup5dup6dup7dup8dup9dup10dup11dup12dup13dup14dup15dup16dup17dup18dup19dup20dup21dup22dup23dup24dup25dup26dup27" fmla="*/ 2229811 w 3523460"/>
                <a:gd name="connsiteY19dup0dup1dup2dup3dup4dup5dup6dup7dup8dup9dup10dup11dup12dup13dup14dup15dup16dup17dup18dup19dup20dup21dup22dup23dup24dup25dup26dup27" fmla="*/ 4731174 h 4731174"/>
                <a:gd name="connsiteX20dup0dup1dup2dup3dup4dup5dup6dup7dup8dup9dup10dup11dup12dup13dup14" fmla="*/ 830382 w 3523460"/>
                <a:gd name="connsiteY20dup0dup1dup2dup3dup4dup5dup6dup7dup8dup9dup10dup11dup12dup13dup14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942130 h 4731174"/>
                <a:gd name="connsiteX18dup0dup1dup2dup3dup4dup5dup6dup7dup8dup9dup10dup11dup12dup13dup14dup15dup16dup17dup18dup19dup20dup21dup22dup23dup24dup25dup26dup27dup28dup29dup30dup31dup32dup33dup34dup35dup36" fmla="*/ 2118493 w 3523460"/>
                <a:gd name="connsiteY18dup0dup1dup2dup3dup4dup5dup6dup7dup8dup9dup10dup11dup12dup13dup14dup15dup16dup17dup18dup19dup20dup21dup22dup23dup24dup25dup26dup27dup28dup29dup30dup31dup32dup33dup34dup35dup36" fmla="*/ 4007605 h 4731174"/>
                <a:gd name="connsiteX19dup0dup1dup2dup3dup4dup5dup6dup7dup8dup9dup10dup11dup12dup13dup14dup15dup16dup17dup18dup19dup20dup21dup22dup23dup24dup25dup26dup27dup28" fmla="*/ 2229811 w 3523460"/>
                <a:gd name="connsiteY19dup0dup1dup2dup3dup4dup5dup6dup7dup8dup9dup10dup11dup12dup13dup14dup15dup16dup17dup18dup19dup20dup21dup22dup23dup24dup25dup26dup27dup28" fmla="*/ 4731174 h 4731174"/>
                <a:gd name="connsiteX20dup0dup1dup2dup3dup4dup5dup6dup7dup8dup9dup10dup11dup12dup13dup14dup15" fmla="*/ 830382 w 3523460"/>
                <a:gd name="connsiteY20dup0dup1dup2dup3dup4dup5dup6dup7dup8dup9dup10dup11dup12dup13dup14dup15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3042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942128 h 4731172"/>
                <a:gd name="connsiteX18dup0dup1dup2dup3dup4dup5dup6dup7dup8dup9dup10dup11dup12dup13dup14dup15dup16dup17dup18dup19dup20dup21dup22dup23dup24dup25dup26dup27dup28dup29dup30dup31dup32dup33dup34dup35dup36dup37" fmla="*/ 2118493 w 3523460"/>
                <a:gd name="connsiteY18dup0dup1dup2dup3dup4dup5dup6dup7dup8dup9dup10dup11dup12dup13dup14dup15dup16dup17dup18dup19dup20dup21dup22dup23dup24dup25dup26dup27dup28dup29dup30dup31dup32dup33dup34dup35dup36dup37" fmla="*/ 4007603 h 4731172"/>
                <a:gd name="connsiteX19dup0dup1dup2dup3dup4dup5dup6dup7dup8dup9dup10dup11dup12dup13dup14dup15dup16dup17dup18dup19dup20dup21dup22dup23dup24dup25dup26dup27dup28dup29" fmla="*/ 2229811 w 3523460"/>
                <a:gd name="connsiteY19dup0dup1dup2dup3dup4dup5dup6dup7dup8dup9dup10dup11dup12dup13dup14dup15dup16dup17dup18dup19dup20dup21dup22dup23dup24dup25dup26dup27dup28dup29" fmla="*/ 4731172 h 4731172"/>
                <a:gd name="connsiteX20dup0dup1dup2dup3dup4dup5dup6dup7dup8dup9dup10dup11dup12dup13dup14dup15dup16" fmla="*/ 830382 w 3523460"/>
                <a:gd name="connsiteY20dup0dup1dup2dup3dup4dup5dup6dup7dup8dup9dup10dup11dup12dup13dup14dup15dup16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942128 h 4731172"/>
                <a:gd name="connsiteX18dup0dup1dup2dup3dup4dup5dup6dup7dup8dup9dup10dup11dup12dup13dup14dup15dup16dup17dup18dup19dup20dup21dup22dup23dup24dup25dup26dup27dup28dup29dup30dup31dup32dup33dup34dup35dup36dup37dup38" fmla="*/ 2118493 w 3523460"/>
                <a:gd name="connsiteY18dup0dup1dup2dup3dup4dup5dup6dup7dup8dup9dup10dup11dup12dup13dup14dup15dup16dup17dup18dup19dup20dup21dup22dup23dup24dup25dup26dup27dup28dup29dup30dup31dup32dup33dup34dup35dup36dup37dup38" fmla="*/ 4007603 h 4731172"/>
                <a:gd name="connsiteX19dup0dup1dup2dup3dup4dup5dup6dup7dup8dup9dup10dup11dup12dup13dup14dup15dup16dup17dup18dup19dup20dup21dup22dup23dup24dup25dup26dup27dup28dup29dup30" fmla="*/ 2229811 w 3523460"/>
                <a:gd name="connsiteY19dup0dup1dup2dup3dup4dup5dup6dup7dup8dup9dup10dup11dup12dup13dup14dup15dup16dup17dup18dup19dup20dup21dup22dup23dup24dup25dup26dup27dup28dup29dup30" fmla="*/ 4731172 h 4731172"/>
                <a:gd name="connsiteX20dup0dup1dup2dup3dup4dup5dup6dup7dup8dup9dup10dup11dup12dup13dup14dup15dup16dup17" fmla="*/ 830382 w 3523460"/>
                <a:gd name="connsiteY20dup0dup1dup2dup3dup4dup5dup6dup7dup8dup9dup10dup11dup12dup13dup14dup15dup16dup17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942128 h 4731172"/>
                <a:gd name="connsiteX18dup0dup1dup2dup3dup4dup5dup6dup7dup8dup9dup10dup11dup12dup13dup14dup15dup16dup17dup18dup19dup20dup21dup22dup23dup24dup25dup26dup27dup28dup29dup30dup31dup32dup33dup34dup35dup36dup37dup38dup39" fmla="*/ 2118493 w 3523460"/>
                <a:gd name="connsiteY18dup0dup1dup2dup3dup4dup5dup6dup7dup8dup9dup10dup11dup12dup13dup14dup15dup16dup17dup18dup19dup20dup21dup22dup23dup24dup25dup26dup27dup28dup29dup30dup31dup32dup33dup34dup35dup36dup37dup38dup39" fmla="*/ 4007603 h 4731172"/>
                <a:gd name="connsiteX19dup0dup1dup2dup3dup4dup5dup6dup7dup8dup9dup10dup11dup12dup13dup14dup15dup16dup17dup18dup19dup20dup21dup22dup23dup24dup25dup26dup27dup28dup29dup30dup31" fmla="*/ 2229811 w 3523460"/>
                <a:gd name="connsiteY19dup0dup1dup2dup3dup4dup5dup6dup7dup8dup9dup10dup11dup12dup13dup14dup15dup16dup17dup18dup19dup20dup21dup22dup23dup24dup25dup26dup27dup28dup29dup30dup31" fmla="*/ 4731172 h 4731172"/>
                <a:gd name="connsiteX20dup0dup1dup2dup3dup4dup5dup6dup7dup8dup9dup10dup11dup12dup13dup14dup15dup16dup17dup18" fmla="*/ 830382 w 3523460"/>
                <a:gd name="connsiteY20dup0dup1dup2dup3dup4dup5dup6dup7dup8dup9dup10dup11dup12dup13dup14dup15dup16dup17dup18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942019 h 4731063"/>
                <a:gd name="connsiteX18dup0dup1dup2dup3dup4dup5dup6dup7dup8dup9dup10dup11dup12dup13dup14dup15dup16dup17dup18dup19dup20dup21dup22dup23dup24dup25dup26dup27dup28dup29dup30dup31dup32dup33dup34dup35dup36dup37dup38dup39dup40" fmla="*/ 2118493 w 3523460"/>
                <a:gd name="connsiteY18dup0dup1dup2dup3dup4dup5dup6dup7dup8dup9dup10dup11dup12dup13dup14dup15dup16dup17dup18dup19dup20dup21dup22dup23dup24dup25dup26dup27dup28dup29dup30dup31dup32dup33dup34dup35dup36dup37dup38dup39dup40" fmla="*/ 4007494 h 4731063"/>
                <a:gd name="connsiteX19dup0dup1dup2dup3dup4dup5dup6dup7dup8dup9dup10dup11dup12dup13dup14dup15dup16dup17dup18dup19dup20dup21dup22dup23dup24dup25dup26dup27dup28dup29dup30dup31dup32" fmla="*/ 2229811 w 3523460"/>
                <a:gd name="connsiteY19dup0dup1dup2dup3dup4dup5dup6dup7dup8dup9dup10dup11dup12dup13dup14dup15dup16dup17dup18dup19dup20dup21dup22dup23dup24dup25dup26dup27dup28dup29dup30dup31dup32" fmla="*/ 4731063 h 4731063"/>
                <a:gd name="connsiteX20dup0dup1dup2dup3dup4dup5dup6dup7dup8dup9dup10dup11dup12dup13dup14dup15dup16dup17dup18dup19" fmla="*/ 830382 w 3523460"/>
                <a:gd name="connsiteY20dup0dup1dup2dup3dup4dup5dup6dup7dup8dup9dup10dup11dup12dup13dup14dup15dup16dup17dup18dup19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942019 h 4731063"/>
                <a:gd name="connsiteX18dup0dup1dup2dup3dup4dup5dup6dup7dup8dup9dup10dup11dup12dup13dup14dup15dup16dup17dup18dup19dup20dup21dup22dup23dup24dup25dup26dup27dup28dup29dup30dup31dup32dup33dup34dup35dup36dup37dup38dup39dup40dup41" fmla="*/ 2118493 w 3523460"/>
                <a:gd name="connsiteY18dup0dup1dup2dup3dup4dup5dup6dup7dup8dup9dup10dup11dup12dup13dup14dup15dup16dup17dup18dup19dup20dup21dup22dup23dup24dup25dup26dup27dup28dup29dup30dup31dup32dup33dup34dup35dup36dup37dup38dup39dup40dup41" fmla="*/ 4007494 h 4731063"/>
                <a:gd name="connsiteX19dup0dup1dup2dup3dup4dup5dup6dup7dup8dup9dup10dup11dup12dup13dup14dup15dup16dup17dup18dup19dup20dup21dup22dup23dup24dup25dup26dup27dup28dup29dup30dup31dup32dup33" fmla="*/ 2229811 w 3523460"/>
                <a:gd name="connsiteY19dup0dup1dup2dup3dup4dup5dup6dup7dup8dup9dup10dup11dup12dup13dup14dup15dup16dup17dup18dup19dup20dup21dup22dup23dup24dup25dup26dup27dup28dup29dup30dup31dup32dup33" fmla="*/ 4731063 h 4731063"/>
                <a:gd name="connsiteX20dup0dup1dup2dup3dup4dup5dup6dup7dup8dup9dup10dup11dup12dup13dup14dup15dup16dup17dup18dup19dup20" fmla="*/ 830382 w 3523460"/>
                <a:gd name="connsiteY20dup0dup1dup2dup3dup4dup5dup6dup7dup8dup9dup10dup11dup12dup13dup14dup15dup16dup17dup18dup19dup20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942019 h 4731063"/>
                <a:gd name="connsiteX18dup0dup1dup2dup3dup4dup5dup6dup7dup8dup9dup10dup11dup12dup13dup14dup15dup16dup17dup18dup19dup20dup21dup22dup23dup24dup25dup26dup27dup28dup29dup30dup31dup32dup33dup34dup35dup36dup37dup38dup39dup40dup41dup42" fmla="*/ 2118493 w 3523460"/>
                <a:gd name="connsiteY18dup0dup1dup2dup3dup4dup5dup6dup7dup8dup9dup10dup11dup12dup13dup14dup15dup16dup17dup18dup19dup20dup21dup22dup23dup24dup25dup26dup27dup28dup29dup30dup31dup32dup33dup34dup35dup36dup37dup38dup39dup40dup41dup42" fmla="*/ 4007494 h 4731063"/>
                <a:gd name="connsiteX19dup0dup1dup2dup3dup4dup5dup6dup7dup8dup9dup10dup11dup12dup13dup14dup15dup16dup17dup18dup19dup20dup21dup22dup23dup24dup25dup26dup27dup28dup29dup30dup31dup32dup33dup34" fmla="*/ 2229811 w 3523460"/>
                <a:gd name="connsiteY19dup0dup1dup2dup3dup4dup5dup6dup7dup8dup9dup10dup11dup12dup13dup14dup15dup16dup17dup18dup19dup20dup21dup22dup23dup24dup25dup26dup27dup28dup29dup30dup31dup32dup33dup34" fmla="*/ 4731063 h 4731063"/>
                <a:gd name="connsiteX20dup0dup1dup2dup3dup4dup5dup6dup7dup8dup9dup10dup11dup12dup13dup14dup15dup16dup17dup18dup19dup20dup21" fmla="*/ 830382 w 3523460"/>
                <a:gd name="connsiteY20dup0dup1dup2dup3dup4dup5dup6dup7dup8dup9dup10dup11dup12dup13dup14dup15dup16dup17dup18dup19dup20dup21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942019 h 4731063"/>
                <a:gd name="connsiteX18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" fmla="*/ 4007494 h 4731063"/>
                <a:gd name="connsiteX19dup0dup1dup2dup3dup4dup5dup6dup7dup8dup9dup10dup11dup12dup13dup14dup15dup16dup17dup18dup19dup20dup21dup22dup23dup24dup25dup26dup27dup28dup29dup30dup31dup32dup33dup34dup35" fmla="*/ 2229811 w 3523460"/>
                <a:gd name="connsiteY19dup0dup1dup2dup3dup4dup5dup6dup7dup8dup9dup10dup11dup12dup13dup14dup15dup16dup17dup18dup19dup20dup21dup22dup23dup24dup25dup26dup27dup28dup29dup30dup31dup32dup33dup34dup35" fmla="*/ 4731063 h 4731063"/>
                <a:gd name="connsiteX20dup0dup1dup2dup3dup4dup5dup6dup7dup8dup9dup10dup11dup12dup13dup14dup15dup16dup17dup18dup19dup20dup21dup22" fmla="*/ 830382 w 3523460"/>
                <a:gd name="connsiteY20dup0dup1dup2dup3dup4dup5dup6dup7dup8dup9dup10dup11dup12dup13dup14dup15dup16dup17dup18dup19dup20dup21dup22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5951236 h 595123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094960 h 595123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74110 h 595123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970096 h 595123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07132 h 595123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35571 h 595123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4722 h 595123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3 h 595123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52690 h 595123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7 h 595123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28836 h 595123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4 h 595123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33992 h 595123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11718 h 595123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11432 h 595123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66158 h 595123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62792 h 595123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942019 h 5951236"/>
                <a:gd name="connsiteX18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" fmla="*/ 4007494 h 5951236"/>
                <a:gd name="connsiteX19dup0dup1dup2dup3dup4dup5dup6dup7dup8dup9dup10dup11dup12dup13dup14dup15dup16dup17dup18dup19dup20dup21dup22dup23dup24dup25dup26dup27dup28dup29dup30dup31dup32dup33dup34dup35dup36" fmla="*/ 2229811 w 3523460"/>
                <a:gd name="connsiteY19dup0dup1dup2dup3dup4dup5dup6dup7dup8dup9dup10dup11dup12dup13dup14dup15dup16dup17dup18dup19dup20dup21dup22dup23dup24dup25dup26dup27dup28dup29dup30dup31dup32dup33dup34dup35dup36" fmla="*/ 4731063 h 5951236"/>
                <a:gd name="connsiteX20dup0dup1dup2dup3dup4dup5dup6dup7dup8dup9dup10dup11dup12dup13dup14dup15dup16dup17dup18dup19dup20dup21dup22dup23" fmla="*/ 727477 w 3523460"/>
                <a:gd name="connsiteY20dup0dup1dup2dup3dup4dup5dup6dup7dup8dup9dup10dup11dup12dup13dup14dup15dup16dup17dup18dup19dup20dup21dup22dup23" fmla="*/ 5951236 h 595123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595123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" fmla="*/ 4007494 h 5980637"/>
                <a:gd name="connsiteX19dup0dup1dup2dup3dup4dup5dup6dup7dup8dup9dup10dup11dup12dup13dup14dup15dup16dup17dup18dup19dup20dup21dup22dup23dup24dup25dup26dup27dup28dup29dup30dup31dup32dup33dup34dup35dup36dup37" fmla="*/ 2303315 w 3523460"/>
                <a:gd name="connsiteY19dup0dup1dup2dup3dup4dup5dup6dup7dup8dup9dup10dup11dup12dup13dup14dup15dup16dup17dup18dup19dup20dup21dup22dup23dup24dup25dup26dup27dup28dup29dup30dup31dup32dup33dup34dup35dup36dup37" fmla="*/ 5980637 h 5980637"/>
                <a:gd name="connsiteX20dup0dup1dup2dup3dup4dup5dup6dup7dup8dup9dup10dup11dup12dup13dup14dup15dup16dup17dup18dup19dup20dup21dup22dup23dup24" fmla="*/ 727477 w 3523460"/>
                <a:gd name="connsiteY20dup0dup1dup2dup3dup4dup5dup6dup7dup8dup9dup10dup11dup12dup13dup14dup15dup16dup17dup18dup19dup20dup21dup22dup23dup24" fmla="*/ 595123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47060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" fmla="*/ 4007494 h 5980637"/>
                <a:gd name="connsiteX19dup0dup1dup2dup3dup4dup5dup6dup7dup8dup9dup10dup11dup12dup13dup14dup15dup16dup17dup18dup19dup20dup21dup22dup23dup24dup25dup26dup27dup28dup29dup30dup31dup32dup33dup34dup35dup36dup37dup38" fmla="*/ 2303315 w 3523460"/>
                <a:gd name="connsiteY19dup0dup1dup2dup3dup4dup5dup6dup7dup8dup9dup10dup11dup12dup13dup14dup15dup16dup17dup18dup19dup20dup21dup22dup23dup24dup25dup26dup27dup28dup29dup30dup31dup32dup33dup34dup35dup36dup37dup38" fmla="*/ 5980637 h 5980637"/>
                <a:gd name="connsiteX20dup0dup1dup2dup3dup4dup5dup6dup7dup8dup9dup10dup11dup12dup13dup14dup15dup16dup17dup18dup19dup20dup21dup22dup23dup24dup25" fmla="*/ 948466 w 3523460"/>
                <a:gd name="connsiteY20dup0dup1dup2dup3dup4dup5dup6dup7dup8dup9dup10dup11dup12dup13dup14dup15dup16dup17dup18dup19dup20dup21dup22dup23dup24dup25" fmla="*/ 447060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" fmla="*/ 4007494 h 4522103"/>
                <a:gd name="connsiteX19dup0dup1dup2dup3dup4dup5dup6dup7dup8dup9dup10dup11dup12dup13dup14dup15dup16dup17dup18dup19dup20dup21dup22dup23dup24dup25dup26dup27dup28dup29dup30dup31dup32dup33dup34dup35dup36dup37dup38dup39" fmla="*/ 2126522 w 3523460"/>
                <a:gd name="connsiteY19dup0dup1dup2dup3dup4dup5dup6dup7dup8dup9dup10dup11dup12dup13dup14dup15dup16dup17dup18dup19dup20dup21dup22dup23dup24dup25dup26dup27dup28dup29dup30dup31dup32dup33dup34dup35dup36dup37dup38dup39" fmla="*/ 4522103 h 4522103"/>
                <a:gd name="connsiteX20dup0dup1dup2dup3dup4dup5dup6dup7dup8dup9dup10dup11dup12dup13dup14dup15dup16dup17dup18dup19dup20dup21dup22dup23dup24dup25dup26" fmla="*/ 948466 w 3523460"/>
                <a:gd name="connsiteY20dup0dup1dup2dup3dup4dup5dup6dup7dup8dup9dup10dup11dup12dup13dup14dup15dup16dup17dup18dup19dup20dup21dup22dup23dup24dup25dup26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" fmla="*/ 4007494 h 4522103"/>
                <a:gd name="connsiteX19dup0dup1dup2dup3dup4dup5dup6dup7dup8dup9dup10dup11dup12dup13dup14dup15dup16dup17dup18dup19dup20dup21dup22dup23dup24dup25dup26dup27dup28dup29dup30dup31dup32dup33dup34dup35dup36dup37dup38dup39dup40" fmla="*/ 2126522 w 3523460"/>
                <a:gd name="connsiteY19dup0dup1dup2dup3dup4dup5dup6dup7dup8dup9dup10dup11dup12dup13dup14dup15dup16dup17dup18dup19dup20dup21dup22dup23dup24dup25dup26dup27dup28dup29dup30dup31dup32dup33dup34dup35dup36dup37dup38dup39dup40" fmla="*/ 4522103 h 4522103"/>
                <a:gd name="connsiteX20dup0dup1dup2dup3dup4dup5dup6dup7dup8dup9dup10dup11dup12dup13dup14dup15dup16dup17dup18dup19dup20dup21dup22dup23dup24dup25dup26dup27" fmla="*/ 948466 w 3523460"/>
                <a:gd name="connsiteY20dup0dup1dup2dup3dup4dup5dup6dup7dup8dup9dup10dup11dup12dup13dup14dup15dup16dup17dup18dup19dup20dup21dup22dup23dup24dup25dup26dup27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" fmla="*/ 4007494 h 4522103"/>
                <a:gd name="connsiteX19dup0dup1dup2dup3dup4dup5dup6dup7dup8dup9dup10dup11dup12dup13dup14dup15dup16dup17dup18dup19dup20dup21dup22dup23dup24dup25dup26dup27dup28dup29dup30dup31dup32dup33dup34dup35dup36dup37dup38dup39dup40dup41" fmla="*/ 2126522 w 3523460"/>
                <a:gd name="connsiteY19dup0dup1dup2dup3dup4dup5dup6dup7dup8dup9dup10dup11dup12dup13dup14dup15dup16dup17dup18dup19dup20dup21dup22dup23dup24dup25dup26dup27dup28dup29dup30dup31dup32dup33dup34dup35dup36dup37dup38dup39dup40dup41" fmla="*/ 4522103 h 4522103"/>
                <a:gd name="connsiteX20dup0dup1dup2dup3dup4dup5dup6dup7dup8dup9dup10dup11dup12dup13dup14dup15dup16dup17dup18dup19dup20dup21dup22dup23dup24dup25dup26dup27dup28" fmla="*/ 948466 w 3523460"/>
                <a:gd name="connsiteY20dup0dup1dup2dup3dup4dup5dup6dup7dup8dup9dup10dup11dup12dup13dup14dup15dup16dup17dup18dup19dup20dup21dup22dup23dup24dup25dup26dup27dup28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2925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777995 h 4777995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094960 h 4777995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74110 h 4777995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70096 h 4777995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07132 h 4777995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35571 h 4777995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4722 h 4777995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3 h 4777995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52690 h 4777995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7 h 4777995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28836 h 4777995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4 h 4777995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33992 h 4777995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11718 h 4777995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11432 h 4777995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66158 h 4777995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62792 h 4777995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942019 h 4777995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" fmla="*/ 4007494 h 4777995"/>
                <a:gd name="connsiteX19dup0dup1dup2dup3dup4dup5dup6dup7dup8dup9dup10dup11dup12dup13dup14dup15dup16dup17dup18dup19dup20dup21dup22dup23dup24dup25dup26dup27dup28dup29dup30dup31dup32dup33dup34dup35dup36dup37dup38dup39dup40dup41dup42" fmla="*/ 2126522 w 3523460"/>
                <a:gd name="connsiteY19dup0dup1dup2dup3dup4dup5dup6dup7dup8dup9dup10dup11dup12dup13dup14dup15dup16dup17dup18dup19dup20dup21dup22dup23dup24dup25dup26dup27dup28dup29dup30dup31dup32dup33dup34dup35dup36dup37dup38dup39dup40dup41dup42" fmla="*/ 4522103 h 4777995"/>
                <a:gd name="connsiteX20dup0dup1dup2dup3dup4dup5dup6dup7dup8dup9dup10dup11dup12dup13dup14dup15dup16dup17dup18dup19dup20dup21dup22dup23dup24dup25dup26dup27dup28dup29" fmla="*/ 929256 w 3523460"/>
                <a:gd name="connsiteY20dup0dup1dup2dup3dup4dup5dup6dup7dup8dup9dup10dup11dup12dup13dup14dup15dup16dup17dup18dup19dup20dup21dup22dup23dup24dup25dup26dup27dup28dup29" fmla="*/ 4777995 h 4777995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2925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777995 h 482949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094960 h 482949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74110 h 482949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70096 h 482949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07132 h 482949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35571 h 482949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4722 h 482949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3 h 482949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52690 h 482949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7 h 482949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28836 h 482949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4 h 482949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33992 h 482949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11718 h 482949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11432 h 482949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66158 h 482949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62792 h 482949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942019 h 482949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" fmla="*/ 4007494 h 4829491"/>
                <a:gd name="connsiteX19dup0dup1dup2dup3dup4dup5dup6dup7dup8dup9dup10dup11dup12dup13dup14dup15dup16dup17dup18dup19dup20dup21dup22dup23dup24dup25dup26dup27dup28dup29dup30dup31dup32dup33dup34dup35dup36dup37dup38dup39dup40dup41dup42dup43" fmla="*/ 2145734 w 3523460"/>
                <a:gd name="connsiteY19dup0dup1dup2dup3dup4dup5dup6dup7dup8dup9dup10dup11dup12dup13dup14dup15dup16dup17dup18dup19dup20dup21dup22dup23dup24dup25dup26dup27dup28dup29dup30dup31dup32dup33dup34dup35dup36dup37dup38dup39dup40dup41dup42dup43" fmla="*/ 4829491 h 4829491"/>
                <a:gd name="connsiteX20dup0dup1dup2dup3dup4dup5dup6dup7dup8dup9dup10dup11dup12dup13dup14dup15dup16dup17dup18dup19dup20dup21dup22dup23dup24dup25dup26dup27dup28dup29dup30" fmla="*/ 929256 w 3523460"/>
                <a:gd name="connsiteY20dup0dup1dup2dup3dup4dup5dup6dup7dup8dup9dup10dup11dup12dup13dup14dup15dup16dup17dup18dup19dup20dup21dup22dup23dup24dup25dup26dup27dup28dup29dup30" fmla="*/ 4777995 h 4829491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2925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854841 h 485484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094960 h 485484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74110 h 485484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70096 h 485484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07132 h 485484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35571 h 485484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4722 h 485484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3 h 485484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52690 h 485484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7 h 485484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28836 h 485484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4 h 485484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33992 h 485484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11718 h 485484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11432 h 485484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66158 h 485484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62792 h 485484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942019 h 485484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" fmla="*/ 4007494 h 4854841"/>
                <a:gd name="connsiteX19dup0dup1dup2dup3dup4dup5dup6dup7dup8dup9dup10dup11dup12dup13dup14dup15dup16dup17dup18dup19dup20dup21dup22dup23dup24dup25dup26dup27dup28dup29dup30dup31dup32dup33dup34dup35dup36dup37dup38dup39dup40dup41dup42dup43dup44" fmla="*/ 2145734 w 3523460"/>
                <a:gd name="connsiteY19dup0dup1dup2dup3dup4dup5dup6dup7dup8dup9dup10dup11dup12dup13dup14dup15dup16dup17dup18dup19dup20dup21dup22dup23dup24dup25dup26dup27dup28dup29dup30dup31dup32dup33dup34dup35dup36dup37dup38dup39dup40dup41dup42dup43dup44" fmla="*/ 4829491 h 4854841"/>
                <a:gd name="connsiteX20dup0dup1dup2dup3dup4dup5dup6dup7dup8dup9dup10dup11dup12dup13dup14dup15dup16dup17dup18dup19dup20dup21dup22dup23dup24dup25dup26dup27dup28dup29dup30dup31" fmla="*/ 929256 w 3523460"/>
                <a:gd name="connsiteY20dup0dup1dup2dup3dup4dup5dup6dup7dup8dup9dup10dup11dup12dup13dup14dup15dup16dup17dup18dup19dup20dup21dup22dup23dup24dup25dup26dup27dup28dup29dup30dup31" fmla="*/ 4854841 h 4854841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92925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854841 h 485484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094960 h 485484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74110 h 485484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970096 h 485484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07132 h 485484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035571 h 485484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4722 h 485484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68593 h 485484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52690 h 485484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7 h 485484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28836 h 485484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68594 h 485484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33992 h 485484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011718 h 485484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11432 h 485484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66158 h 485484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62792 h 485484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942019 h 485484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" fmla="*/ 4007494 h 4854841"/>
                <a:gd name="connsiteX19dup0dup1dup2dup3dup4dup5dup6dup7dup8dup9dup10dup11dup12dup13dup14dup15dup16dup17dup18dup19dup20dup21dup22dup23dup24dup25dup26dup27dup28dup29dup30dup31dup32dup33dup34dup35dup36dup37dup38dup39dup40dup41dup42dup43dup44dup45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" fmla="*/ 4837820 h 4854841"/>
                <a:gd name="connsiteX20dup0dup1dup2dup3dup4dup5dup6dup7dup8dup9dup10dup11dup12dup13dup14dup15dup16dup17dup18dup19dup20dup21dup22dup23dup24dup25dup26dup27dup28dup29dup30dup31dup32" fmla="*/ 929256 w 3523460"/>
                <a:gd name="connsiteY20dup0dup1dup2dup3dup4dup5dup6dup7dup8dup9dup10dup11dup12dup13dup14dup15dup16dup17dup18dup19dup20dup21dup22dup23dup24dup25dup26dup27dup28dup29dup30dup31dup32" fmla="*/ 4854841 h 4854841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" fmla="*/ 4837820 h 4837820"/>
                <a:gd name="connsiteX20dup0dup1dup2dup3dup4dup5dup6dup7dup8dup9dup10dup11dup12dup13dup14dup15dup16dup17dup18dup19dup20dup21dup22dup23dup24dup25dup26dup27dup28dup29dup30dup31dup32dup33" fmla="*/ 929257 w 3523460"/>
                <a:gd name="connsiteY20dup0dup1dup2dup3dup4dup5dup6dup7dup8dup9dup10dup11dup12dup13dup14dup15dup16dup17dup18dup19dup20dup21dup22dup23dup24dup25dup26dup27dup28dup29dup30dup31dup32dup33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" fmla="*/ 4837820 h 4837820"/>
                <a:gd name="connsiteX20dup0dup1dup2dup3dup4dup5dup6dup7dup8dup9dup10dup11dup12dup13dup14dup15dup16dup17dup18dup19dup20dup21dup22dup23dup24dup25dup26dup27dup28dup29dup30dup31dup32dup33dup34" fmla="*/ 929257 w 3523460"/>
                <a:gd name="connsiteY20dup0dup1dup2dup3dup4dup5dup6dup7dup8dup9dup10dup11dup12dup13dup14dup15dup16dup17dup18dup19dup20dup21dup22dup23dup24dup25dup26dup27dup28dup29dup30dup31dup32dup33dup34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dup48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dup48" fmla="*/ 4837820 h 4837820"/>
                <a:gd name="connsiteX20dup0dup1dup2dup3dup4dup5dup6dup7dup8dup9dup10dup11dup12dup13dup14dup15dup16dup17dup18dup19dup20dup21dup22dup23dup24dup25dup26dup27dup28dup29dup30dup31dup32dup33dup34dup35" fmla="*/ 929257 w 3523460"/>
                <a:gd name="connsiteY20dup0dup1dup2dup3dup4dup5dup6dup7dup8dup9dup10dup11dup12dup13dup14dup15dup16dup17dup18dup19dup20dup21dup22dup23dup24dup25dup26dup27dup28dup29dup30dup31dup32dup33dup34dup35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dup48dup49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dup48dup49" fmla="*/ 4837820 h 4837820"/>
                <a:gd name="connsiteX20dup0dup1dup2dup3dup4dup5dup6dup7dup8dup9dup10dup11dup12dup13dup14dup15dup16dup17dup18dup19dup20dup21dup22dup23dup24dup25dup26dup27dup28dup29dup30dup31dup32dup33dup34dup35dup36" fmla="*/ 929257 w 3523460"/>
                <a:gd name="connsiteY20dup0dup1dup2dup3dup4dup5dup6dup7dup8dup9dup10dup11dup12dup13dup14dup15dup16dup17dup18dup19dup20dup21dup22dup23dup24dup25dup26dup27dup28dup29dup30dup31dup32dup33dup34dup35dup36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dup48dup49dup50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dup48dup49dup50" fmla="*/ 4837820 h 4837820"/>
                <a:gd name="connsiteX20dup0dup1dup2dup3dup4dup5dup6dup7dup8dup9dup10dup11dup12dup13dup14dup15dup16dup17dup18dup19dup20dup21dup22dup23dup24dup25dup26dup27dup28dup29dup30dup31dup32dup33dup34dup35dup36dup37" fmla="*/ 929257 w 3523460"/>
                <a:gd name="connsiteY20dup0dup1dup2dup3dup4dup5dup6dup7dup8dup9dup10dup11dup12dup13dup14dup15dup16dup17dup18dup19dup20dup21dup22dup23dup24dup25dup26dup27dup28dup29dup30dup31dup32dup33dup34dup35dup36dup37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dup48dup49dup50dup51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dup48dup49dup50dup51" fmla="*/ 4837820 h 4837820"/>
                <a:gd name="connsiteX20dup0dup1dup2dup3dup4dup5dup6dup7dup8dup9dup10dup11dup12dup13dup14dup15dup16dup17dup18dup19dup20dup21dup22dup23dup24dup25dup26dup27dup28dup29dup30dup31dup32dup33dup34dup35dup36dup37dup38" fmla="*/ 929257 w 3523460"/>
                <a:gd name="connsiteY20dup0dup1dup2dup3dup4dup5dup6dup7dup8dup9dup10dup11dup12dup13dup14dup15dup16dup17dup18dup19dup20dup21dup22dup23dup24dup25dup26dup27dup28dup29dup30dup31dup32dup33dup34dup35dup36dup37dup38" fmla="*/ 4829855 h 4837820"/>
              </a:gdLst>
              <a:cxnLst>
                <a:cxn ang="0">
                  <a:pos x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y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/>
                </a:cxn>
                <a:cxn ang="0">
                  <a:pos x="connsiteX19dup0dup1dup2dup3dup4dup5dup6dup7dup8dup9dup10dup11dup12dup13dup14dup15dup16dup17dup18dup19dup20dup21dup22dup23dup24dup25dup26dup27dup28dup29dup30dup31dup32dup33dup34dup35dup36dup37dup38dup39dup40dup41dup42dup43dup44dup45dup46dup47dup48dup49dup50dup51" y="connsiteY19dup0dup1dup2dup3dup4dup5dup6dup7dup8dup9dup10dup11dup12dup13dup14dup15dup16dup17dup18dup19dup20dup21dup22dup23dup24dup25dup26dup27dup28dup29dup30dup31dup32dup33dup34dup35dup36dup37dup38dup39dup40dup41dup42dup43dup44dup45dup46dup47dup48dup49dup50dup51"/>
                </a:cxn>
                <a:cxn ang="0">
                  <a:pos x="connsiteX20dup0dup1dup2dup3dup4dup5dup6dup7dup8dup9dup10dup11dup12dup13dup14dup15dup16dup17dup18dup19dup20dup21dup22dup23dup24dup25dup26dup27dup28dup29dup30dup31dup32dup33dup34dup35dup36dup37dup38" y="connsiteY20dup0dup1dup2dup3dup4dup5dup6dup7dup8dup9dup10dup11dup12dup13dup14dup15dup16dup17dup18dup19dup20dup21dup22dup23dup24dup25dup26dup27dup28dup29dup30dup31dup32dup33dup34dup35dup36dup37dup38"/>
                </a:cxn>
              </a:cxnLst>
              <a:rect l="l" t="t" r="r" b="b"/>
              <a:pathLst>
                <a:path w="3523459" h="4837820">
                  <a:moveTo>
                    <a:pt x="929257" y="4829855"/>
                  </a:moveTo>
                  <a:cubicBezTo>
                    <a:pt x="937409" y="4667798"/>
                    <a:pt x="977884" y="4352057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097672" y="4371359"/>
                    <a:pt x="2108629" y="4596630"/>
                    <a:pt x="2145735" y="4837820"/>
                  </a:cubicBezTo>
                  <a:lnTo>
                    <a:pt x="929257" y="4829855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 sz="2701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AF03CEC4-3EC5-468F-9628-25A9DF6F091D}"/>
                </a:ext>
              </a:extLst>
            </p:cNvPr>
            <p:cNvSpPr/>
            <p:nvPr/>
          </p:nvSpPr>
          <p:spPr>
            <a:xfrm flipH="1">
              <a:off x="1753574" y="4584405"/>
              <a:ext cx="1578802" cy="2018810"/>
            </a:xfrm>
            <a:custGeom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dup0" fmla="*/ 755374 w 3434963"/>
                <a:gd name="connsiteY0dup0" fmla="*/ 4778734 h 4778734"/>
                <a:gd name="connsiteX1dup0" fmla="*/ 747422 w 3434963"/>
                <a:gd name="connsiteY1dup0" fmla="*/ 4341412 h 4778734"/>
                <a:gd name="connsiteX2dup0" fmla="*/ 381662 w 3434963"/>
                <a:gd name="connsiteY2dup0" fmla="*/ 2313830 h 4778734"/>
                <a:gd name="connsiteX3dup0" fmla="*/ 0 w 3434963"/>
                <a:gd name="connsiteY3dup0" fmla="*/ 1017767 h 4778734"/>
                <a:gd name="connsiteX4dup0" fmla="*/ 691763 w 3434963"/>
                <a:gd name="connsiteY4dup0" fmla="*/ 2019631 h 4778734"/>
                <a:gd name="connsiteX5dup0" fmla="*/ 612250 w 3434963"/>
                <a:gd name="connsiteY5dup0" fmla="*/ 182880 h 4778734"/>
                <a:gd name="connsiteX6dup0" fmla="*/ 1208598 w 3434963"/>
                <a:gd name="connsiteY6dup0" fmla="*/ 1804946 h 4778734"/>
                <a:gd name="connsiteX7dup0" fmla="*/ 1351721 w 3434963"/>
                <a:gd name="connsiteY7dup0" fmla="*/ 0 h 4778734"/>
                <a:gd name="connsiteX8dup0" fmla="*/ 1701579 w 3434963"/>
                <a:gd name="connsiteY8dup0" fmla="*/ 1868557 h 4778734"/>
                <a:gd name="connsiteX9dup0" fmla="*/ 2401294 w 3434963"/>
                <a:gd name="connsiteY9dup0" fmla="*/ 333955 h 4778734"/>
                <a:gd name="connsiteX10dup0" fmla="*/ 2138901 w 3434963"/>
                <a:gd name="connsiteY10dup0" fmla="*/ 2003729 h 4778734"/>
                <a:gd name="connsiteX11dup0" fmla="*/ 2250219 w 3434963"/>
                <a:gd name="connsiteY11dup0" fmla="*/ 2759103 h 4778734"/>
                <a:gd name="connsiteX12dup0" fmla="*/ 2568271 w 3434963"/>
                <a:gd name="connsiteY12dup0" fmla="*/ 2361537 h 4778734"/>
                <a:gd name="connsiteX13dup0" fmla="*/ 3434963 w 3434963"/>
                <a:gd name="connsiteY13dup0" fmla="*/ 2210463 h 4778734"/>
                <a:gd name="connsiteX14dup0" fmla="*/ 2703443 w 3434963"/>
                <a:gd name="connsiteY14dup0" fmla="*/ 2989690 h 4778734"/>
                <a:gd name="connsiteX15dup0" fmla="*/ 1995777 w 3434963"/>
                <a:gd name="connsiteY15dup0" fmla="*/ 4007457 h 4778734"/>
                <a:gd name="connsiteX16dup0" fmla="*/ 2154803 w 3434963"/>
                <a:gd name="connsiteY16dup0" fmla="*/ 4778734 h 4778734"/>
                <a:gd name="connsiteX17dup0" fmla="*/ 755374 w 3434963"/>
                <a:gd name="connsiteY17dup0" fmla="*/ 4778734 h 4778734"/>
                <a:gd name="connsiteX0dup0dup1" fmla="*/ 755374 w 3434963"/>
                <a:gd name="connsiteY0dup0dup1" fmla="*/ 4778734 h 4778734"/>
                <a:gd name="connsiteX1dup0dup1" fmla="*/ 787179 w 3434963"/>
                <a:gd name="connsiteY1dup0dup1" fmla="*/ 4269851 h 4778734"/>
                <a:gd name="connsiteX2dup0dup1" fmla="*/ 381662 w 3434963"/>
                <a:gd name="connsiteY2dup0dup1" fmla="*/ 2313830 h 4778734"/>
                <a:gd name="connsiteX3dup0dup1" fmla="*/ 0 w 3434963"/>
                <a:gd name="connsiteY3dup0dup1" fmla="*/ 1017767 h 4778734"/>
                <a:gd name="connsiteX4dup0dup1" fmla="*/ 691763 w 3434963"/>
                <a:gd name="connsiteY4dup0dup1" fmla="*/ 2019631 h 4778734"/>
                <a:gd name="connsiteX5dup0dup1" fmla="*/ 612250 w 3434963"/>
                <a:gd name="connsiteY5dup0dup1" fmla="*/ 182880 h 4778734"/>
                <a:gd name="connsiteX6dup0dup1" fmla="*/ 1208598 w 3434963"/>
                <a:gd name="connsiteY6dup0dup1" fmla="*/ 1804946 h 4778734"/>
                <a:gd name="connsiteX7dup0dup1" fmla="*/ 1351721 w 3434963"/>
                <a:gd name="connsiteY7dup0dup1" fmla="*/ 0 h 4778734"/>
                <a:gd name="connsiteX8dup0dup1" fmla="*/ 1701579 w 3434963"/>
                <a:gd name="connsiteY8dup0dup1" fmla="*/ 1868557 h 4778734"/>
                <a:gd name="connsiteX9dup0dup1" fmla="*/ 2401294 w 3434963"/>
                <a:gd name="connsiteY9dup0dup1" fmla="*/ 333955 h 4778734"/>
                <a:gd name="connsiteX10dup0dup1" fmla="*/ 2138901 w 3434963"/>
                <a:gd name="connsiteY10dup0dup1" fmla="*/ 2003729 h 4778734"/>
                <a:gd name="connsiteX11dup0dup1" fmla="*/ 2250219 w 3434963"/>
                <a:gd name="connsiteY11dup0dup1" fmla="*/ 2759103 h 4778734"/>
                <a:gd name="connsiteX12dup0dup1" fmla="*/ 2568271 w 3434963"/>
                <a:gd name="connsiteY12dup0dup1" fmla="*/ 2361537 h 4778734"/>
                <a:gd name="connsiteX13dup0dup1" fmla="*/ 3434963 w 3434963"/>
                <a:gd name="connsiteY13dup0dup1" fmla="*/ 2210463 h 4778734"/>
                <a:gd name="connsiteX14dup0dup1" fmla="*/ 2703443 w 3434963"/>
                <a:gd name="connsiteY14dup0dup1" fmla="*/ 2989690 h 4778734"/>
                <a:gd name="connsiteX15dup0dup1" fmla="*/ 1995777 w 3434963"/>
                <a:gd name="connsiteY15dup0dup1" fmla="*/ 4007457 h 4778734"/>
                <a:gd name="connsiteX16dup0dup1" fmla="*/ 2154803 w 3434963"/>
                <a:gd name="connsiteY16dup0dup1" fmla="*/ 4778734 h 4778734"/>
                <a:gd name="connsiteX17dup0dup1" fmla="*/ 755374 w 3434963"/>
                <a:gd name="connsiteY17dup0dup1" fmla="*/ 4778734 h 4778734"/>
                <a:gd name="connsiteX0dup0dup1dup2" fmla="*/ 755374 w 3434963"/>
                <a:gd name="connsiteY0dup0dup1dup2" fmla="*/ 4778734 h 4778734"/>
                <a:gd name="connsiteX1dup0dup1dup2" fmla="*/ 787179 w 3434963"/>
                <a:gd name="connsiteY1dup0dup1dup2" fmla="*/ 4269851 h 4778734"/>
                <a:gd name="connsiteX2dup0dup1dup2" fmla="*/ 381662 w 3434963"/>
                <a:gd name="connsiteY2dup0dup1dup2" fmla="*/ 2313830 h 4778734"/>
                <a:gd name="connsiteX3dup0dup1dup2" fmla="*/ 0 w 3434963"/>
                <a:gd name="connsiteY3dup0dup1dup2" fmla="*/ 1017767 h 4778734"/>
                <a:gd name="connsiteX4dup0dup1dup2" fmla="*/ 691763 w 3434963"/>
                <a:gd name="connsiteY4dup0dup1dup2" fmla="*/ 2019631 h 4778734"/>
                <a:gd name="connsiteX5dup0dup1dup2" fmla="*/ 612250 w 3434963"/>
                <a:gd name="connsiteY5dup0dup1dup2" fmla="*/ 182880 h 4778734"/>
                <a:gd name="connsiteX6dup0dup1dup2" fmla="*/ 1208598 w 3434963"/>
                <a:gd name="connsiteY6dup0dup1dup2" fmla="*/ 1804946 h 4778734"/>
                <a:gd name="connsiteX7dup0dup1dup2" fmla="*/ 1351721 w 3434963"/>
                <a:gd name="connsiteY7dup0dup1dup2" fmla="*/ 0 h 4778734"/>
                <a:gd name="connsiteX8dup0dup1dup2" fmla="*/ 1701579 w 3434963"/>
                <a:gd name="connsiteY8dup0dup1dup2" fmla="*/ 1868557 h 4778734"/>
                <a:gd name="connsiteX9dup0dup1dup2" fmla="*/ 2401294 w 3434963"/>
                <a:gd name="connsiteY9dup0dup1dup2" fmla="*/ 333955 h 4778734"/>
                <a:gd name="connsiteX10dup0dup1dup2" fmla="*/ 2138901 w 3434963"/>
                <a:gd name="connsiteY10dup0dup1dup2" fmla="*/ 2003729 h 4778734"/>
                <a:gd name="connsiteX11dup0dup1dup2" fmla="*/ 2250219 w 3434963"/>
                <a:gd name="connsiteY11dup0dup1dup2" fmla="*/ 2759103 h 4778734"/>
                <a:gd name="connsiteX12dup0dup1dup2" fmla="*/ 2568271 w 3434963"/>
                <a:gd name="connsiteY12dup0dup1dup2" fmla="*/ 2361537 h 4778734"/>
                <a:gd name="connsiteX13dup0dup1dup2" fmla="*/ 3434963 w 3434963"/>
                <a:gd name="connsiteY13dup0dup1dup2" fmla="*/ 2210463 h 4778734"/>
                <a:gd name="connsiteX14dup0dup1dup2" fmla="*/ 2703443 w 3434963"/>
                <a:gd name="connsiteY14dup0dup1dup2" fmla="*/ 2989690 h 4778734"/>
                <a:gd name="connsiteX15dup0dup1dup2" fmla="*/ 1995777 w 3434963"/>
                <a:gd name="connsiteY15dup0dup1dup2" fmla="*/ 4007457 h 4778734"/>
                <a:gd name="connsiteX16dup0dup1dup2" fmla="*/ 2154803 w 3434963"/>
                <a:gd name="connsiteY16dup0dup1dup2" fmla="*/ 4778734 h 4778734"/>
                <a:gd name="connsiteX17dup0dup1dup2" fmla="*/ 755374 w 3434963"/>
                <a:gd name="connsiteY17dup0dup1dup2" fmla="*/ 4778734 h 4778734"/>
                <a:gd name="connsiteX0dup0dup1dup2dup3" fmla="*/ 755374 w 3434963"/>
                <a:gd name="connsiteY0dup0dup1dup2dup3" fmla="*/ 4778734 h 4778734"/>
                <a:gd name="connsiteX1dup0dup1dup2dup3" fmla="*/ 787179 w 3434963"/>
                <a:gd name="connsiteY1dup0dup1dup2dup3" fmla="*/ 4269851 h 4778734"/>
                <a:gd name="connsiteX2dup0dup1dup2dup3" fmla="*/ 381662 w 3434963"/>
                <a:gd name="connsiteY2dup0dup1dup2dup3" fmla="*/ 2313830 h 4778734"/>
                <a:gd name="connsiteX3dup0dup1dup2dup3" fmla="*/ 0 w 3434963"/>
                <a:gd name="connsiteY3dup0dup1dup2dup3" fmla="*/ 1017767 h 4778734"/>
                <a:gd name="connsiteX4dup0dup1dup2dup3" fmla="*/ 691763 w 3434963"/>
                <a:gd name="connsiteY4dup0dup1dup2dup3" fmla="*/ 2019631 h 4778734"/>
                <a:gd name="connsiteX5dup0dup1dup2dup3" fmla="*/ 612250 w 3434963"/>
                <a:gd name="connsiteY5dup0dup1dup2dup3" fmla="*/ 182880 h 4778734"/>
                <a:gd name="connsiteX6dup0dup1dup2dup3" fmla="*/ 1208598 w 3434963"/>
                <a:gd name="connsiteY6dup0dup1dup2dup3" fmla="*/ 1804946 h 4778734"/>
                <a:gd name="connsiteX7dup0dup1dup2dup3" fmla="*/ 1351721 w 3434963"/>
                <a:gd name="connsiteY7dup0dup1dup2dup3" fmla="*/ 0 h 4778734"/>
                <a:gd name="connsiteX8dup0dup1dup2dup3" fmla="*/ 1701579 w 3434963"/>
                <a:gd name="connsiteY8dup0dup1dup2dup3" fmla="*/ 1868557 h 4778734"/>
                <a:gd name="connsiteX9dup0dup1dup2dup3" fmla="*/ 2401294 w 3434963"/>
                <a:gd name="connsiteY9dup0dup1dup2dup3" fmla="*/ 333955 h 4778734"/>
                <a:gd name="connsiteX10dup0dup1dup2dup3" fmla="*/ 2138901 w 3434963"/>
                <a:gd name="connsiteY10dup0dup1dup2dup3" fmla="*/ 2003729 h 4778734"/>
                <a:gd name="connsiteX11dup0dup1dup2dup3" fmla="*/ 2250219 w 3434963"/>
                <a:gd name="connsiteY11dup0dup1dup2dup3" fmla="*/ 2759103 h 4778734"/>
                <a:gd name="connsiteX12dup0dup1dup2dup3" fmla="*/ 2568271 w 3434963"/>
                <a:gd name="connsiteY12dup0dup1dup2dup3" fmla="*/ 2361537 h 4778734"/>
                <a:gd name="connsiteX13dup0dup1dup2dup3" fmla="*/ 3434963 w 3434963"/>
                <a:gd name="connsiteY13dup0dup1dup2dup3" fmla="*/ 2210463 h 4778734"/>
                <a:gd name="connsiteX14dup0dup1dup2dup3" fmla="*/ 2703443 w 3434963"/>
                <a:gd name="connsiteY14dup0dup1dup2dup3" fmla="*/ 2989690 h 4778734"/>
                <a:gd name="connsiteX15dup0dup1dup2dup3" fmla="*/ 1995777 w 3434963"/>
                <a:gd name="connsiteY15dup0dup1dup2dup3" fmla="*/ 4007457 h 4778734"/>
                <a:gd name="connsiteX16dup0dup1dup2dup3" fmla="*/ 2154803 w 3434963"/>
                <a:gd name="connsiteY16dup0dup1dup2dup3" fmla="*/ 4778734 h 4778734"/>
                <a:gd name="connsiteX17dup0dup1dup2dup3" fmla="*/ 755374 w 3434963"/>
                <a:gd name="connsiteY17dup0dup1dup2dup3" fmla="*/ 4778734 h 4778734"/>
                <a:gd name="connsiteX0dup0dup1dup2dup3dup4" fmla="*/ 755374 w 3434963"/>
                <a:gd name="connsiteY0dup0dup1dup2dup3dup4" fmla="*/ 4778734 h 4778734"/>
                <a:gd name="connsiteX1dup0dup1dup2dup3dup4" fmla="*/ 795131 w 3434963"/>
                <a:gd name="connsiteY1dup0dup1dup2dup3dup4" fmla="*/ 4142631 h 4778734"/>
                <a:gd name="connsiteX2dup0dup1dup2dup3dup4" fmla="*/ 381662 w 3434963"/>
                <a:gd name="connsiteY2dup0dup1dup2dup3dup4" fmla="*/ 2313830 h 4778734"/>
                <a:gd name="connsiteX3dup0dup1dup2dup3dup4" fmla="*/ 0 w 3434963"/>
                <a:gd name="connsiteY3dup0dup1dup2dup3dup4" fmla="*/ 1017767 h 4778734"/>
                <a:gd name="connsiteX4dup0dup1dup2dup3dup4" fmla="*/ 691763 w 3434963"/>
                <a:gd name="connsiteY4dup0dup1dup2dup3dup4" fmla="*/ 2019631 h 4778734"/>
                <a:gd name="connsiteX5dup0dup1dup2dup3dup4" fmla="*/ 612250 w 3434963"/>
                <a:gd name="connsiteY5dup0dup1dup2dup3dup4" fmla="*/ 182880 h 4778734"/>
                <a:gd name="connsiteX6dup0dup1dup2dup3dup4" fmla="*/ 1208598 w 3434963"/>
                <a:gd name="connsiteY6dup0dup1dup2dup3dup4" fmla="*/ 1804946 h 4778734"/>
                <a:gd name="connsiteX7dup0dup1dup2dup3dup4" fmla="*/ 1351721 w 3434963"/>
                <a:gd name="connsiteY7dup0dup1dup2dup3dup4" fmla="*/ 0 h 4778734"/>
                <a:gd name="connsiteX8dup0dup1dup2dup3dup4" fmla="*/ 1701579 w 3434963"/>
                <a:gd name="connsiteY8dup0dup1dup2dup3dup4" fmla="*/ 1868557 h 4778734"/>
                <a:gd name="connsiteX9dup0dup1dup2dup3dup4" fmla="*/ 2401294 w 3434963"/>
                <a:gd name="connsiteY9dup0dup1dup2dup3dup4" fmla="*/ 333955 h 4778734"/>
                <a:gd name="connsiteX10dup0dup1dup2dup3dup4" fmla="*/ 2138901 w 3434963"/>
                <a:gd name="connsiteY10dup0dup1dup2dup3dup4" fmla="*/ 2003729 h 4778734"/>
                <a:gd name="connsiteX11dup0dup1dup2dup3dup4" fmla="*/ 2250219 w 3434963"/>
                <a:gd name="connsiteY11dup0dup1dup2dup3dup4" fmla="*/ 2759103 h 4778734"/>
                <a:gd name="connsiteX12dup0dup1dup2dup3dup4" fmla="*/ 2568271 w 3434963"/>
                <a:gd name="connsiteY12dup0dup1dup2dup3dup4" fmla="*/ 2361537 h 4778734"/>
                <a:gd name="connsiteX13dup0dup1dup2dup3dup4" fmla="*/ 3434963 w 3434963"/>
                <a:gd name="connsiteY13dup0dup1dup2dup3dup4" fmla="*/ 2210463 h 4778734"/>
                <a:gd name="connsiteX14dup0dup1dup2dup3dup4" fmla="*/ 2703443 w 3434963"/>
                <a:gd name="connsiteY14dup0dup1dup2dup3dup4" fmla="*/ 2989690 h 4778734"/>
                <a:gd name="connsiteX15dup0dup1dup2dup3dup4" fmla="*/ 1995777 w 3434963"/>
                <a:gd name="connsiteY15dup0dup1dup2dup3dup4" fmla="*/ 4007457 h 4778734"/>
                <a:gd name="connsiteX16dup0dup1dup2dup3dup4" fmla="*/ 2154803 w 3434963"/>
                <a:gd name="connsiteY16dup0dup1dup2dup3dup4" fmla="*/ 4778734 h 4778734"/>
                <a:gd name="connsiteX17dup0dup1dup2dup3dup4" fmla="*/ 755374 w 3434963"/>
                <a:gd name="connsiteY17dup0dup1dup2dup3dup4" fmla="*/ 4778734 h 4778734"/>
                <a:gd name="connsiteX0dup0dup1dup2dup3dup4dup5" fmla="*/ 755374 w 3434963"/>
                <a:gd name="connsiteY0dup0dup1dup2dup3dup4dup5" fmla="*/ 4778734 h 4778734"/>
                <a:gd name="connsiteX1dup0dup1dup2dup3dup4dup5" fmla="*/ 795131 w 3434963"/>
                <a:gd name="connsiteY1dup0dup1dup2dup3dup4dup5" fmla="*/ 4142631 h 4778734"/>
                <a:gd name="connsiteX2dup0dup1dup2dup3dup4dup5" fmla="*/ 381662 w 3434963"/>
                <a:gd name="connsiteY2dup0dup1dup2dup3dup4dup5" fmla="*/ 2313830 h 4778734"/>
                <a:gd name="connsiteX3dup0dup1dup2dup3dup4dup5" fmla="*/ 0 w 3434963"/>
                <a:gd name="connsiteY3dup0dup1dup2dup3dup4dup5" fmla="*/ 1017767 h 4778734"/>
                <a:gd name="connsiteX4dup0dup1dup2dup3dup4dup5" fmla="*/ 691763 w 3434963"/>
                <a:gd name="connsiteY4dup0dup1dup2dup3dup4dup5" fmla="*/ 2019631 h 4778734"/>
                <a:gd name="connsiteX5dup0dup1dup2dup3dup4dup5" fmla="*/ 612250 w 3434963"/>
                <a:gd name="connsiteY5dup0dup1dup2dup3dup4dup5" fmla="*/ 182880 h 4778734"/>
                <a:gd name="connsiteX6dup0dup1dup2dup3dup4dup5" fmla="*/ 1208598 w 3434963"/>
                <a:gd name="connsiteY6dup0dup1dup2dup3dup4dup5" fmla="*/ 1804946 h 4778734"/>
                <a:gd name="connsiteX7dup0dup1dup2dup3dup4dup5" fmla="*/ 1351721 w 3434963"/>
                <a:gd name="connsiteY7dup0dup1dup2dup3dup4dup5" fmla="*/ 0 h 4778734"/>
                <a:gd name="connsiteX8dup0dup1dup2dup3dup4dup5" fmla="*/ 1701579 w 3434963"/>
                <a:gd name="connsiteY8dup0dup1dup2dup3dup4dup5" fmla="*/ 1868557 h 4778734"/>
                <a:gd name="connsiteX9dup0dup1dup2dup3dup4dup5" fmla="*/ 2401294 w 3434963"/>
                <a:gd name="connsiteY9dup0dup1dup2dup3dup4dup5" fmla="*/ 333955 h 4778734"/>
                <a:gd name="connsiteX10dup0dup1dup2dup3dup4dup5" fmla="*/ 2138901 w 3434963"/>
                <a:gd name="connsiteY10dup0dup1dup2dup3dup4dup5" fmla="*/ 2003729 h 4778734"/>
                <a:gd name="connsiteX11dup0dup1dup2dup3dup4dup5" fmla="*/ 2250219 w 3434963"/>
                <a:gd name="connsiteY11dup0dup1dup2dup3dup4dup5" fmla="*/ 2759103 h 4778734"/>
                <a:gd name="connsiteX12dup0dup1dup2dup3dup4dup5" fmla="*/ 2568271 w 3434963"/>
                <a:gd name="connsiteY12dup0dup1dup2dup3dup4dup5" fmla="*/ 2361537 h 4778734"/>
                <a:gd name="connsiteX13dup0dup1dup2dup3dup4dup5" fmla="*/ 3434963 w 3434963"/>
                <a:gd name="connsiteY13dup0dup1dup2dup3dup4dup5" fmla="*/ 2210463 h 4778734"/>
                <a:gd name="connsiteX14dup0dup1dup2dup3dup4dup5" fmla="*/ 2703443 w 3434963"/>
                <a:gd name="connsiteY14dup0dup1dup2dup3dup4dup5" fmla="*/ 2989690 h 4778734"/>
                <a:gd name="connsiteX15dup0dup1dup2dup3dup4dup5" fmla="*/ 1995777 w 3434963"/>
                <a:gd name="connsiteY15dup0dup1dup2dup3dup4dup5" fmla="*/ 4007457 h 4778734"/>
                <a:gd name="connsiteX16dup0dup1dup2dup3dup4dup5" fmla="*/ 2154803 w 3434963"/>
                <a:gd name="connsiteY16dup0dup1dup2dup3dup4dup5" fmla="*/ 4778734 h 4778734"/>
                <a:gd name="connsiteX17dup0dup1dup2dup3dup4dup5" fmla="*/ 755374 w 3434963"/>
                <a:gd name="connsiteY17dup0dup1dup2dup3dup4dup5" fmla="*/ 4778734 h 4778734"/>
                <a:gd name="connsiteX0dup0dup1dup2dup3dup4dup5dup6" fmla="*/ 755374 w 3434963"/>
                <a:gd name="connsiteY0dup0dup1dup2dup3dup4dup5dup6" fmla="*/ 4778734 h 4778734"/>
                <a:gd name="connsiteX1dup0dup1dup2dup3dup4dup5dup6" fmla="*/ 795131 w 3434963"/>
                <a:gd name="connsiteY1dup0dup1dup2dup3dup4dup5dup6" fmla="*/ 4142631 h 4778734"/>
                <a:gd name="connsiteX2dup0dup1dup2dup3dup4dup5dup6" fmla="*/ 381662 w 3434963"/>
                <a:gd name="connsiteY2dup0dup1dup2dup3dup4dup5dup6" fmla="*/ 2313830 h 4778734"/>
                <a:gd name="connsiteX3dup0dup1dup2dup3dup4dup5dup6" fmla="*/ 0 w 3434963"/>
                <a:gd name="connsiteY3dup0dup1dup2dup3dup4dup5dup6" fmla="*/ 1017767 h 4778734"/>
                <a:gd name="connsiteX4dup0dup1dup2dup3dup4dup5dup6" fmla="*/ 691763 w 3434963"/>
                <a:gd name="connsiteY4dup0dup1dup2dup3dup4dup5dup6" fmla="*/ 2019631 h 4778734"/>
                <a:gd name="connsiteX5dup0dup1dup2dup3dup4dup5dup6" fmla="*/ 612250 w 3434963"/>
                <a:gd name="connsiteY5dup0dup1dup2dup3dup4dup5dup6" fmla="*/ 182880 h 4778734"/>
                <a:gd name="connsiteX6dup0dup1dup2dup3dup4dup5dup6" fmla="*/ 1208598 w 3434963"/>
                <a:gd name="connsiteY6dup0dup1dup2dup3dup4dup5dup6" fmla="*/ 1804946 h 4778734"/>
                <a:gd name="connsiteX7dup0dup1dup2dup3dup4dup5dup6" fmla="*/ 1351721 w 3434963"/>
                <a:gd name="connsiteY7dup0dup1dup2dup3dup4dup5dup6" fmla="*/ 0 h 4778734"/>
                <a:gd name="connsiteX8dup0dup1dup2dup3dup4dup5dup6" fmla="*/ 1701579 w 3434963"/>
                <a:gd name="connsiteY8dup0dup1dup2dup3dup4dup5dup6" fmla="*/ 1868557 h 4778734"/>
                <a:gd name="connsiteX9dup0dup1dup2dup3dup4dup5dup6" fmla="*/ 2401294 w 3434963"/>
                <a:gd name="connsiteY9dup0dup1dup2dup3dup4dup5dup6" fmla="*/ 333955 h 4778734"/>
                <a:gd name="connsiteX10dup0dup1dup2dup3dup4dup5dup6" fmla="*/ 2138901 w 3434963"/>
                <a:gd name="connsiteY10dup0dup1dup2dup3dup4dup5dup6" fmla="*/ 2003729 h 4778734"/>
                <a:gd name="connsiteX11dup0dup1dup2dup3dup4dup5dup6" fmla="*/ 2250219 w 3434963"/>
                <a:gd name="connsiteY11dup0dup1dup2dup3dup4dup5dup6" fmla="*/ 2759103 h 4778734"/>
                <a:gd name="connsiteX12dup0dup1dup2dup3dup4dup5dup6" fmla="*/ 2568271 w 3434963"/>
                <a:gd name="connsiteY12dup0dup1dup2dup3dup4dup5dup6" fmla="*/ 2361537 h 4778734"/>
                <a:gd name="connsiteX13dup0dup1dup2dup3dup4dup5dup6" fmla="*/ 3434963 w 3434963"/>
                <a:gd name="connsiteY13dup0dup1dup2dup3dup4dup5dup6" fmla="*/ 2210463 h 4778734"/>
                <a:gd name="connsiteX14dup0dup1dup2dup3dup4dup5dup6" fmla="*/ 2703443 w 3434963"/>
                <a:gd name="connsiteY14dup0dup1dup2dup3dup4dup5dup6" fmla="*/ 2989690 h 4778734"/>
                <a:gd name="connsiteX15dup0dup1dup2dup3dup4dup5dup6" fmla="*/ 1995777 w 3434963"/>
                <a:gd name="connsiteY15dup0dup1dup2dup3dup4dup5dup6" fmla="*/ 4007457 h 4778734"/>
                <a:gd name="connsiteX16dup0dup1dup2dup3dup4dup5dup6" fmla="*/ 2154803 w 3434963"/>
                <a:gd name="connsiteY16dup0dup1dup2dup3dup4dup5dup6" fmla="*/ 4778734 h 4778734"/>
                <a:gd name="connsiteX17dup0dup1dup2dup3dup4dup5dup6" fmla="*/ 755374 w 3434963"/>
                <a:gd name="connsiteY17dup0dup1dup2dup3dup4dup5dup6" fmla="*/ 4778734 h 4778734"/>
                <a:gd name="connsiteX0dup0dup1dup2dup3dup4dup5dup6dup7" fmla="*/ 755374 w 3434963"/>
                <a:gd name="connsiteY0dup0dup1dup2dup3dup4dup5dup6dup7" fmla="*/ 4778734 h 4778734"/>
                <a:gd name="connsiteX1dup0dup1dup2dup3dup4dup5dup6dup7" fmla="*/ 795131 w 3434963"/>
                <a:gd name="connsiteY1dup0dup1dup2dup3dup4dup5dup6dup7" fmla="*/ 4142631 h 4778734"/>
                <a:gd name="connsiteX2dup0dup1dup2dup3dup4dup5dup6dup7" fmla="*/ 381662 w 3434963"/>
                <a:gd name="connsiteY2dup0dup1dup2dup3dup4dup5dup6dup7" fmla="*/ 2313830 h 4778734"/>
                <a:gd name="connsiteX3dup0dup1dup2dup3dup4dup5dup6dup7" fmla="*/ 0 w 3434963"/>
                <a:gd name="connsiteY3dup0dup1dup2dup3dup4dup5dup6dup7" fmla="*/ 1017767 h 4778734"/>
                <a:gd name="connsiteX4dup0dup1dup2dup3dup4dup5dup6dup7" fmla="*/ 691763 w 3434963"/>
                <a:gd name="connsiteY4dup0dup1dup2dup3dup4dup5dup6dup7" fmla="*/ 2019631 h 4778734"/>
                <a:gd name="connsiteX5dup0dup1dup2dup3dup4dup5dup6dup7" fmla="*/ 612250 w 3434963"/>
                <a:gd name="connsiteY5dup0dup1dup2dup3dup4dup5dup6dup7" fmla="*/ 182880 h 4778734"/>
                <a:gd name="connsiteX6dup0dup1dup2dup3dup4dup5dup6dup7" fmla="*/ 1208598 w 3434963"/>
                <a:gd name="connsiteY6dup0dup1dup2dup3dup4dup5dup6dup7" fmla="*/ 1804946 h 4778734"/>
                <a:gd name="connsiteX7dup0dup1dup2dup3dup4dup5dup6dup7" fmla="*/ 1351721 w 3434963"/>
                <a:gd name="connsiteY7dup0dup1dup2dup3dup4dup5dup6dup7" fmla="*/ 0 h 4778734"/>
                <a:gd name="connsiteX8dup0dup1dup2dup3dup4dup5dup6dup7" fmla="*/ 1701579 w 3434963"/>
                <a:gd name="connsiteY8dup0dup1dup2dup3dup4dup5dup6dup7" fmla="*/ 1868557 h 4778734"/>
                <a:gd name="connsiteX9dup0dup1dup2dup3dup4dup5dup6dup7" fmla="*/ 2401294 w 3434963"/>
                <a:gd name="connsiteY9dup0dup1dup2dup3dup4dup5dup6dup7" fmla="*/ 333955 h 4778734"/>
                <a:gd name="connsiteX10dup0dup1dup2dup3dup4dup5dup6dup7" fmla="*/ 2138901 w 3434963"/>
                <a:gd name="connsiteY10dup0dup1dup2dup3dup4dup5dup6dup7" fmla="*/ 2003729 h 4778734"/>
                <a:gd name="connsiteX11dup0dup1dup2dup3dup4dup5dup6dup7" fmla="*/ 2250219 w 3434963"/>
                <a:gd name="connsiteY11dup0dup1dup2dup3dup4dup5dup6dup7" fmla="*/ 2759103 h 4778734"/>
                <a:gd name="connsiteX12dup0dup1dup2dup3dup4dup5dup6dup7" fmla="*/ 2568271 w 3434963"/>
                <a:gd name="connsiteY12dup0dup1dup2dup3dup4dup5dup6dup7" fmla="*/ 2361537 h 4778734"/>
                <a:gd name="connsiteX13dup0dup1dup2dup3dup4dup5dup6dup7" fmla="*/ 3434963 w 3434963"/>
                <a:gd name="connsiteY13dup0dup1dup2dup3dup4dup5dup6dup7" fmla="*/ 2210463 h 4778734"/>
                <a:gd name="connsiteX14dup0dup1dup2dup3dup4dup5dup6dup7" fmla="*/ 2703443 w 3434963"/>
                <a:gd name="connsiteY14dup0dup1dup2dup3dup4dup5dup6dup7" fmla="*/ 2989690 h 4778734"/>
                <a:gd name="connsiteX15dup0dup1dup2dup3dup4dup5dup6dup7" fmla="*/ 2043485 w 3434963"/>
                <a:gd name="connsiteY15dup0dup1dup2dup3dup4dup5dup6dup7" fmla="*/ 4055165 h 4778734"/>
                <a:gd name="connsiteX16dup0dup1dup2dup3dup4dup5dup6dup7" fmla="*/ 2154803 w 3434963"/>
                <a:gd name="connsiteY16dup0dup1dup2dup3dup4dup5dup6dup7" fmla="*/ 4778734 h 4778734"/>
                <a:gd name="connsiteX17dup0dup1dup2dup3dup4dup5dup6dup7" fmla="*/ 755374 w 3434963"/>
                <a:gd name="connsiteY17dup0dup1dup2dup3dup4dup5dup6dup7" fmla="*/ 4778734 h 4778734"/>
                <a:gd name="connsiteX0dup0dup1dup2dup3dup4dup5dup6dup7dup8" fmla="*/ 755374 w 3434963"/>
                <a:gd name="connsiteY0dup0dup1dup2dup3dup4dup5dup6dup7dup8" fmla="*/ 4778734 h 4778734"/>
                <a:gd name="connsiteX1dup0dup1dup2dup3dup4dup5dup6dup7dup8" fmla="*/ 795131 w 3434963"/>
                <a:gd name="connsiteY1dup0dup1dup2dup3dup4dup5dup6dup7dup8" fmla="*/ 4142631 h 4778734"/>
                <a:gd name="connsiteX2dup0dup1dup2dup3dup4dup5dup6dup7dup8" fmla="*/ 381662 w 3434963"/>
                <a:gd name="connsiteY2dup0dup1dup2dup3dup4dup5dup6dup7dup8" fmla="*/ 2313830 h 4778734"/>
                <a:gd name="connsiteX3dup0dup1dup2dup3dup4dup5dup6dup7dup8" fmla="*/ 0 w 3434963"/>
                <a:gd name="connsiteY3dup0dup1dup2dup3dup4dup5dup6dup7dup8" fmla="*/ 1017767 h 4778734"/>
                <a:gd name="connsiteX4dup0dup1dup2dup3dup4dup5dup6dup7dup8" fmla="*/ 691763 w 3434963"/>
                <a:gd name="connsiteY4dup0dup1dup2dup3dup4dup5dup6dup7dup8" fmla="*/ 2019631 h 4778734"/>
                <a:gd name="connsiteX5dup0dup1dup2dup3dup4dup5dup6dup7dup8" fmla="*/ 612250 w 3434963"/>
                <a:gd name="connsiteY5dup0dup1dup2dup3dup4dup5dup6dup7dup8" fmla="*/ 182880 h 4778734"/>
                <a:gd name="connsiteX6dup0dup1dup2dup3dup4dup5dup6dup7dup8" fmla="*/ 1208598 w 3434963"/>
                <a:gd name="connsiteY6dup0dup1dup2dup3dup4dup5dup6dup7dup8" fmla="*/ 1804946 h 4778734"/>
                <a:gd name="connsiteX7dup0dup1dup2dup3dup4dup5dup6dup7dup8" fmla="*/ 1351721 w 3434963"/>
                <a:gd name="connsiteY7dup0dup1dup2dup3dup4dup5dup6dup7dup8" fmla="*/ 0 h 4778734"/>
                <a:gd name="connsiteX8dup0dup1dup2dup3dup4dup5dup6dup7dup8" fmla="*/ 1701579 w 3434963"/>
                <a:gd name="connsiteY8dup0dup1dup2dup3dup4dup5dup6dup7dup8" fmla="*/ 1868557 h 4778734"/>
                <a:gd name="connsiteX9dup0dup1dup2dup3dup4dup5dup6dup7dup8" fmla="*/ 2401294 w 3434963"/>
                <a:gd name="connsiteY9dup0dup1dup2dup3dup4dup5dup6dup7dup8" fmla="*/ 333955 h 4778734"/>
                <a:gd name="connsiteX10dup0dup1dup2dup3dup4dup5dup6dup7dup8" fmla="*/ 2138901 w 3434963"/>
                <a:gd name="connsiteY10dup0dup1dup2dup3dup4dup5dup6dup7dup8" fmla="*/ 2003729 h 4778734"/>
                <a:gd name="connsiteX11dup0dup1dup2dup3dup4dup5dup6dup7dup8" fmla="*/ 2250219 w 3434963"/>
                <a:gd name="connsiteY11dup0dup1dup2dup3dup4dup5dup6dup7dup8" fmla="*/ 2759103 h 4778734"/>
                <a:gd name="connsiteX12dup0dup1dup2dup3dup4dup5dup6dup7dup8" fmla="*/ 2568271 w 3434963"/>
                <a:gd name="connsiteY12dup0dup1dup2dup3dup4dup5dup6dup7dup8" fmla="*/ 2361537 h 4778734"/>
                <a:gd name="connsiteX13dup0dup1dup2dup3dup4dup5dup6dup7dup8" fmla="*/ 3434963 w 3434963"/>
                <a:gd name="connsiteY13dup0dup1dup2dup3dup4dup5dup6dup7dup8" fmla="*/ 2210463 h 4778734"/>
                <a:gd name="connsiteX14dup0dup1dup2dup3dup4dup5dup6dup7dup8" fmla="*/ 2703443 w 3434963"/>
                <a:gd name="connsiteY14dup0dup1dup2dup3dup4dup5dup6dup7dup8" fmla="*/ 2989690 h 4778734"/>
                <a:gd name="connsiteX15dup0dup1dup2dup3dup4dup5dup6dup7dup8" fmla="*/ 2043485 w 3434963"/>
                <a:gd name="connsiteY15dup0dup1dup2dup3dup4dup5dup6dup7dup8" fmla="*/ 4055165 h 4778734"/>
                <a:gd name="connsiteX16dup0dup1dup2dup3dup4dup5dup6dup7dup8" fmla="*/ 2154803 w 3434963"/>
                <a:gd name="connsiteY16dup0dup1dup2dup3dup4dup5dup6dup7dup8" fmla="*/ 4778734 h 4778734"/>
                <a:gd name="connsiteX17dup0dup1dup2dup3dup4dup5dup6dup7dup8" fmla="*/ 755374 w 3434963"/>
                <a:gd name="connsiteY17dup0dup1dup2dup3dup4dup5dup6dup7dup8" fmla="*/ 4778734 h 4778734"/>
                <a:gd name="connsiteX0dup0dup1dup2dup3dup4dup5dup6dup7dup8dup9" fmla="*/ 755374 w 3434963"/>
                <a:gd name="connsiteY0dup0dup1dup2dup3dup4dup5dup6dup7dup8dup9" fmla="*/ 4778734 h 4778734"/>
                <a:gd name="connsiteX1dup0dup1dup2dup3dup4dup5dup6dup7dup8dup9" fmla="*/ 795131 w 3434963"/>
                <a:gd name="connsiteY1dup0dup1dup2dup3dup4dup5dup6dup7dup8dup9" fmla="*/ 4142631 h 4778734"/>
                <a:gd name="connsiteX2dup0dup1dup2dup3dup4dup5dup6dup7dup8dup9" fmla="*/ 381662 w 3434963"/>
                <a:gd name="connsiteY2dup0dup1dup2dup3dup4dup5dup6dup7dup8dup9" fmla="*/ 2313830 h 4778734"/>
                <a:gd name="connsiteX3dup0dup1dup2dup3dup4dup5dup6dup7dup8dup9" fmla="*/ 0 w 3434963"/>
                <a:gd name="connsiteY3dup0dup1dup2dup3dup4dup5dup6dup7dup8dup9" fmla="*/ 1017767 h 4778734"/>
                <a:gd name="connsiteX4dup0dup1dup2dup3dup4dup5dup6dup7dup8dup9" fmla="*/ 691763 w 3434963"/>
                <a:gd name="connsiteY4dup0dup1dup2dup3dup4dup5dup6dup7dup8dup9" fmla="*/ 2019631 h 4778734"/>
                <a:gd name="connsiteX5dup0dup1dup2dup3dup4dup5dup6dup7dup8dup9" fmla="*/ 612250 w 3434963"/>
                <a:gd name="connsiteY5dup0dup1dup2dup3dup4dup5dup6dup7dup8dup9" fmla="*/ 182880 h 4778734"/>
                <a:gd name="connsiteX6dup0dup1dup2dup3dup4dup5dup6dup7dup8dup9" fmla="*/ 1208598 w 3434963"/>
                <a:gd name="connsiteY6dup0dup1dup2dup3dup4dup5dup6dup7dup8dup9" fmla="*/ 1804946 h 4778734"/>
                <a:gd name="connsiteX7dup0dup1dup2dup3dup4dup5dup6dup7dup8dup9" fmla="*/ 1351721 w 3434963"/>
                <a:gd name="connsiteY7dup0dup1dup2dup3dup4dup5dup6dup7dup8dup9" fmla="*/ 0 h 4778734"/>
                <a:gd name="connsiteX8dup0dup1dup2dup3dup4dup5dup6dup7dup8dup9" fmla="*/ 1701579 w 3434963"/>
                <a:gd name="connsiteY8dup0dup1dup2dup3dup4dup5dup6dup7dup8dup9" fmla="*/ 1868557 h 4778734"/>
                <a:gd name="connsiteX9dup0dup1dup2dup3dup4dup5dup6dup7dup8dup9" fmla="*/ 2401294 w 3434963"/>
                <a:gd name="connsiteY9dup0dup1dup2dup3dup4dup5dup6dup7dup8dup9" fmla="*/ 333955 h 4778734"/>
                <a:gd name="connsiteX10dup0dup1dup2dup3dup4dup5dup6dup7dup8dup9" fmla="*/ 2138901 w 3434963"/>
                <a:gd name="connsiteY10dup0dup1dup2dup3dup4dup5dup6dup7dup8dup9" fmla="*/ 2003729 h 4778734"/>
                <a:gd name="connsiteX11dup0dup1dup2dup3dup4dup5dup6dup7dup8dup9" fmla="*/ 2250219 w 3434963"/>
                <a:gd name="connsiteY11dup0dup1dup2dup3dup4dup5dup6dup7dup8dup9" fmla="*/ 2759103 h 4778734"/>
                <a:gd name="connsiteX12dup0dup1dup2dup3dup4dup5dup6dup7dup8dup9" fmla="*/ 2568271 w 3434963"/>
                <a:gd name="connsiteY12dup0dup1dup2dup3dup4dup5dup6dup7dup8dup9" fmla="*/ 2361537 h 4778734"/>
                <a:gd name="connsiteX13dup0dup1dup2dup3dup4dup5dup6dup7dup8dup9" fmla="*/ 3434963 w 3434963"/>
                <a:gd name="connsiteY13dup0dup1dup2dup3dup4dup5dup6dup7dup8dup9" fmla="*/ 2210463 h 4778734"/>
                <a:gd name="connsiteX14dup0dup1dup2dup3dup4dup5dup6dup7dup8dup9" fmla="*/ 2703443 w 3434963"/>
                <a:gd name="connsiteY14dup0dup1dup2dup3dup4dup5dup6dup7dup8dup9" fmla="*/ 2989690 h 4778734"/>
                <a:gd name="connsiteX15dup0dup1dup2dup3dup4dup5dup6dup7dup8dup9" fmla="*/ 2043485 w 3434963"/>
                <a:gd name="connsiteY15dup0dup1dup2dup3dup4dup5dup6dup7dup8dup9" fmla="*/ 4055165 h 4778734"/>
                <a:gd name="connsiteX16dup0dup1dup2dup3dup4dup5dup6dup7dup8dup9" fmla="*/ 2154803 w 3434963"/>
                <a:gd name="connsiteY16dup0dup1dup2dup3dup4dup5dup6dup7dup8dup9" fmla="*/ 4778734 h 4778734"/>
                <a:gd name="connsiteX17dup0dup1dup2dup3dup4dup5dup6dup7dup8dup9" fmla="*/ 755374 w 3434963"/>
                <a:gd name="connsiteY17dup0dup1dup2dup3dup4dup5dup6dup7dup8dup9" fmla="*/ 4778734 h 4778734"/>
                <a:gd name="connsiteX0dup0dup1dup2dup3dup4dup5dup6dup7dup8dup9dup10" fmla="*/ 755374 w 3434963"/>
                <a:gd name="connsiteY0dup0dup1dup2dup3dup4dup5dup6dup7dup8dup9dup10" fmla="*/ 4778734 h 4778734"/>
                <a:gd name="connsiteX1dup0dup1dup2dup3dup4dup5dup6dup7dup8dup9dup10" fmla="*/ 795131 w 3434963"/>
                <a:gd name="connsiteY1dup0dup1dup2dup3dup4dup5dup6dup7dup8dup9dup10" fmla="*/ 4142631 h 4778734"/>
                <a:gd name="connsiteX2dup0dup1dup2dup3dup4dup5dup6dup7dup8dup9dup10" fmla="*/ 381662 w 3434963"/>
                <a:gd name="connsiteY2dup0dup1dup2dup3dup4dup5dup6dup7dup8dup9dup10" fmla="*/ 2313830 h 4778734"/>
                <a:gd name="connsiteX3dup0dup1dup2dup3dup4dup5dup6dup7dup8dup9dup10" fmla="*/ 0 w 3434963"/>
                <a:gd name="connsiteY3dup0dup1dup2dup3dup4dup5dup6dup7dup8dup9dup10" fmla="*/ 1017767 h 4778734"/>
                <a:gd name="connsiteX4dup0dup1dup2dup3dup4dup5dup6dup7dup8dup9dup10" fmla="*/ 691763 w 3434963"/>
                <a:gd name="connsiteY4dup0dup1dup2dup3dup4dup5dup6dup7dup8dup9dup10" fmla="*/ 2019631 h 4778734"/>
                <a:gd name="connsiteX5dup0dup1dup2dup3dup4dup5dup6dup7dup8dup9dup10" fmla="*/ 612250 w 3434963"/>
                <a:gd name="connsiteY5dup0dup1dup2dup3dup4dup5dup6dup7dup8dup9dup10" fmla="*/ 182880 h 4778734"/>
                <a:gd name="connsiteX6dup0dup1dup2dup3dup4dup5dup6dup7dup8dup9dup10" fmla="*/ 1208598 w 3434963"/>
                <a:gd name="connsiteY6dup0dup1dup2dup3dup4dup5dup6dup7dup8dup9dup10" fmla="*/ 1804946 h 4778734"/>
                <a:gd name="connsiteX7dup0dup1dup2dup3dup4dup5dup6dup7dup8dup9dup10" fmla="*/ 1351721 w 3434963"/>
                <a:gd name="connsiteY7dup0dup1dup2dup3dup4dup5dup6dup7dup8dup9dup10" fmla="*/ 0 h 4778734"/>
                <a:gd name="connsiteX8dup0dup1dup2dup3dup4dup5dup6dup7dup8dup9dup10" fmla="*/ 1701579 w 3434963"/>
                <a:gd name="connsiteY8dup0dup1dup2dup3dup4dup5dup6dup7dup8dup9dup10" fmla="*/ 1868557 h 4778734"/>
                <a:gd name="connsiteX9dup0dup1dup2dup3dup4dup5dup6dup7dup8dup9dup10" fmla="*/ 2401294 w 3434963"/>
                <a:gd name="connsiteY9dup0dup1dup2dup3dup4dup5dup6dup7dup8dup9dup10" fmla="*/ 333955 h 4778734"/>
                <a:gd name="connsiteX10dup0dup1dup2dup3dup4dup5dup6dup7dup8dup9dup10" fmla="*/ 2138901 w 3434963"/>
                <a:gd name="connsiteY10dup0dup1dup2dup3dup4dup5dup6dup7dup8dup9dup10" fmla="*/ 2003729 h 4778734"/>
                <a:gd name="connsiteX11dup0dup1dup2dup3dup4dup5dup6dup7dup8dup9dup10" fmla="*/ 2250219 w 3434963"/>
                <a:gd name="connsiteY11dup0dup1dup2dup3dup4dup5dup6dup7dup8dup9dup10" fmla="*/ 2759103 h 4778734"/>
                <a:gd name="connsiteX12dup0dup1dup2dup3dup4dup5dup6dup7dup8dup9dup10" fmla="*/ 2568271 w 3434963"/>
                <a:gd name="connsiteY12dup0dup1dup2dup3dup4dup5dup6dup7dup8dup9dup10" fmla="*/ 2361537 h 4778734"/>
                <a:gd name="connsiteX13dup0dup1dup2dup3dup4dup5dup6dup7dup8dup9dup10" fmla="*/ 3434963 w 3434963"/>
                <a:gd name="connsiteY13dup0dup1dup2dup3dup4dup5dup6dup7dup8dup9dup10" fmla="*/ 2210463 h 4778734"/>
                <a:gd name="connsiteX14dup0dup1dup2dup3dup4dup5dup6dup7dup8dup9dup10" fmla="*/ 2703443 w 3434963"/>
                <a:gd name="connsiteY14dup0dup1dup2dup3dup4dup5dup6dup7dup8dup9dup10" fmla="*/ 2989690 h 4778734"/>
                <a:gd name="connsiteX15dup0dup1dup2dup3dup4dup5dup6dup7dup8dup9dup10" fmla="*/ 2043485 w 3434963"/>
                <a:gd name="connsiteY15dup0dup1dup2dup3dup4dup5dup6dup7dup8dup9dup10" fmla="*/ 4055165 h 4778734"/>
                <a:gd name="connsiteX16dup0dup1dup2dup3dup4dup5dup6dup7dup8dup9dup10" fmla="*/ 2154803 w 3434963"/>
                <a:gd name="connsiteY16dup0dup1dup2dup3dup4dup5dup6dup7dup8dup9dup10" fmla="*/ 4778734 h 4778734"/>
                <a:gd name="connsiteX17dup0dup1dup2dup3dup4dup5dup6dup7dup8dup9dup10" fmla="*/ 755374 w 3434963"/>
                <a:gd name="connsiteY17dup0dup1dup2dup3dup4dup5dup6dup7dup8dup9dup10" fmla="*/ 4778734 h 4778734"/>
                <a:gd name="connsiteX0dup0dup1dup2dup3dup4dup5dup6dup7dup8dup9dup10dup11" fmla="*/ 755374 w 3434963"/>
                <a:gd name="connsiteY0dup0dup1dup2dup3dup4dup5dup6dup7dup8dup9dup10dup11" fmla="*/ 4778734 h 4778734"/>
                <a:gd name="connsiteX1dup0dup1dup2dup3dup4dup5dup6dup7dup8dup9dup10dup11" fmla="*/ 795131 w 3434963"/>
                <a:gd name="connsiteY1dup0dup1dup2dup3dup4dup5dup6dup7dup8dup9dup10dup11" fmla="*/ 4142631 h 4778734"/>
                <a:gd name="connsiteX2dup0dup1dup2dup3dup4dup5dup6dup7dup8dup9dup10dup11" fmla="*/ 381662 w 3434963"/>
                <a:gd name="connsiteY2dup0dup1dup2dup3dup4dup5dup6dup7dup8dup9dup10dup11" fmla="*/ 2313830 h 4778734"/>
                <a:gd name="connsiteX3dup0dup1dup2dup3dup4dup5dup6dup7dup8dup9dup10dup11" fmla="*/ 0 w 3434963"/>
                <a:gd name="connsiteY3dup0dup1dup2dup3dup4dup5dup6dup7dup8dup9dup10dup11" fmla="*/ 1017767 h 4778734"/>
                <a:gd name="connsiteX4dup0dup1dup2dup3dup4dup5dup6dup7dup8dup9dup10dup11" fmla="*/ 691763 w 3434963"/>
                <a:gd name="connsiteY4dup0dup1dup2dup3dup4dup5dup6dup7dup8dup9dup10dup11" fmla="*/ 2019631 h 4778734"/>
                <a:gd name="connsiteX5dup0dup1dup2dup3dup4dup5dup6dup7dup8dup9dup10dup11" fmla="*/ 612250 w 3434963"/>
                <a:gd name="connsiteY5dup0dup1dup2dup3dup4dup5dup6dup7dup8dup9dup10dup11" fmla="*/ 182880 h 4778734"/>
                <a:gd name="connsiteX6dup0dup1dup2dup3dup4dup5dup6dup7dup8dup9dup10dup11" fmla="*/ 1208598 w 3434963"/>
                <a:gd name="connsiteY6dup0dup1dup2dup3dup4dup5dup6dup7dup8dup9dup10dup11" fmla="*/ 1804946 h 4778734"/>
                <a:gd name="connsiteX7dup0dup1dup2dup3dup4dup5dup6dup7dup8dup9dup10dup11" fmla="*/ 1351721 w 3434963"/>
                <a:gd name="connsiteY7dup0dup1dup2dup3dup4dup5dup6dup7dup8dup9dup10dup11" fmla="*/ 0 h 4778734"/>
                <a:gd name="connsiteX8dup0dup1dup2dup3dup4dup5dup6dup7dup8dup9dup10dup11" fmla="*/ 1701579 w 3434963"/>
                <a:gd name="connsiteY8dup0dup1dup2dup3dup4dup5dup6dup7dup8dup9dup10dup11" fmla="*/ 1868557 h 4778734"/>
                <a:gd name="connsiteX9dup0dup1dup2dup3dup4dup5dup6dup7dup8dup9dup10dup11" fmla="*/ 2401294 w 3434963"/>
                <a:gd name="connsiteY9dup0dup1dup2dup3dup4dup5dup6dup7dup8dup9dup10dup11" fmla="*/ 333955 h 4778734"/>
                <a:gd name="connsiteX10dup0dup1dup2dup3dup4dup5dup6dup7dup8dup9dup10dup11" fmla="*/ 2138901 w 3434963"/>
                <a:gd name="connsiteY10dup0dup1dup2dup3dup4dup5dup6dup7dup8dup9dup10dup11" fmla="*/ 2003729 h 4778734"/>
                <a:gd name="connsiteX11dup0dup1dup2dup3dup4dup5dup6dup7dup8dup9dup10dup11" fmla="*/ 2250219 w 3434963"/>
                <a:gd name="connsiteY11dup0dup1dup2dup3dup4dup5dup6dup7dup8dup9dup10dup11" fmla="*/ 2759103 h 4778734"/>
                <a:gd name="connsiteX12dup0dup1dup2dup3dup4dup5dup6dup7dup8dup9dup10dup11" fmla="*/ 2568271 w 3434963"/>
                <a:gd name="connsiteY12dup0dup1dup2dup3dup4dup5dup6dup7dup8dup9dup10dup11" fmla="*/ 2361537 h 4778734"/>
                <a:gd name="connsiteX13dup0dup1dup2dup3dup4dup5dup6dup7dup8dup9dup10dup11" fmla="*/ 3434963 w 3434963"/>
                <a:gd name="connsiteY13dup0dup1dup2dup3dup4dup5dup6dup7dup8dup9dup10dup11" fmla="*/ 2210463 h 4778734"/>
                <a:gd name="connsiteX14dup0dup1dup2dup3dup4dup5dup6dup7dup8dup9dup10dup11" fmla="*/ 2703443 w 3434963"/>
                <a:gd name="connsiteY14dup0dup1dup2dup3dup4dup5dup6dup7dup8dup9dup10dup11" fmla="*/ 2989690 h 4778734"/>
                <a:gd name="connsiteX15dup0dup1dup2dup3dup4dup5dup6dup7dup8dup9dup10dup11" fmla="*/ 2043485 w 3434963"/>
                <a:gd name="connsiteY15dup0dup1dup2dup3dup4dup5dup6dup7dup8dup9dup10dup11" fmla="*/ 4055165 h 4778734"/>
                <a:gd name="connsiteX16dup0dup1dup2dup3dup4dup5dup6dup7dup8dup9dup10dup11" fmla="*/ 2154803 w 3434963"/>
                <a:gd name="connsiteY16dup0dup1dup2dup3dup4dup5dup6dup7dup8dup9dup10dup11" fmla="*/ 4778734 h 4778734"/>
                <a:gd name="connsiteX17dup0dup1dup2dup3dup4dup5dup6dup7dup8dup9dup10dup11" fmla="*/ 755374 w 3434963"/>
                <a:gd name="connsiteY17dup0dup1dup2dup3dup4dup5dup6dup7dup8dup9dup10dup11" fmla="*/ 4778734 h 4778734"/>
                <a:gd name="connsiteX0dup0dup1dup2dup3dup4dup5dup6dup7dup8dup9dup10dup11dup12" fmla="*/ 755374 w 3434963"/>
                <a:gd name="connsiteY0dup0dup1dup2dup3dup4dup5dup6dup7dup8dup9dup10dup11dup12" fmla="*/ 4778734 h 4778734"/>
                <a:gd name="connsiteX1dup0dup1dup2dup3dup4dup5dup6dup7dup8dup9dup10dup11dup12" fmla="*/ 795131 w 3434963"/>
                <a:gd name="connsiteY1dup0dup1dup2dup3dup4dup5dup6dup7dup8dup9dup10dup11dup12" fmla="*/ 4142631 h 4778734"/>
                <a:gd name="connsiteX2dup0dup1dup2dup3dup4dup5dup6dup7dup8dup9dup10dup11dup12" fmla="*/ 381662 w 3434963"/>
                <a:gd name="connsiteY2dup0dup1dup2dup3dup4dup5dup6dup7dup8dup9dup10dup11dup12" fmla="*/ 2313830 h 4778734"/>
                <a:gd name="connsiteX3dup0dup1dup2dup3dup4dup5dup6dup7dup8dup9dup10dup11dup12" fmla="*/ 0 w 3434963"/>
                <a:gd name="connsiteY3dup0dup1dup2dup3dup4dup5dup6dup7dup8dup9dup10dup11dup12" fmla="*/ 1017767 h 4778734"/>
                <a:gd name="connsiteX4dup0dup1dup2dup3dup4dup5dup6dup7dup8dup9dup10dup11dup12" fmla="*/ 691763 w 3434963"/>
                <a:gd name="connsiteY4dup0dup1dup2dup3dup4dup5dup6dup7dup8dup9dup10dup11dup12" fmla="*/ 2019631 h 4778734"/>
                <a:gd name="connsiteX5dup0dup1dup2dup3dup4dup5dup6dup7dup8dup9dup10dup11dup12" fmla="*/ 612250 w 3434963"/>
                <a:gd name="connsiteY5dup0dup1dup2dup3dup4dup5dup6dup7dup8dup9dup10dup11dup12" fmla="*/ 182880 h 4778734"/>
                <a:gd name="connsiteX6dup0dup1dup2dup3dup4dup5dup6dup7dup8dup9dup10dup11dup12" fmla="*/ 1208598 w 3434963"/>
                <a:gd name="connsiteY6dup0dup1dup2dup3dup4dup5dup6dup7dup8dup9dup10dup11dup12" fmla="*/ 1804946 h 4778734"/>
                <a:gd name="connsiteX7dup0dup1dup2dup3dup4dup5dup6dup7dup8dup9dup10dup11dup12" fmla="*/ 1351721 w 3434963"/>
                <a:gd name="connsiteY7dup0dup1dup2dup3dup4dup5dup6dup7dup8dup9dup10dup11dup12" fmla="*/ 0 h 4778734"/>
                <a:gd name="connsiteX8dup0dup1dup2dup3dup4dup5dup6dup7dup8dup9dup10dup11dup12" fmla="*/ 1701579 w 3434963"/>
                <a:gd name="connsiteY8dup0dup1dup2dup3dup4dup5dup6dup7dup8dup9dup10dup11dup12" fmla="*/ 1868557 h 4778734"/>
                <a:gd name="connsiteX9dup0dup1dup2dup3dup4dup5dup6dup7dup8dup9dup10dup11dup12" fmla="*/ 2401294 w 3434963"/>
                <a:gd name="connsiteY9dup0dup1dup2dup3dup4dup5dup6dup7dup8dup9dup10dup11dup12" fmla="*/ 333955 h 4778734"/>
                <a:gd name="connsiteX10dup0dup1dup2dup3dup4dup5dup6dup7dup8dup9dup10dup11dup12" fmla="*/ 2138901 w 3434963"/>
                <a:gd name="connsiteY10dup0dup1dup2dup3dup4dup5dup6dup7dup8dup9dup10dup11dup12" fmla="*/ 2003729 h 4778734"/>
                <a:gd name="connsiteX11dup0dup1dup2dup3dup4dup5dup6dup7dup8dup9dup10dup11dup12" fmla="*/ 2250219 w 3434963"/>
                <a:gd name="connsiteY11dup0dup1dup2dup3dup4dup5dup6dup7dup8dup9dup10dup11dup12" fmla="*/ 2759103 h 4778734"/>
                <a:gd name="connsiteX12dup0dup1dup2dup3dup4dup5dup6dup7dup8dup9dup10dup11dup12" fmla="*/ 2568271 w 3434963"/>
                <a:gd name="connsiteY12dup0dup1dup2dup3dup4dup5dup6dup7dup8dup9dup10dup11dup12" fmla="*/ 2361537 h 4778734"/>
                <a:gd name="connsiteX13dup0dup1dup2dup3dup4dup5dup6dup7dup8dup9dup10dup11dup12" fmla="*/ 3434963 w 3434963"/>
                <a:gd name="connsiteY13dup0dup1dup2dup3dup4dup5dup6dup7dup8dup9dup10dup11dup12" fmla="*/ 2210463 h 4778734"/>
                <a:gd name="connsiteX14dup0dup1dup2dup3dup4dup5dup6dup7dup8dup9dup10dup11dup12" fmla="*/ 2703443 w 3434963"/>
                <a:gd name="connsiteY14dup0dup1dup2dup3dup4dup5dup6dup7dup8dup9dup10dup11dup12" fmla="*/ 2989690 h 4778734"/>
                <a:gd name="connsiteX15dup0dup1dup2dup3dup4dup5dup6dup7dup8dup9dup10dup11dup12" fmla="*/ 2043485 w 3434963"/>
                <a:gd name="connsiteY15dup0dup1dup2dup3dup4dup5dup6dup7dup8dup9dup10dup11dup12" fmla="*/ 4055165 h 4778734"/>
                <a:gd name="connsiteX16dup0dup1dup2dup3dup4dup5dup6dup7dup8dup9dup10dup11dup12" fmla="*/ 2154803 w 3434963"/>
                <a:gd name="connsiteY16dup0dup1dup2dup3dup4dup5dup6dup7dup8dup9dup10dup11dup12" fmla="*/ 4778734 h 4778734"/>
                <a:gd name="connsiteX17dup0dup1dup2dup3dup4dup5dup6dup7dup8dup9dup10dup11dup12" fmla="*/ 755374 w 3434963"/>
                <a:gd name="connsiteY17dup0dup1dup2dup3dup4dup5dup6dup7dup8dup9dup10dup11dup12" fmla="*/ 4778734 h 4778734"/>
                <a:gd name="connsiteX0dup0dup1dup2dup3dup4dup5dup6dup7dup8dup9dup10dup11dup12dup13" fmla="*/ 755374 w 3446514"/>
                <a:gd name="connsiteY0dup0dup1dup2dup3dup4dup5dup6dup7dup8dup9dup10dup11dup12dup13" fmla="*/ 4778734 h 4778734"/>
                <a:gd name="connsiteX1dup0dup1dup2dup3dup4dup5dup6dup7dup8dup9dup10dup11dup12dup13" fmla="*/ 795131 w 3446514"/>
                <a:gd name="connsiteY1dup0dup1dup2dup3dup4dup5dup6dup7dup8dup9dup10dup11dup12dup13" fmla="*/ 4142631 h 4778734"/>
                <a:gd name="connsiteX2dup0dup1dup2dup3dup4dup5dup6dup7dup8dup9dup10dup11dup12dup13" fmla="*/ 381662 w 3446514"/>
                <a:gd name="connsiteY2dup0dup1dup2dup3dup4dup5dup6dup7dup8dup9dup10dup11dup12dup13" fmla="*/ 2313830 h 4778734"/>
                <a:gd name="connsiteX3dup0dup1dup2dup3dup4dup5dup6dup7dup8dup9dup10dup11dup12dup13" fmla="*/ 0 w 3446514"/>
                <a:gd name="connsiteY3dup0dup1dup2dup3dup4dup5dup6dup7dup8dup9dup10dup11dup12dup13" fmla="*/ 1017767 h 4778734"/>
                <a:gd name="connsiteX4dup0dup1dup2dup3dup4dup5dup6dup7dup8dup9dup10dup11dup12dup13" fmla="*/ 691763 w 3446514"/>
                <a:gd name="connsiteY4dup0dup1dup2dup3dup4dup5dup6dup7dup8dup9dup10dup11dup12dup13" fmla="*/ 2019631 h 4778734"/>
                <a:gd name="connsiteX5dup0dup1dup2dup3dup4dup5dup6dup7dup8dup9dup10dup11dup12dup13" fmla="*/ 612250 w 3446514"/>
                <a:gd name="connsiteY5dup0dup1dup2dup3dup4dup5dup6dup7dup8dup9dup10dup11dup12dup13" fmla="*/ 182880 h 4778734"/>
                <a:gd name="connsiteX6dup0dup1dup2dup3dup4dup5dup6dup7dup8dup9dup10dup11dup12dup13" fmla="*/ 1208598 w 3446514"/>
                <a:gd name="connsiteY6dup0dup1dup2dup3dup4dup5dup6dup7dup8dup9dup10dup11dup12dup13" fmla="*/ 1804946 h 4778734"/>
                <a:gd name="connsiteX7dup0dup1dup2dup3dup4dup5dup6dup7dup8dup9dup10dup11dup12dup13" fmla="*/ 1351721 w 3446514"/>
                <a:gd name="connsiteY7dup0dup1dup2dup3dup4dup5dup6dup7dup8dup9dup10dup11dup12dup13" fmla="*/ 0 h 4778734"/>
                <a:gd name="connsiteX8dup0dup1dup2dup3dup4dup5dup6dup7dup8dup9dup10dup11dup12dup13" fmla="*/ 1701579 w 3446514"/>
                <a:gd name="connsiteY8dup0dup1dup2dup3dup4dup5dup6dup7dup8dup9dup10dup11dup12dup13" fmla="*/ 1868557 h 4778734"/>
                <a:gd name="connsiteX9dup0dup1dup2dup3dup4dup5dup6dup7dup8dup9dup10dup11dup12dup13" fmla="*/ 2401294 w 3446514"/>
                <a:gd name="connsiteY9dup0dup1dup2dup3dup4dup5dup6dup7dup8dup9dup10dup11dup12dup13" fmla="*/ 333955 h 4778734"/>
                <a:gd name="connsiteX10dup0dup1dup2dup3dup4dup5dup6dup7dup8dup9dup10dup11dup12dup13" fmla="*/ 2138901 w 3446514"/>
                <a:gd name="connsiteY10dup0dup1dup2dup3dup4dup5dup6dup7dup8dup9dup10dup11dup12dup13" fmla="*/ 2003729 h 4778734"/>
                <a:gd name="connsiteX11dup0dup1dup2dup3dup4dup5dup6dup7dup8dup9dup10dup11dup12dup13" fmla="*/ 2250219 w 3446514"/>
                <a:gd name="connsiteY11dup0dup1dup2dup3dup4dup5dup6dup7dup8dup9dup10dup11dup12dup13" fmla="*/ 2759103 h 4778734"/>
                <a:gd name="connsiteX12dup0dup1dup2dup3dup4dup5dup6dup7dup8dup9dup10dup11dup12dup13" fmla="*/ 2568271 w 3446514"/>
                <a:gd name="connsiteY12dup0dup1dup2dup3dup4dup5dup6dup7dup8dup9dup10dup11dup12dup13" fmla="*/ 2361537 h 4778734"/>
                <a:gd name="connsiteX13dup0dup1dup2dup3dup4dup5dup6dup7dup8dup9dup10dup11dup12dup13" fmla="*/ 3434963 w 3446514"/>
                <a:gd name="connsiteY13dup0dup1dup2dup3dup4dup5dup6dup7dup8dup9dup10dup11dup12dup13" fmla="*/ 2210463 h 4778734"/>
                <a:gd name="connsiteX14dup0dup1dup2dup3dup4dup5dup6dup7dup8dup9dup10dup11dup12dup13" fmla="*/ 2703443 w 3446514"/>
                <a:gd name="connsiteY14dup0dup1dup2dup3dup4dup5dup6dup7dup8dup9dup10dup11dup12dup13" fmla="*/ 2989690 h 4778734"/>
                <a:gd name="connsiteX15dup0dup1dup2dup3dup4dup5dup6dup7dup8dup9dup10dup11dup12dup13" fmla="*/ 2043485 w 3446514"/>
                <a:gd name="connsiteY15dup0dup1dup2dup3dup4dup5dup6dup7dup8dup9dup10dup11dup12dup13" fmla="*/ 4055165 h 4778734"/>
                <a:gd name="connsiteX16dup0dup1dup2dup3dup4dup5dup6dup7dup8dup9dup10dup11dup12dup13" fmla="*/ 2154803 w 3446514"/>
                <a:gd name="connsiteY16dup0dup1dup2dup3dup4dup5dup6dup7dup8dup9dup10dup11dup12dup13" fmla="*/ 4778734 h 4778734"/>
                <a:gd name="connsiteX17dup0dup1dup2dup3dup4dup5dup6dup7dup8dup9dup10dup11dup12dup13" fmla="*/ 755374 w 3446514"/>
                <a:gd name="connsiteY17dup0dup1dup2dup3dup4dup5dup6dup7dup8dup9dup10dup11dup12dup13" fmla="*/ 4778734 h 4778734"/>
                <a:gd name="connsiteX0dup0dup1dup2dup3dup4dup5dup6dup7dup8dup9dup10dup11dup12dup13dup14" fmla="*/ 755374 w 3448610"/>
                <a:gd name="connsiteY0dup0dup1dup2dup3dup4dup5dup6dup7dup8dup9dup10dup11dup12dup13dup14" fmla="*/ 4778734 h 4778734"/>
                <a:gd name="connsiteX1dup0dup1dup2dup3dup4dup5dup6dup7dup8dup9dup10dup11dup12dup13dup14" fmla="*/ 795131 w 3448610"/>
                <a:gd name="connsiteY1dup0dup1dup2dup3dup4dup5dup6dup7dup8dup9dup10dup11dup12dup13dup14" fmla="*/ 4142631 h 4778734"/>
                <a:gd name="connsiteX2dup0dup1dup2dup3dup4dup5dup6dup7dup8dup9dup10dup11dup12dup13dup14" fmla="*/ 381662 w 3448610"/>
                <a:gd name="connsiteY2dup0dup1dup2dup3dup4dup5dup6dup7dup8dup9dup10dup11dup12dup13dup14" fmla="*/ 2313830 h 4778734"/>
                <a:gd name="connsiteX3dup0dup1dup2dup3dup4dup5dup6dup7dup8dup9dup10dup11dup12dup13dup14" fmla="*/ 0 w 3448610"/>
                <a:gd name="connsiteY3dup0dup1dup2dup3dup4dup5dup6dup7dup8dup9dup10dup11dup12dup13dup14" fmla="*/ 1017767 h 4778734"/>
                <a:gd name="connsiteX4dup0dup1dup2dup3dup4dup5dup6dup7dup8dup9dup10dup11dup12dup13dup14" fmla="*/ 691763 w 3448610"/>
                <a:gd name="connsiteY4dup0dup1dup2dup3dup4dup5dup6dup7dup8dup9dup10dup11dup12dup13dup14" fmla="*/ 2019631 h 4778734"/>
                <a:gd name="connsiteX5dup0dup1dup2dup3dup4dup5dup6dup7dup8dup9dup10dup11dup12dup13dup14" fmla="*/ 612250 w 3448610"/>
                <a:gd name="connsiteY5dup0dup1dup2dup3dup4dup5dup6dup7dup8dup9dup10dup11dup12dup13dup14" fmla="*/ 182880 h 4778734"/>
                <a:gd name="connsiteX6dup0dup1dup2dup3dup4dup5dup6dup7dup8dup9dup10dup11dup12dup13dup14" fmla="*/ 1208598 w 3448610"/>
                <a:gd name="connsiteY6dup0dup1dup2dup3dup4dup5dup6dup7dup8dup9dup10dup11dup12dup13dup14" fmla="*/ 1804946 h 4778734"/>
                <a:gd name="connsiteX7dup0dup1dup2dup3dup4dup5dup6dup7dup8dup9dup10dup11dup12dup13dup14" fmla="*/ 1351721 w 3448610"/>
                <a:gd name="connsiteY7dup0dup1dup2dup3dup4dup5dup6dup7dup8dup9dup10dup11dup12dup13dup14" fmla="*/ 0 h 4778734"/>
                <a:gd name="connsiteX8dup0dup1dup2dup3dup4dup5dup6dup7dup8dup9dup10dup11dup12dup13dup14" fmla="*/ 1701579 w 3448610"/>
                <a:gd name="connsiteY8dup0dup1dup2dup3dup4dup5dup6dup7dup8dup9dup10dup11dup12dup13dup14" fmla="*/ 1868557 h 4778734"/>
                <a:gd name="connsiteX9dup0dup1dup2dup3dup4dup5dup6dup7dup8dup9dup10dup11dup12dup13dup14" fmla="*/ 2401294 w 3448610"/>
                <a:gd name="connsiteY9dup0dup1dup2dup3dup4dup5dup6dup7dup8dup9dup10dup11dup12dup13dup14" fmla="*/ 333955 h 4778734"/>
                <a:gd name="connsiteX10dup0dup1dup2dup3dup4dup5dup6dup7dup8dup9dup10dup11dup12dup13dup14" fmla="*/ 2138901 w 3448610"/>
                <a:gd name="connsiteY10dup0dup1dup2dup3dup4dup5dup6dup7dup8dup9dup10dup11dup12dup13dup14" fmla="*/ 2003729 h 4778734"/>
                <a:gd name="connsiteX11dup0dup1dup2dup3dup4dup5dup6dup7dup8dup9dup10dup11dup12dup13dup14" fmla="*/ 2250219 w 3448610"/>
                <a:gd name="connsiteY11dup0dup1dup2dup3dup4dup5dup6dup7dup8dup9dup10dup11dup12dup13dup14" fmla="*/ 2759103 h 4778734"/>
                <a:gd name="connsiteX12dup0dup1dup2dup3dup4dup5dup6dup7dup8dup9dup10dup11dup12dup13dup14" fmla="*/ 2687541 w 3448610"/>
                <a:gd name="connsiteY12dup0dup1dup2dup3dup4dup5dup6dup7dup8dup9dup10dup11dup12dup13dup14" fmla="*/ 2313829 h 4778734"/>
                <a:gd name="connsiteX13dup0dup1dup2dup3dup4dup5dup6dup7dup8dup9dup10dup11dup12dup13dup14" fmla="*/ 3434963 w 3448610"/>
                <a:gd name="connsiteY13dup0dup1dup2dup3dup4dup5dup6dup7dup8dup9dup10dup11dup12dup13dup14" fmla="*/ 2210463 h 4778734"/>
                <a:gd name="connsiteX14dup0dup1dup2dup3dup4dup5dup6dup7dup8dup9dup10dup11dup12dup13dup14" fmla="*/ 2703443 w 3448610"/>
                <a:gd name="connsiteY14dup0dup1dup2dup3dup4dup5dup6dup7dup8dup9dup10dup11dup12dup13dup14" fmla="*/ 2989690 h 4778734"/>
                <a:gd name="connsiteX15dup0dup1dup2dup3dup4dup5dup6dup7dup8dup9dup10dup11dup12dup13dup14" fmla="*/ 2043485 w 3448610"/>
                <a:gd name="connsiteY15dup0dup1dup2dup3dup4dup5dup6dup7dup8dup9dup10dup11dup12dup13dup14" fmla="*/ 4055165 h 4778734"/>
                <a:gd name="connsiteX16dup0dup1dup2dup3dup4dup5dup6dup7dup8dup9dup10dup11dup12dup13dup14" fmla="*/ 2154803 w 3448610"/>
                <a:gd name="connsiteY16dup0dup1dup2dup3dup4dup5dup6dup7dup8dup9dup10dup11dup12dup13dup14" fmla="*/ 4778734 h 4778734"/>
                <a:gd name="connsiteX17dup0dup1dup2dup3dup4dup5dup6dup7dup8dup9dup10dup11dup12dup13dup14" fmla="*/ 755374 w 3448610"/>
                <a:gd name="connsiteY17dup0dup1dup2dup3dup4dup5dup6dup7dup8dup9dup10dup11dup12dup13dup14" fmla="*/ 4778734 h 4778734"/>
                <a:gd name="connsiteX0dup0dup1dup2dup3dup4dup5dup6dup7dup8dup9dup10dup11dup12dup13dup14dup15" fmla="*/ 755374 w 3448452"/>
                <a:gd name="connsiteY0dup0dup1dup2dup3dup4dup5dup6dup7dup8dup9dup10dup11dup12dup13dup14dup15" fmla="*/ 4778734 h 4778734"/>
                <a:gd name="connsiteX1dup0dup1dup2dup3dup4dup5dup6dup7dup8dup9dup10dup11dup12dup13dup14dup15" fmla="*/ 795131 w 3448452"/>
                <a:gd name="connsiteY1dup0dup1dup2dup3dup4dup5dup6dup7dup8dup9dup10dup11dup12dup13dup14dup15" fmla="*/ 4142631 h 4778734"/>
                <a:gd name="connsiteX2dup0dup1dup2dup3dup4dup5dup6dup7dup8dup9dup10dup11dup12dup13dup14dup15" fmla="*/ 381662 w 3448452"/>
                <a:gd name="connsiteY2dup0dup1dup2dup3dup4dup5dup6dup7dup8dup9dup10dup11dup12dup13dup14dup15" fmla="*/ 2313830 h 4778734"/>
                <a:gd name="connsiteX3dup0dup1dup2dup3dup4dup5dup6dup7dup8dup9dup10dup11dup12dup13dup14dup15" fmla="*/ 0 w 3448452"/>
                <a:gd name="connsiteY3dup0dup1dup2dup3dup4dup5dup6dup7dup8dup9dup10dup11dup12dup13dup14dup15" fmla="*/ 1017767 h 4778734"/>
                <a:gd name="connsiteX4dup0dup1dup2dup3dup4dup5dup6dup7dup8dup9dup10dup11dup12dup13dup14dup15" fmla="*/ 691763 w 3448452"/>
                <a:gd name="connsiteY4dup0dup1dup2dup3dup4dup5dup6dup7dup8dup9dup10dup11dup12dup13dup14dup15" fmla="*/ 2019631 h 4778734"/>
                <a:gd name="connsiteX5dup0dup1dup2dup3dup4dup5dup6dup7dup8dup9dup10dup11dup12dup13dup14dup15" fmla="*/ 612250 w 3448452"/>
                <a:gd name="connsiteY5dup0dup1dup2dup3dup4dup5dup6dup7dup8dup9dup10dup11dup12dup13dup14dup15" fmla="*/ 182880 h 4778734"/>
                <a:gd name="connsiteX6dup0dup1dup2dup3dup4dup5dup6dup7dup8dup9dup10dup11dup12dup13dup14dup15" fmla="*/ 1208598 w 3448452"/>
                <a:gd name="connsiteY6dup0dup1dup2dup3dup4dup5dup6dup7dup8dup9dup10dup11dup12dup13dup14dup15" fmla="*/ 1804946 h 4778734"/>
                <a:gd name="connsiteX7dup0dup1dup2dup3dup4dup5dup6dup7dup8dup9dup10dup11dup12dup13dup14dup15" fmla="*/ 1351721 w 3448452"/>
                <a:gd name="connsiteY7dup0dup1dup2dup3dup4dup5dup6dup7dup8dup9dup10dup11dup12dup13dup14dup15" fmla="*/ 0 h 4778734"/>
                <a:gd name="connsiteX8dup0dup1dup2dup3dup4dup5dup6dup7dup8dup9dup10dup11dup12dup13dup14dup15" fmla="*/ 1701579 w 3448452"/>
                <a:gd name="connsiteY8dup0dup1dup2dup3dup4dup5dup6dup7dup8dup9dup10dup11dup12dup13dup14dup15" fmla="*/ 1868557 h 4778734"/>
                <a:gd name="connsiteX9dup0dup1dup2dup3dup4dup5dup6dup7dup8dup9dup10dup11dup12dup13dup14dup15" fmla="*/ 2401294 w 3448452"/>
                <a:gd name="connsiteY9dup0dup1dup2dup3dup4dup5dup6dup7dup8dup9dup10dup11dup12dup13dup14dup15" fmla="*/ 333955 h 4778734"/>
                <a:gd name="connsiteX10dup0dup1dup2dup3dup4dup5dup6dup7dup8dup9dup10dup11dup12dup13dup14dup15" fmla="*/ 2138901 w 3448452"/>
                <a:gd name="connsiteY10dup0dup1dup2dup3dup4dup5dup6dup7dup8dup9dup10dup11dup12dup13dup14dup15" fmla="*/ 2003729 h 4778734"/>
                <a:gd name="connsiteX11dup0dup1dup2dup3dup4dup5dup6dup7dup8dup9dup10dup11dup12dup13dup14dup15" fmla="*/ 2250219 w 3448452"/>
                <a:gd name="connsiteY11dup0dup1dup2dup3dup4dup5dup6dup7dup8dup9dup10dup11dup12dup13dup14dup15" fmla="*/ 2759103 h 4778734"/>
                <a:gd name="connsiteX12dup0dup1dup2dup3dup4dup5dup6dup7dup8dup9dup10dup11dup12dup13dup14dup15" fmla="*/ 2687541 w 3448452"/>
                <a:gd name="connsiteY12dup0dup1dup2dup3dup4dup5dup6dup7dup8dup9dup10dup11dup12dup13dup14dup15" fmla="*/ 2313829 h 4778734"/>
                <a:gd name="connsiteX13dup0dup1dup2dup3dup4dup5dup6dup7dup8dup9dup10dup11dup12dup13dup14dup15" fmla="*/ 3434963 w 3448452"/>
                <a:gd name="connsiteY13dup0dup1dup2dup3dup4dup5dup6dup7dup8dup9dup10dup11dup12dup13dup14dup15" fmla="*/ 2210463 h 4778734"/>
                <a:gd name="connsiteX14dup0dup1dup2dup3dup4dup5dup6dup7dup8dup9dup10dup11dup12dup13dup14dup15" fmla="*/ 2703443 w 3448452"/>
                <a:gd name="connsiteY14dup0dup1dup2dup3dup4dup5dup6dup7dup8dup9dup10dup11dup12dup13dup14dup15" fmla="*/ 2989690 h 4778734"/>
                <a:gd name="connsiteX15dup0dup1dup2dup3dup4dup5dup6dup7dup8dup9dup10dup11dup12dup13dup14dup15" fmla="*/ 2043485 w 3448452"/>
                <a:gd name="connsiteY15dup0dup1dup2dup3dup4dup5dup6dup7dup8dup9dup10dup11dup12dup13dup14dup15" fmla="*/ 4055165 h 4778734"/>
                <a:gd name="connsiteX16dup0dup1dup2dup3dup4dup5dup6dup7dup8dup9dup10dup11dup12dup13dup14dup15" fmla="*/ 2154803 w 3448452"/>
                <a:gd name="connsiteY16dup0dup1dup2dup3dup4dup5dup6dup7dup8dup9dup10dup11dup12dup13dup14dup15" fmla="*/ 4778734 h 4778734"/>
                <a:gd name="connsiteX17dup0dup1dup2dup3dup4dup5dup6dup7dup8dup9dup10dup11dup12dup13dup14dup15" fmla="*/ 755374 w 3448452"/>
                <a:gd name="connsiteY17dup0dup1dup2dup3dup4dup5dup6dup7dup8dup9dup10dup11dup12dup13dup14dup15" fmla="*/ 4778734 h 4778734"/>
                <a:gd name="connsiteX0dup0dup1dup2dup3dup4dup5dup6dup7dup8dup9dup10dup11dup12dup13dup14dup15dup16" fmla="*/ 755374 w 3448452"/>
                <a:gd name="connsiteY0dup0dup1dup2dup3dup4dup5dup6dup7dup8dup9dup10dup11dup12dup13dup14dup15dup16" fmla="*/ 4778734 h 4778734"/>
                <a:gd name="connsiteX1dup0dup1dup2dup3dup4dup5dup6dup7dup8dup9dup10dup11dup12dup13dup14dup15dup16" fmla="*/ 795131 w 3448452"/>
                <a:gd name="connsiteY1dup0dup1dup2dup3dup4dup5dup6dup7dup8dup9dup10dup11dup12dup13dup14dup15dup16" fmla="*/ 4142631 h 4778734"/>
                <a:gd name="connsiteX2dup0dup1dup2dup3dup4dup5dup6dup7dup8dup9dup10dup11dup12dup13dup14dup15dup16" fmla="*/ 381662 w 3448452"/>
                <a:gd name="connsiteY2dup0dup1dup2dup3dup4dup5dup6dup7dup8dup9dup10dup11dup12dup13dup14dup15dup16" fmla="*/ 2313830 h 4778734"/>
                <a:gd name="connsiteX3dup0dup1dup2dup3dup4dup5dup6dup7dup8dup9dup10dup11dup12dup13dup14dup15dup16" fmla="*/ 0 w 3448452"/>
                <a:gd name="connsiteY3dup0dup1dup2dup3dup4dup5dup6dup7dup8dup9dup10dup11dup12dup13dup14dup15dup16" fmla="*/ 1017767 h 4778734"/>
                <a:gd name="connsiteX4dup0dup1dup2dup3dup4dup5dup6dup7dup8dup9dup10dup11dup12dup13dup14dup15dup16" fmla="*/ 691763 w 3448452"/>
                <a:gd name="connsiteY4dup0dup1dup2dup3dup4dup5dup6dup7dup8dup9dup10dup11dup12dup13dup14dup15dup16" fmla="*/ 2019631 h 4778734"/>
                <a:gd name="connsiteX5dup0dup1dup2dup3dup4dup5dup6dup7dup8dup9dup10dup11dup12dup13dup14dup15dup16" fmla="*/ 612250 w 3448452"/>
                <a:gd name="connsiteY5dup0dup1dup2dup3dup4dup5dup6dup7dup8dup9dup10dup11dup12dup13dup14dup15dup16" fmla="*/ 182880 h 4778734"/>
                <a:gd name="connsiteX6dup0dup1dup2dup3dup4dup5dup6dup7dup8dup9dup10dup11dup12dup13dup14dup15dup16" fmla="*/ 1208598 w 3448452"/>
                <a:gd name="connsiteY6dup0dup1dup2dup3dup4dup5dup6dup7dup8dup9dup10dup11dup12dup13dup14dup15dup16" fmla="*/ 1804946 h 4778734"/>
                <a:gd name="connsiteX7dup0dup1dup2dup3dup4dup5dup6dup7dup8dup9dup10dup11dup12dup13dup14dup15dup16" fmla="*/ 1351721 w 3448452"/>
                <a:gd name="connsiteY7dup0dup1dup2dup3dup4dup5dup6dup7dup8dup9dup10dup11dup12dup13dup14dup15dup16" fmla="*/ 0 h 4778734"/>
                <a:gd name="connsiteX8dup0dup1dup2dup3dup4dup5dup6dup7dup8dup9dup10dup11dup12dup13dup14dup15dup16" fmla="*/ 1701579 w 3448452"/>
                <a:gd name="connsiteY8dup0dup1dup2dup3dup4dup5dup6dup7dup8dup9dup10dup11dup12dup13dup14dup15dup16" fmla="*/ 1868557 h 4778734"/>
                <a:gd name="connsiteX9dup0dup1dup2dup3dup4dup5dup6dup7dup8dup9dup10dup11dup12dup13dup14dup15dup16" fmla="*/ 2401294 w 3448452"/>
                <a:gd name="connsiteY9dup0dup1dup2dup3dup4dup5dup6dup7dup8dup9dup10dup11dup12dup13dup14dup15dup16" fmla="*/ 333955 h 4778734"/>
                <a:gd name="connsiteX10dup0dup1dup2dup3dup4dup5dup6dup7dup8dup9dup10dup11dup12dup13dup14dup15dup16" fmla="*/ 2138901 w 3448452"/>
                <a:gd name="connsiteY10dup0dup1dup2dup3dup4dup5dup6dup7dup8dup9dup10dup11dup12dup13dup14dup15dup16" fmla="*/ 2003729 h 4778734"/>
                <a:gd name="connsiteX11dup0dup1dup2dup3dup4dup5dup6dup7dup8dup9dup10dup11dup12dup13dup14dup15dup16" fmla="*/ 2250219 w 3448452"/>
                <a:gd name="connsiteY11dup0dup1dup2dup3dup4dup5dup6dup7dup8dup9dup10dup11dup12dup13dup14dup15dup16" fmla="*/ 2759103 h 4778734"/>
                <a:gd name="connsiteX12dup0dup1dup2dup3dup4dup5dup6dup7dup8dup9dup10dup11dup12dup13dup14dup15dup16" fmla="*/ 2687541 w 3448452"/>
                <a:gd name="connsiteY12dup0dup1dup2dup3dup4dup5dup6dup7dup8dup9dup10dup11dup12dup13dup14dup15dup16" fmla="*/ 2313829 h 4778734"/>
                <a:gd name="connsiteX13dup0dup1dup2dup3dup4dup5dup6dup7dup8dup9dup10dup11dup12dup13dup14dup15dup16" fmla="*/ 3434963 w 3448452"/>
                <a:gd name="connsiteY13dup0dup1dup2dup3dup4dup5dup6dup7dup8dup9dup10dup11dup12dup13dup14dup15dup16" fmla="*/ 2210463 h 4778734"/>
                <a:gd name="connsiteX14dup0dup1dup2dup3dup4dup5dup6dup7dup8dup9dup10dup11dup12dup13dup14dup15dup16" fmla="*/ 2703443 w 3448452"/>
                <a:gd name="connsiteY14dup0dup1dup2dup3dup4dup5dup6dup7dup8dup9dup10dup11dup12dup13dup14dup15dup16" fmla="*/ 2989690 h 4778734"/>
                <a:gd name="connsiteX15dup0dup1dup2dup3dup4dup5dup6dup7dup8dup9dup10dup11dup12dup13dup14dup15dup16" fmla="*/ 2043485 w 3448452"/>
                <a:gd name="connsiteY15dup0dup1dup2dup3dup4dup5dup6dup7dup8dup9dup10dup11dup12dup13dup14dup15dup16" fmla="*/ 4055165 h 4778734"/>
                <a:gd name="connsiteX16dup0dup1dup2dup3dup4dup5dup6dup7dup8dup9dup10dup11dup12dup13dup14dup15dup16" fmla="*/ 2154803 w 3448452"/>
                <a:gd name="connsiteY16dup0dup1dup2dup3dup4dup5dup6dup7dup8dup9dup10dup11dup12dup13dup14dup15dup16" fmla="*/ 4778734 h 4778734"/>
                <a:gd name="connsiteX17dup0dup1dup2dup3dup4dup5dup6dup7dup8dup9dup10dup11dup12dup13dup14dup15dup16" fmla="*/ 755374 w 3448452"/>
                <a:gd name="connsiteY17dup0dup1dup2dup3dup4dup5dup6dup7dup8dup9dup10dup11dup12dup13dup14dup15dup16" fmla="*/ 4778734 h 4778734"/>
                <a:gd name="connsiteX0dup0dup1dup2dup3dup4dup5dup6dup7dup8dup9dup10dup11dup12dup13dup14dup15dup16dup17" fmla="*/ 755374 w 3448452"/>
                <a:gd name="connsiteY0dup0dup1dup2dup3dup4dup5dup6dup7dup8dup9dup10dup11dup12dup13dup14dup15dup16dup17" fmla="*/ 4778734 h 4778734"/>
                <a:gd name="connsiteX1dup0dup1dup2dup3dup4dup5dup6dup7dup8dup9dup10dup11dup12dup13dup14dup15dup16dup17" fmla="*/ 795131 w 3448452"/>
                <a:gd name="connsiteY1dup0dup1dup2dup3dup4dup5dup6dup7dup8dup9dup10dup11dup12dup13dup14dup15dup16dup17" fmla="*/ 4142631 h 4778734"/>
                <a:gd name="connsiteX2dup0dup1dup2dup3dup4dup5dup6dup7dup8dup9dup10dup11dup12dup13dup14dup15dup16dup17" fmla="*/ 381662 w 3448452"/>
                <a:gd name="connsiteY2dup0dup1dup2dup3dup4dup5dup6dup7dup8dup9dup10dup11dup12dup13dup14dup15dup16dup17" fmla="*/ 2313830 h 4778734"/>
                <a:gd name="connsiteX3dup0dup1dup2dup3dup4dup5dup6dup7dup8dup9dup10dup11dup12dup13dup14dup15dup16dup17" fmla="*/ 0 w 3448452"/>
                <a:gd name="connsiteY3dup0dup1dup2dup3dup4dup5dup6dup7dup8dup9dup10dup11dup12dup13dup14dup15dup16dup17" fmla="*/ 1017767 h 4778734"/>
                <a:gd name="connsiteX4dup0dup1dup2dup3dup4dup5dup6dup7dup8dup9dup10dup11dup12dup13dup14dup15dup16dup17" fmla="*/ 691763 w 3448452"/>
                <a:gd name="connsiteY4dup0dup1dup2dup3dup4dup5dup6dup7dup8dup9dup10dup11dup12dup13dup14dup15dup16dup17" fmla="*/ 2019631 h 4778734"/>
                <a:gd name="connsiteX5dup0dup1dup2dup3dup4dup5dup6dup7dup8dup9dup10dup11dup12dup13dup14dup15dup16dup17" fmla="*/ 612250 w 3448452"/>
                <a:gd name="connsiteY5dup0dup1dup2dup3dup4dup5dup6dup7dup8dup9dup10dup11dup12dup13dup14dup15dup16dup17" fmla="*/ 182880 h 4778734"/>
                <a:gd name="connsiteX6dup0dup1dup2dup3dup4dup5dup6dup7dup8dup9dup10dup11dup12dup13dup14dup15dup16dup17" fmla="*/ 1208598 w 3448452"/>
                <a:gd name="connsiteY6dup0dup1dup2dup3dup4dup5dup6dup7dup8dup9dup10dup11dup12dup13dup14dup15dup16dup17" fmla="*/ 1804946 h 4778734"/>
                <a:gd name="connsiteX7dup0dup1dup2dup3dup4dup5dup6dup7dup8dup9dup10dup11dup12dup13dup14dup15dup16dup17" fmla="*/ 1351721 w 3448452"/>
                <a:gd name="connsiteY7dup0dup1dup2dup3dup4dup5dup6dup7dup8dup9dup10dup11dup12dup13dup14dup15dup16dup17" fmla="*/ 0 h 4778734"/>
                <a:gd name="connsiteX8dup0dup1dup2dup3dup4dup5dup6dup7dup8dup9dup10dup11dup12dup13dup14dup15dup16dup17" fmla="*/ 1701579 w 3448452"/>
                <a:gd name="connsiteY8dup0dup1dup2dup3dup4dup5dup6dup7dup8dup9dup10dup11dup12dup13dup14dup15dup16dup17" fmla="*/ 1868557 h 4778734"/>
                <a:gd name="connsiteX9dup0dup1dup2dup3dup4dup5dup6dup7dup8dup9dup10dup11dup12dup13dup14dup15dup16dup17" fmla="*/ 2401294 w 3448452"/>
                <a:gd name="connsiteY9dup0dup1dup2dup3dup4dup5dup6dup7dup8dup9dup10dup11dup12dup13dup14dup15dup16dup17" fmla="*/ 333955 h 4778734"/>
                <a:gd name="connsiteX10dup0dup1dup2dup3dup4dup5dup6dup7dup8dup9dup10dup11dup12dup13dup14dup15dup16dup17" fmla="*/ 2138901 w 3448452"/>
                <a:gd name="connsiteY10dup0dup1dup2dup3dup4dup5dup6dup7dup8dup9dup10dup11dup12dup13dup14dup15dup16dup17" fmla="*/ 2003729 h 4778734"/>
                <a:gd name="connsiteX11dup0dup1dup2dup3dup4dup5dup6dup7dup8dup9dup10dup11dup12dup13dup14dup15dup16dup17" fmla="*/ 2250219 w 3448452"/>
                <a:gd name="connsiteY11dup0dup1dup2dup3dup4dup5dup6dup7dup8dup9dup10dup11dup12dup13dup14dup15dup16dup17" fmla="*/ 2759103 h 4778734"/>
                <a:gd name="connsiteX12dup0dup1dup2dup3dup4dup5dup6dup7dup8dup9dup10dup11dup12dup13dup14dup15dup16dup17" fmla="*/ 2687541 w 3448452"/>
                <a:gd name="connsiteY12dup0dup1dup2dup3dup4dup5dup6dup7dup8dup9dup10dup11dup12dup13dup14dup15dup16dup17" fmla="*/ 2313829 h 4778734"/>
                <a:gd name="connsiteX13dup0dup1dup2dup3dup4dup5dup6dup7dup8dup9dup10dup11dup12dup13dup14dup15dup16dup17" fmla="*/ 3434963 w 3448452"/>
                <a:gd name="connsiteY13dup0dup1dup2dup3dup4dup5dup6dup7dup8dup9dup10dup11dup12dup13dup14dup15dup16dup17" fmla="*/ 2210463 h 4778734"/>
                <a:gd name="connsiteX14dup0dup1dup2dup3dup4dup5dup6dup7dup8dup9dup10dup11dup12dup13dup14dup15dup16dup17" fmla="*/ 2703443 w 3448452"/>
                <a:gd name="connsiteY14dup0dup1dup2dup3dup4dup5dup6dup7dup8dup9dup10dup11dup12dup13dup14dup15dup16dup17" fmla="*/ 2989690 h 4778734"/>
                <a:gd name="connsiteX15dup0dup1dup2dup3dup4dup5dup6dup7dup8dup9dup10dup11dup12dup13dup14dup15dup16dup17" fmla="*/ 2043485 w 3448452"/>
                <a:gd name="connsiteY15dup0dup1dup2dup3dup4dup5dup6dup7dup8dup9dup10dup11dup12dup13dup14dup15dup16dup17" fmla="*/ 4055165 h 4778734"/>
                <a:gd name="connsiteX16dup0dup1dup2dup3dup4dup5dup6dup7dup8dup9dup10dup11dup12dup13dup14dup15dup16dup17" fmla="*/ 2154803 w 3448452"/>
                <a:gd name="connsiteY16dup0dup1dup2dup3dup4dup5dup6dup7dup8dup9dup10dup11dup12dup13dup14dup15dup16dup17" fmla="*/ 4778734 h 4778734"/>
                <a:gd name="connsiteX17dup0dup1dup2dup3dup4dup5dup6dup7dup8dup9dup10dup11dup12dup13dup14dup15dup16dup17" fmla="*/ 755374 w 3448452"/>
                <a:gd name="connsiteY17dup0dup1dup2dup3dup4dup5dup6dup7dup8dup9dup10dup11dup12dup13dup14dup15dup16dup17" fmla="*/ 4778734 h 4778734"/>
                <a:gd name="connsiteX0dup0dup1dup2dup3dup4dup5dup6dup7dup8dup9dup10dup11dup12dup13dup14dup15dup16dup17dup18" fmla="*/ 755374 w 3448452"/>
                <a:gd name="connsiteY0dup0dup1dup2dup3dup4dup5dup6dup7dup8dup9dup10dup11dup12dup13dup14dup15dup16dup17dup18" fmla="*/ 4778734 h 4778734"/>
                <a:gd name="connsiteX1dup0dup1dup2dup3dup4dup5dup6dup7dup8dup9dup10dup11dup12dup13dup14dup15dup16dup17dup18" fmla="*/ 795131 w 3448452"/>
                <a:gd name="connsiteY1dup0dup1dup2dup3dup4dup5dup6dup7dup8dup9dup10dup11dup12dup13dup14dup15dup16dup17dup18" fmla="*/ 4142631 h 4778734"/>
                <a:gd name="connsiteX2dup0dup1dup2dup3dup4dup5dup6dup7dup8dup9dup10dup11dup12dup13dup14dup15dup16dup17dup18" fmla="*/ 357808 w 3448452"/>
                <a:gd name="connsiteY2dup0dup1dup2dup3dup4dup5dup6dup7dup8dup9dup10dup11dup12dup13dup14dup15dup16dup17dup18" fmla="*/ 2321781 h 4778734"/>
                <a:gd name="connsiteX3dup0dup1dup2dup3dup4dup5dup6dup7dup8dup9dup10dup11dup12dup13dup14dup15dup16dup17dup18" fmla="*/ 0 w 3448452"/>
                <a:gd name="connsiteY3dup0dup1dup2dup3dup4dup5dup6dup7dup8dup9dup10dup11dup12dup13dup14dup15dup16dup17dup18" fmla="*/ 1017767 h 4778734"/>
                <a:gd name="connsiteX4dup0dup1dup2dup3dup4dup5dup6dup7dup8dup9dup10dup11dup12dup13dup14dup15dup16dup17dup18" fmla="*/ 691763 w 3448452"/>
                <a:gd name="connsiteY4dup0dup1dup2dup3dup4dup5dup6dup7dup8dup9dup10dup11dup12dup13dup14dup15dup16dup17dup18" fmla="*/ 2019631 h 4778734"/>
                <a:gd name="connsiteX5dup0dup1dup2dup3dup4dup5dup6dup7dup8dup9dup10dup11dup12dup13dup14dup15dup16dup17dup18" fmla="*/ 612250 w 3448452"/>
                <a:gd name="connsiteY5dup0dup1dup2dup3dup4dup5dup6dup7dup8dup9dup10dup11dup12dup13dup14dup15dup16dup17dup18" fmla="*/ 182880 h 4778734"/>
                <a:gd name="connsiteX6dup0dup1dup2dup3dup4dup5dup6dup7dup8dup9dup10dup11dup12dup13dup14dup15dup16dup17dup18" fmla="*/ 1208598 w 3448452"/>
                <a:gd name="connsiteY6dup0dup1dup2dup3dup4dup5dup6dup7dup8dup9dup10dup11dup12dup13dup14dup15dup16dup17dup18" fmla="*/ 1804946 h 4778734"/>
                <a:gd name="connsiteX7dup0dup1dup2dup3dup4dup5dup6dup7dup8dup9dup10dup11dup12dup13dup14dup15dup16dup17dup18" fmla="*/ 1351721 w 3448452"/>
                <a:gd name="connsiteY7dup0dup1dup2dup3dup4dup5dup6dup7dup8dup9dup10dup11dup12dup13dup14dup15dup16dup17dup18" fmla="*/ 0 h 4778734"/>
                <a:gd name="connsiteX8dup0dup1dup2dup3dup4dup5dup6dup7dup8dup9dup10dup11dup12dup13dup14dup15dup16dup17dup18" fmla="*/ 1701579 w 3448452"/>
                <a:gd name="connsiteY8dup0dup1dup2dup3dup4dup5dup6dup7dup8dup9dup10dup11dup12dup13dup14dup15dup16dup17dup18" fmla="*/ 1868557 h 4778734"/>
                <a:gd name="connsiteX9dup0dup1dup2dup3dup4dup5dup6dup7dup8dup9dup10dup11dup12dup13dup14dup15dup16dup17dup18" fmla="*/ 2401294 w 3448452"/>
                <a:gd name="connsiteY9dup0dup1dup2dup3dup4dup5dup6dup7dup8dup9dup10dup11dup12dup13dup14dup15dup16dup17dup18" fmla="*/ 333955 h 4778734"/>
                <a:gd name="connsiteX10dup0dup1dup2dup3dup4dup5dup6dup7dup8dup9dup10dup11dup12dup13dup14dup15dup16dup17dup18" fmla="*/ 2138901 w 3448452"/>
                <a:gd name="connsiteY10dup0dup1dup2dup3dup4dup5dup6dup7dup8dup9dup10dup11dup12dup13dup14dup15dup16dup17dup18" fmla="*/ 2003729 h 4778734"/>
                <a:gd name="connsiteX11dup0dup1dup2dup3dup4dup5dup6dup7dup8dup9dup10dup11dup12dup13dup14dup15dup16dup17dup18" fmla="*/ 2250219 w 3448452"/>
                <a:gd name="connsiteY11dup0dup1dup2dup3dup4dup5dup6dup7dup8dup9dup10dup11dup12dup13dup14dup15dup16dup17dup18" fmla="*/ 2759103 h 4778734"/>
                <a:gd name="connsiteX12dup0dup1dup2dup3dup4dup5dup6dup7dup8dup9dup10dup11dup12dup13dup14dup15dup16dup17dup18" fmla="*/ 2687541 w 3448452"/>
                <a:gd name="connsiteY12dup0dup1dup2dup3dup4dup5dup6dup7dup8dup9dup10dup11dup12dup13dup14dup15dup16dup17dup18" fmla="*/ 2313829 h 4778734"/>
                <a:gd name="connsiteX13dup0dup1dup2dup3dup4dup5dup6dup7dup8dup9dup10dup11dup12dup13dup14dup15dup16dup17dup18" fmla="*/ 3434963 w 3448452"/>
                <a:gd name="connsiteY13dup0dup1dup2dup3dup4dup5dup6dup7dup8dup9dup10dup11dup12dup13dup14dup15dup16dup17dup18" fmla="*/ 2210463 h 4778734"/>
                <a:gd name="connsiteX14dup0dup1dup2dup3dup4dup5dup6dup7dup8dup9dup10dup11dup12dup13dup14dup15dup16dup17dup18" fmla="*/ 2703443 w 3448452"/>
                <a:gd name="connsiteY14dup0dup1dup2dup3dup4dup5dup6dup7dup8dup9dup10dup11dup12dup13dup14dup15dup16dup17dup18" fmla="*/ 2989690 h 4778734"/>
                <a:gd name="connsiteX15dup0dup1dup2dup3dup4dup5dup6dup7dup8dup9dup10dup11dup12dup13dup14dup15dup16dup17dup18" fmla="*/ 2043485 w 3448452"/>
                <a:gd name="connsiteY15dup0dup1dup2dup3dup4dup5dup6dup7dup8dup9dup10dup11dup12dup13dup14dup15dup16dup17dup18" fmla="*/ 4055165 h 4778734"/>
                <a:gd name="connsiteX16dup0dup1dup2dup3dup4dup5dup6dup7dup8dup9dup10dup11dup12dup13dup14dup15dup16dup17dup18" fmla="*/ 2154803 w 3448452"/>
                <a:gd name="connsiteY16dup0dup1dup2dup3dup4dup5dup6dup7dup8dup9dup10dup11dup12dup13dup14dup15dup16dup17dup18" fmla="*/ 4778734 h 4778734"/>
                <a:gd name="connsiteX17dup0dup1dup2dup3dup4dup5dup6dup7dup8dup9dup10dup11dup12dup13dup14dup15dup16dup17dup18" fmla="*/ 755374 w 3448452"/>
                <a:gd name="connsiteY17dup0dup1dup2dup3dup4dup5dup6dup7dup8dup9dup10dup11dup12dup13dup14dup15dup16dup17dup18" fmla="*/ 4778734 h 4778734"/>
                <a:gd name="connsiteX0dup0dup1dup2dup3dup4dup5dup6dup7dup8dup9dup10dup11dup12dup13dup14dup15dup16dup17dup18dup19" fmla="*/ 755374 w 3448452"/>
                <a:gd name="connsiteY0dup0dup1dup2dup3dup4dup5dup6dup7dup8dup9dup10dup11dup12dup13dup14dup15dup16dup17dup18dup19" fmla="*/ 4778734 h 4778734"/>
                <a:gd name="connsiteX1dup0dup1dup2dup3dup4dup5dup6dup7dup8dup9dup10dup11dup12dup13dup14dup15dup16dup17dup18dup19" fmla="*/ 795131 w 3448452"/>
                <a:gd name="connsiteY1dup0dup1dup2dup3dup4dup5dup6dup7dup8dup9dup10dup11dup12dup13dup14dup15dup16dup17dup18dup19" fmla="*/ 4142631 h 4778734"/>
                <a:gd name="connsiteX2dup0dup1dup2dup3dup4dup5dup6dup7dup8dup9dup10dup11dup12dup13dup14dup15dup16dup17dup18dup19" fmla="*/ 357808 w 3448452"/>
                <a:gd name="connsiteY2dup0dup1dup2dup3dup4dup5dup6dup7dup8dup9dup10dup11dup12dup13dup14dup15dup16dup17dup18dup19" fmla="*/ 2321781 h 4778734"/>
                <a:gd name="connsiteX3dup0dup1dup2dup3dup4dup5dup6dup7dup8dup9dup10dup11dup12dup13dup14dup15dup16dup17dup18dup19" fmla="*/ 0 w 3448452"/>
                <a:gd name="connsiteY3dup0dup1dup2dup3dup4dup5dup6dup7dup8dup9dup10dup11dup12dup13dup14dup15dup16dup17dup18dup19" fmla="*/ 1017767 h 4778734"/>
                <a:gd name="connsiteX4dup0dup1dup2dup3dup4dup5dup6dup7dup8dup9dup10dup11dup12dup13dup14dup15dup16dup17dup18dup19" fmla="*/ 691763 w 3448452"/>
                <a:gd name="connsiteY4dup0dup1dup2dup3dup4dup5dup6dup7dup8dup9dup10dup11dup12dup13dup14dup15dup16dup17dup18dup19" fmla="*/ 2019631 h 4778734"/>
                <a:gd name="connsiteX5dup0dup1dup2dup3dup4dup5dup6dup7dup8dup9dup10dup11dup12dup13dup14dup15dup16dup17dup18dup19" fmla="*/ 612250 w 3448452"/>
                <a:gd name="connsiteY5dup0dup1dup2dup3dup4dup5dup6dup7dup8dup9dup10dup11dup12dup13dup14dup15dup16dup17dup18dup19" fmla="*/ 182880 h 4778734"/>
                <a:gd name="connsiteX6dup0dup1dup2dup3dup4dup5dup6dup7dup8dup9dup10dup11dup12dup13dup14dup15dup16dup17dup18dup19" fmla="*/ 1208598 w 3448452"/>
                <a:gd name="connsiteY6dup0dup1dup2dup3dup4dup5dup6dup7dup8dup9dup10dup11dup12dup13dup14dup15dup16dup17dup18dup19" fmla="*/ 1804946 h 4778734"/>
                <a:gd name="connsiteX7dup0dup1dup2dup3dup4dup5dup6dup7dup8dup9dup10dup11dup12dup13dup14dup15dup16dup17dup18dup19" fmla="*/ 1351721 w 3448452"/>
                <a:gd name="connsiteY7dup0dup1dup2dup3dup4dup5dup6dup7dup8dup9dup10dup11dup12dup13dup14dup15dup16dup17dup18dup19" fmla="*/ 0 h 4778734"/>
                <a:gd name="connsiteX8dup0dup1dup2dup3dup4dup5dup6dup7dup8dup9dup10dup11dup12dup13dup14dup15dup16dup17dup18dup19" fmla="*/ 1701579 w 3448452"/>
                <a:gd name="connsiteY8dup0dup1dup2dup3dup4dup5dup6dup7dup8dup9dup10dup11dup12dup13dup14dup15dup16dup17dup18dup19" fmla="*/ 1868557 h 4778734"/>
                <a:gd name="connsiteX9dup0dup1dup2dup3dup4dup5dup6dup7dup8dup9dup10dup11dup12dup13dup14dup15dup16dup17dup18dup19" fmla="*/ 2401294 w 3448452"/>
                <a:gd name="connsiteY9dup0dup1dup2dup3dup4dup5dup6dup7dup8dup9dup10dup11dup12dup13dup14dup15dup16dup17dup18dup19" fmla="*/ 333955 h 4778734"/>
                <a:gd name="connsiteX10dup0dup1dup2dup3dup4dup5dup6dup7dup8dup9dup10dup11dup12dup13dup14dup15dup16dup17dup18dup19" fmla="*/ 2138901 w 3448452"/>
                <a:gd name="connsiteY10dup0dup1dup2dup3dup4dup5dup6dup7dup8dup9dup10dup11dup12dup13dup14dup15dup16dup17dup18dup19" fmla="*/ 2003729 h 4778734"/>
                <a:gd name="connsiteX11dup0dup1dup2dup3dup4dup5dup6dup7dup8dup9dup10dup11dup12dup13dup14dup15dup16dup17dup18dup19" fmla="*/ 2250219 w 3448452"/>
                <a:gd name="connsiteY11dup0dup1dup2dup3dup4dup5dup6dup7dup8dup9dup10dup11dup12dup13dup14dup15dup16dup17dup18dup19" fmla="*/ 2759103 h 4778734"/>
                <a:gd name="connsiteX12dup0dup1dup2dup3dup4dup5dup6dup7dup8dup9dup10dup11dup12dup13dup14dup15dup16dup17dup18dup19" fmla="*/ 2687541 w 3448452"/>
                <a:gd name="connsiteY12dup0dup1dup2dup3dup4dup5dup6dup7dup8dup9dup10dup11dup12dup13dup14dup15dup16dup17dup18dup19" fmla="*/ 2313829 h 4778734"/>
                <a:gd name="connsiteX13dup0dup1dup2dup3dup4dup5dup6dup7dup8dup9dup10dup11dup12dup13dup14dup15dup16dup17dup18dup19" fmla="*/ 3434963 w 3448452"/>
                <a:gd name="connsiteY13dup0dup1dup2dup3dup4dup5dup6dup7dup8dup9dup10dup11dup12dup13dup14dup15dup16dup17dup18dup19" fmla="*/ 2210463 h 4778734"/>
                <a:gd name="connsiteX14dup0dup1dup2dup3dup4dup5dup6dup7dup8dup9dup10dup11dup12dup13dup14dup15dup16dup17dup18dup19" fmla="*/ 2703443 w 3448452"/>
                <a:gd name="connsiteY14dup0dup1dup2dup3dup4dup5dup6dup7dup8dup9dup10dup11dup12dup13dup14dup15dup16dup17dup18dup19" fmla="*/ 2989690 h 4778734"/>
                <a:gd name="connsiteX15dup0dup1dup2dup3dup4dup5dup6dup7dup8dup9dup10dup11dup12dup13dup14dup15dup16dup17dup18dup19" fmla="*/ 2043485 w 3448452"/>
                <a:gd name="connsiteY15dup0dup1dup2dup3dup4dup5dup6dup7dup8dup9dup10dup11dup12dup13dup14dup15dup16dup17dup18dup19" fmla="*/ 4055165 h 4778734"/>
                <a:gd name="connsiteX16dup0dup1dup2dup3dup4dup5dup6dup7dup8dup9dup10dup11dup12dup13dup14dup15dup16dup17dup18dup19" fmla="*/ 2154803 w 3448452"/>
                <a:gd name="connsiteY16dup0dup1dup2dup3dup4dup5dup6dup7dup8dup9dup10dup11dup12dup13dup14dup15dup16dup17dup18dup19" fmla="*/ 4778734 h 4778734"/>
                <a:gd name="connsiteX17dup0dup1dup2dup3dup4dup5dup6dup7dup8dup9dup10dup11dup12dup13dup14dup15dup16dup17dup18dup19" fmla="*/ 755374 w 3448452"/>
                <a:gd name="connsiteY17dup0dup1dup2dup3dup4dup5dup6dup7dup8dup9dup10dup11dup12dup13dup14dup15dup16dup17dup18dup19" fmla="*/ 4778734 h 4778734"/>
                <a:gd name="connsiteX0dup0dup1dup2dup3dup4dup5dup6dup7dup8dup9dup10dup11dup12dup13dup14dup15dup16dup17dup18dup19dup20" fmla="*/ 830382 w 3523460"/>
                <a:gd name="connsiteY0dup0dup1dup2dup3dup4dup5dup6dup7dup8dup9dup10dup11dup12dup13dup14dup15dup16dup17dup18dup19dup20" fmla="*/ 4778734 h 4778734"/>
                <a:gd name="connsiteX1dup0dup1dup2dup3dup4dup5dup6dup7dup8dup9dup10dup11dup12dup13dup14dup15dup16dup17dup18dup19dup20" fmla="*/ 870139 w 3523460"/>
                <a:gd name="connsiteY1dup0dup1dup2dup3dup4dup5dup6dup7dup8dup9dup10dup11dup12dup13dup14dup15dup16dup17dup18dup19dup20" fmla="*/ 4142631 h 4778734"/>
                <a:gd name="connsiteX2dup0dup1dup2dup3dup4dup5dup6dup7dup8dup9dup10dup11dup12dup13dup14dup15dup16dup17dup18dup19dup20" fmla="*/ 432816 w 3523460"/>
                <a:gd name="connsiteY2dup0dup1dup2dup3dup4dup5dup6dup7dup8dup9dup10dup11dup12dup13dup14dup15dup16dup17dup18dup19dup20" fmla="*/ 2321781 h 4778734"/>
                <a:gd name="connsiteX3dup0dup1dup2dup3dup4dup5dup6dup7dup8dup9dup10dup11dup12dup13dup14dup15dup16dup17dup18dup19dup20" fmla="*/ 75008 w 3523460"/>
                <a:gd name="connsiteY3dup0dup1dup2dup3dup4dup5dup6dup7dup8dup9dup10dup11dup12dup13dup14dup15dup16dup17dup18dup19dup20" fmla="*/ 1017767 h 4778734"/>
                <a:gd name="connsiteX4dup0dup1dup2dup3dup4dup5dup6dup7dup8dup9dup10dup11dup12dup13dup14dup15dup16dup17dup18dup19dup20" fmla="*/ 766771 w 3523460"/>
                <a:gd name="connsiteY4dup0dup1dup2dup3dup4dup5dup6dup7dup8dup9dup10dup11dup12dup13dup14dup15dup16dup17dup18dup19dup20" fmla="*/ 2019631 h 4778734"/>
                <a:gd name="connsiteX5dup0dup1dup2dup3dup4dup5dup6dup7dup8dup9dup10dup11dup12dup13dup14dup15dup16dup17dup18dup19dup20" fmla="*/ 687258 w 3523460"/>
                <a:gd name="connsiteY5dup0dup1dup2dup3dup4dup5dup6dup7dup8dup9dup10dup11dup12dup13dup14dup15dup16dup17dup18dup19dup20" fmla="*/ 182880 h 4778734"/>
                <a:gd name="connsiteX6dup0dup1dup2dup3dup4dup5dup6dup7dup8dup9dup10dup11dup12dup13dup14dup15dup16dup17dup18dup19dup20" fmla="*/ 1283606 w 3523460"/>
                <a:gd name="connsiteY6dup0dup1dup2dup3dup4dup5dup6dup7dup8dup9dup10dup11dup12dup13dup14dup15dup16dup17dup18dup19dup20" fmla="*/ 1804946 h 4778734"/>
                <a:gd name="connsiteX7dup0dup1dup2dup3dup4dup5dup6dup7dup8dup9dup10dup11dup12dup13dup14dup15dup16dup17dup18dup19dup20" fmla="*/ 1426729 w 3523460"/>
                <a:gd name="connsiteY7dup0dup1dup2dup3dup4dup5dup6dup7dup8dup9dup10dup11dup12dup13dup14dup15dup16dup17dup18dup19dup20" fmla="*/ 0 h 4778734"/>
                <a:gd name="connsiteX8dup0dup1dup2dup3dup4dup5dup6dup7dup8dup9dup10dup11dup12dup13dup14dup15dup16dup17dup18dup19dup20" fmla="*/ 1776587 w 3523460"/>
                <a:gd name="connsiteY8dup0dup1dup2dup3dup4dup5dup6dup7dup8dup9dup10dup11dup12dup13dup14dup15dup16dup17dup18dup19dup20" fmla="*/ 1868557 h 4778734"/>
                <a:gd name="connsiteX9dup0dup1dup2dup3dup4dup5dup6dup7dup8dup9dup10dup11dup12dup13dup14dup15dup16dup17dup18dup19dup20" fmla="*/ 2476302 w 3523460"/>
                <a:gd name="connsiteY9dup0dup1dup2dup3dup4dup5dup6dup7dup8dup9dup10dup11dup12dup13dup14dup15dup16dup17dup18dup19dup20" fmla="*/ 333955 h 4778734"/>
                <a:gd name="connsiteX10dup0dup1dup2dup3dup4dup5dup6dup7dup8dup9dup10dup11dup12dup13dup14dup15dup16dup17dup18dup19dup20" fmla="*/ 2213909 w 3523460"/>
                <a:gd name="connsiteY10dup0dup1dup2dup3dup4dup5dup6dup7dup8dup9dup10dup11dup12dup13dup14dup15dup16dup17dup18dup19dup20" fmla="*/ 2003729 h 4778734"/>
                <a:gd name="connsiteX11dup0dup1dup2dup3dup4dup5dup6dup7dup8dup9dup10dup11dup12dup13dup14dup15dup16dup17dup18dup19dup20" fmla="*/ 2325227 w 3523460"/>
                <a:gd name="connsiteY11dup0dup1dup2dup3dup4dup5dup6dup7dup8dup9dup10dup11dup12dup13dup14dup15dup16dup17dup18dup19dup20" fmla="*/ 2759103 h 4778734"/>
                <a:gd name="connsiteX12dup0dup1dup2dup3dup4dup5dup6dup7dup8dup9dup10dup11dup12dup13dup14dup15dup16dup17dup18dup19dup20" fmla="*/ 2762549 w 3523460"/>
                <a:gd name="connsiteY12dup0dup1dup2dup3dup4dup5dup6dup7dup8dup9dup10dup11dup12dup13dup14dup15dup16dup17dup18dup19dup20" fmla="*/ 2313829 h 4778734"/>
                <a:gd name="connsiteX13dup0dup1dup2dup3dup4dup5dup6dup7dup8dup9dup10dup11dup12dup13dup14dup15dup16dup17dup18dup19dup20" fmla="*/ 3509971 w 3523460"/>
                <a:gd name="connsiteY13dup0dup1dup2dup3dup4dup5dup6dup7dup8dup9dup10dup11dup12dup13dup14dup15dup16dup17dup18dup19dup20" fmla="*/ 2210463 h 4778734"/>
                <a:gd name="connsiteX14dup0dup1dup2dup3dup4dup5dup6dup7dup8dup9dup10dup11dup12dup13dup14dup15dup16dup17dup18dup19dup20" fmla="*/ 2778451 w 3523460"/>
                <a:gd name="connsiteY14dup0dup1dup2dup3dup4dup5dup6dup7dup8dup9dup10dup11dup12dup13dup14dup15dup16dup17dup18dup19dup20" fmla="*/ 2989690 h 4778734"/>
                <a:gd name="connsiteX15dup0dup1dup2dup3dup4dup5dup6dup7dup8dup9dup10dup11dup12dup13dup14dup15dup16dup17dup18dup19dup20" fmla="*/ 2118493 w 3523460"/>
                <a:gd name="connsiteY15dup0dup1dup2dup3dup4dup5dup6dup7dup8dup9dup10dup11dup12dup13dup14dup15dup16dup17dup18dup19dup20" fmla="*/ 4055165 h 4778734"/>
                <a:gd name="connsiteX16dup0dup1dup2dup3dup4dup5dup6dup7dup8dup9dup10dup11dup12dup13dup14dup15dup16dup17dup18dup19dup20" fmla="*/ 2229811 w 3523460"/>
                <a:gd name="connsiteY16dup0dup1dup2dup3dup4dup5dup6dup7dup8dup9dup10dup11dup12dup13dup14dup15dup16dup17dup18dup19dup20" fmla="*/ 4778734 h 4778734"/>
                <a:gd name="connsiteX17dup0dup1dup2dup3dup4dup5dup6dup7dup8dup9dup10dup11dup12dup13dup14dup15dup16dup17dup18dup19dup20" fmla="*/ 830382 w 3523460"/>
                <a:gd name="connsiteY17dup0dup1dup2dup3dup4dup5dup6dup7dup8dup9dup10dup11dup12dup13dup14dup15dup16dup17dup18dup19dup20" fmla="*/ 4778734 h 4778734"/>
                <a:gd name="connsiteX0dup0dup1dup2dup3dup4dup5dup6dup7dup8dup9dup10dup11dup12dup13dup14dup15dup16dup17dup18dup19dup20dup21" fmla="*/ 830382 w 3523460"/>
                <a:gd name="connsiteY0dup0dup1dup2dup3dup4dup5dup6dup7dup8dup9dup10dup11dup12dup13dup14dup15dup16dup17dup18dup19dup20dup21" fmla="*/ 4778734 h 4778734"/>
                <a:gd name="connsiteX1dup0dup1dup2dup3dup4dup5dup6dup7dup8dup9dup10dup11dup12dup13dup14dup15dup16dup17dup18dup19dup20dup21" fmla="*/ 870139 w 3523460"/>
                <a:gd name="connsiteY1dup0dup1dup2dup3dup4dup5dup6dup7dup8dup9dup10dup11dup12dup13dup14dup15dup16dup17dup18dup19dup20dup21" fmla="*/ 4142631 h 4778734"/>
                <a:gd name="connsiteX2dup0dup1dup2dup3dup4dup5dup6dup7dup8dup9dup10dup11dup12dup13dup14dup15dup16dup17dup18dup19dup20dup21" fmla="*/ 432816 w 3523460"/>
                <a:gd name="connsiteY2dup0dup1dup2dup3dup4dup5dup6dup7dup8dup9dup10dup11dup12dup13dup14dup15dup16dup17dup18dup19dup20dup21" fmla="*/ 2321781 h 4778734"/>
                <a:gd name="connsiteX3dup0dup1dup2dup3dup4dup5dup6dup7dup8dup9dup10dup11dup12dup13dup14dup15dup16dup17dup18dup19dup20dup21" fmla="*/ 75008 w 3523460"/>
                <a:gd name="connsiteY3dup0dup1dup2dup3dup4dup5dup6dup7dup8dup9dup10dup11dup12dup13dup14dup15dup16dup17dup18dup19dup20dup21" fmla="*/ 1017767 h 4778734"/>
                <a:gd name="connsiteX4dup0dup1dup2dup3dup4dup5dup6dup7dup8dup9dup10dup11dup12dup13dup14dup15dup16dup17dup18dup19dup20dup21" fmla="*/ 766771 w 3523460"/>
                <a:gd name="connsiteY4dup0dup1dup2dup3dup4dup5dup6dup7dup8dup9dup10dup11dup12dup13dup14dup15dup16dup17dup18dup19dup20dup21" fmla="*/ 2019631 h 4778734"/>
                <a:gd name="connsiteX5dup0dup1dup2dup3dup4dup5dup6dup7dup8dup9dup10dup11dup12dup13dup14dup15dup16dup17dup18dup19dup20dup21" fmla="*/ 687258 w 3523460"/>
                <a:gd name="connsiteY5dup0dup1dup2dup3dup4dup5dup6dup7dup8dup9dup10dup11dup12dup13dup14dup15dup16dup17dup18dup19dup20dup21" fmla="*/ 182880 h 4778734"/>
                <a:gd name="connsiteX6dup0dup1dup2dup3dup4dup5dup6dup7dup8dup9dup10dup11dup12dup13dup14dup15dup16dup17dup18dup19dup20dup21" fmla="*/ 1283606 w 3523460"/>
                <a:gd name="connsiteY6dup0dup1dup2dup3dup4dup5dup6dup7dup8dup9dup10dup11dup12dup13dup14dup15dup16dup17dup18dup19dup20dup21" fmla="*/ 1804946 h 4778734"/>
                <a:gd name="connsiteX7dup0dup1dup2dup3dup4dup5dup6dup7dup8dup9dup10dup11dup12dup13dup14dup15dup16dup17dup18dup19dup20dup21" fmla="*/ 1426729 w 3523460"/>
                <a:gd name="connsiteY7dup0dup1dup2dup3dup4dup5dup6dup7dup8dup9dup10dup11dup12dup13dup14dup15dup16dup17dup18dup19dup20dup21" fmla="*/ 0 h 4778734"/>
                <a:gd name="connsiteX8dup0dup1dup2dup3dup4dup5dup6dup7dup8dup9dup10dup11dup12dup13dup14dup15dup16dup17dup18dup19dup20dup21" fmla="*/ 1776587 w 3523460"/>
                <a:gd name="connsiteY8dup0dup1dup2dup3dup4dup5dup6dup7dup8dup9dup10dup11dup12dup13dup14dup15dup16dup17dup18dup19dup20dup21" fmla="*/ 1868557 h 4778734"/>
                <a:gd name="connsiteX9dup0dup1dup2dup3dup4dup5dup6dup7dup8dup9dup10dup11dup12dup13dup14dup15dup16dup17dup18dup19dup20dup21" fmla="*/ 2476302 w 3523460"/>
                <a:gd name="connsiteY9dup0dup1dup2dup3dup4dup5dup6dup7dup8dup9dup10dup11dup12dup13dup14dup15dup16dup17dup18dup19dup20dup21" fmla="*/ 333955 h 4778734"/>
                <a:gd name="connsiteX10dup0dup1dup2dup3dup4dup5dup6dup7dup8dup9dup10dup11dup12dup13dup14dup15dup16dup17dup18dup19dup20dup21" fmla="*/ 2213909 w 3523460"/>
                <a:gd name="connsiteY10dup0dup1dup2dup3dup4dup5dup6dup7dup8dup9dup10dup11dup12dup13dup14dup15dup16dup17dup18dup19dup20dup21" fmla="*/ 2003729 h 4778734"/>
                <a:gd name="connsiteX11dup0dup1dup2dup3dup4dup5dup6dup7dup8dup9dup10dup11dup12dup13dup14dup15dup16dup17dup18dup19dup20dup21" fmla="*/ 2325227 w 3523460"/>
                <a:gd name="connsiteY11dup0dup1dup2dup3dup4dup5dup6dup7dup8dup9dup10dup11dup12dup13dup14dup15dup16dup17dup18dup19dup20dup21" fmla="*/ 2759103 h 4778734"/>
                <a:gd name="connsiteX12dup0dup1dup2dup3dup4dup5dup6dup7dup8dup9dup10dup11dup12dup13dup14dup15dup16dup17dup18dup19dup20dup21" fmla="*/ 2762549 w 3523460"/>
                <a:gd name="connsiteY12dup0dup1dup2dup3dup4dup5dup6dup7dup8dup9dup10dup11dup12dup13dup14dup15dup16dup17dup18dup19dup20dup21" fmla="*/ 2313829 h 4778734"/>
                <a:gd name="connsiteX13dup0dup1dup2dup3dup4dup5dup6dup7dup8dup9dup10dup11dup12dup13dup14dup15dup16dup17dup18dup19dup20dup21" fmla="*/ 3509971 w 3523460"/>
                <a:gd name="connsiteY13dup0dup1dup2dup3dup4dup5dup6dup7dup8dup9dup10dup11dup12dup13dup14dup15dup16dup17dup18dup19dup20dup21" fmla="*/ 2210463 h 4778734"/>
                <a:gd name="connsiteX14dup0dup1dup2dup3dup4dup5dup6dup7dup8dup9dup10dup11dup12dup13dup14dup15dup16dup17dup18dup19dup20dup21" fmla="*/ 2778451 w 3523460"/>
                <a:gd name="connsiteY14dup0dup1dup2dup3dup4dup5dup6dup7dup8dup9dup10dup11dup12dup13dup14dup15dup16dup17dup18dup19dup20dup21" fmla="*/ 2989690 h 4778734"/>
                <a:gd name="connsiteX15dup0dup1dup2dup3dup4dup5dup6dup7dup8dup9dup10dup11dup12dup13dup14dup15dup16dup17dup18dup19dup20dup21" fmla="*/ 2118493 w 3523460"/>
                <a:gd name="connsiteY15dup0dup1dup2dup3dup4dup5dup6dup7dup8dup9dup10dup11dup12dup13dup14dup15dup16dup17dup18dup19dup20dup21" fmla="*/ 4055165 h 4778734"/>
                <a:gd name="connsiteX16dup0dup1dup2dup3dup4dup5dup6dup7dup8dup9dup10dup11dup12dup13dup14dup15dup16dup17dup18dup19dup20dup21" fmla="*/ 2229811 w 3523460"/>
                <a:gd name="connsiteY16dup0dup1dup2dup3dup4dup5dup6dup7dup8dup9dup10dup11dup12dup13dup14dup15dup16dup17dup18dup19dup20dup21" fmla="*/ 4778734 h 4778734"/>
                <a:gd name="connsiteX17dup0dup1dup2dup3dup4dup5dup6dup7dup8dup9dup10dup11dup12dup13dup14dup15dup16dup17dup18dup19dup20dup21" fmla="*/ 830382 w 3523460"/>
                <a:gd name="connsiteY17dup0dup1dup2dup3dup4dup5dup6dup7dup8dup9dup10dup11dup12dup13dup14dup15dup16dup17dup18dup19dup20dup21" fmla="*/ 4778734 h 4778734"/>
                <a:gd name="connsiteX0dup0dup1dup2dup3dup4dup5dup6dup7dup8dup9dup10dup11dup12dup13dup14dup15dup16dup17dup18dup19dup20dup21dup22" fmla="*/ 830382 w 3523460"/>
                <a:gd name="connsiteY0dup0dup1dup2dup3dup4dup5dup6dup7dup8dup9dup10dup11dup12dup13dup14dup15dup16dup17dup18dup19dup20dup21dup22" fmla="*/ 4778734 h 4778734"/>
                <a:gd name="connsiteX1dup0dup1dup2dup3dup4dup5dup6dup7dup8dup9dup10dup11dup12dup13dup14dup15dup16dup17dup18dup19dup20dup21dup22" fmla="*/ 870139 w 3523460"/>
                <a:gd name="connsiteY1dup0dup1dup2dup3dup4dup5dup6dup7dup8dup9dup10dup11dup12dup13dup14dup15dup16dup17dup18dup19dup20dup21dup22" fmla="*/ 4142631 h 4778734"/>
                <a:gd name="connsiteX2dup0dup1dup2dup3dup4dup5dup6dup7dup8dup9dup10dup11dup12dup13dup14dup15dup16dup17dup18dup19dup20dup21dup22" fmla="*/ 432816 w 3523460"/>
                <a:gd name="connsiteY2dup0dup1dup2dup3dup4dup5dup6dup7dup8dup9dup10dup11dup12dup13dup14dup15dup16dup17dup18dup19dup20dup21dup22" fmla="*/ 2321781 h 4778734"/>
                <a:gd name="connsiteX3dup0dup1dup2dup3dup4dup5dup6dup7dup8dup9dup10dup11dup12dup13dup14dup15dup16dup17dup18dup19dup20dup21dup22" fmla="*/ 75008 w 3523460"/>
                <a:gd name="connsiteY3dup0dup1dup2dup3dup4dup5dup6dup7dup8dup9dup10dup11dup12dup13dup14dup15dup16dup17dup18dup19dup20dup21dup22" fmla="*/ 1017767 h 4778734"/>
                <a:gd name="connsiteX4dup0dup1dup2dup3dup4dup5dup6dup7dup8dup9dup10dup11dup12dup13dup14dup15dup16dup17dup18dup19dup20dup21dup22" fmla="*/ 766771 w 3523460"/>
                <a:gd name="connsiteY4dup0dup1dup2dup3dup4dup5dup6dup7dup8dup9dup10dup11dup12dup13dup14dup15dup16dup17dup18dup19dup20dup21dup22" fmla="*/ 2019631 h 4778734"/>
                <a:gd name="connsiteX5dup0dup1dup2dup3dup4dup5dup6dup7dup8dup9dup10dup11dup12dup13dup14dup15dup16dup17dup18dup19dup20dup21dup22" fmla="*/ 711112 w 3523460"/>
                <a:gd name="connsiteY5dup0dup1dup2dup3dup4dup5dup6dup7dup8dup9dup10dup11dup12dup13dup14dup15dup16dup17dup18dup19dup20dup21dup22" fmla="*/ 262393 h 4778734"/>
                <a:gd name="connsiteX6dup0dup1dup2dup3dup4dup5dup6dup7dup8dup9dup10dup11dup12dup13dup14dup15dup16dup17dup18dup19dup20dup21dup22" fmla="*/ 1283606 w 3523460"/>
                <a:gd name="connsiteY6dup0dup1dup2dup3dup4dup5dup6dup7dup8dup9dup10dup11dup12dup13dup14dup15dup16dup17dup18dup19dup20dup21dup22" fmla="*/ 1804946 h 4778734"/>
                <a:gd name="connsiteX7dup0dup1dup2dup3dup4dup5dup6dup7dup8dup9dup10dup11dup12dup13dup14dup15dup16dup17dup18dup19dup20dup21dup22" fmla="*/ 1426729 w 3523460"/>
                <a:gd name="connsiteY7dup0dup1dup2dup3dup4dup5dup6dup7dup8dup9dup10dup11dup12dup13dup14dup15dup16dup17dup18dup19dup20dup21dup22" fmla="*/ 0 h 4778734"/>
                <a:gd name="connsiteX8dup0dup1dup2dup3dup4dup5dup6dup7dup8dup9dup10dup11dup12dup13dup14dup15dup16dup17dup18dup19dup20dup21dup22" fmla="*/ 1776587 w 3523460"/>
                <a:gd name="connsiteY8dup0dup1dup2dup3dup4dup5dup6dup7dup8dup9dup10dup11dup12dup13dup14dup15dup16dup17dup18dup19dup20dup21dup22" fmla="*/ 1868557 h 4778734"/>
                <a:gd name="connsiteX9dup0dup1dup2dup3dup4dup5dup6dup7dup8dup9dup10dup11dup12dup13dup14dup15dup16dup17dup18dup19dup20dup21dup22" fmla="*/ 2476302 w 3523460"/>
                <a:gd name="connsiteY9dup0dup1dup2dup3dup4dup5dup6dup7dup8dup9dup10dup11dup12dup13dup14dup15dup16dup17dup18dup19dup20dup21dup22" fmla="*/ 333955 h 4778734"/>
                <a:gd name="connsiteX10dup0dup1dup2dup3dup4dup5dup6dup7dup8dup9dup10dup11dup12dup13dup14dup15dup16dup17dup18dup19dup20dup21dup22" fmla="*/ 2213909 w 3523460"/>
                <a:gd name="connsiteY10dup0dup1dup2dup3dup4dup5dup6dup7dup8dup9dup10dup11dup12dup13dup14dup15dup16dup17dup18dup19dup20dup21dup22" fmla="*/ 2003729 h 4778734"/>
                <a:gd name="connsiteX11dup0dup1dup2dup3dup4dup5dup6dup7dup8dup9dup10dup11dup12dup13dup14dup15dup16dup17dup18dup19dup20dup21dup22" fmla="*/ 2325227 w 3523460"/>
                <a:gd name="connsiteY11dup0dup1dup2dup3dup4dup5dup6dup7dup8dup9dup10dup11dup12dup13dup14dup15dup16dup17dup18dup19dup20dup21dup22" fmla="*/ 2759103 h 4778734"/>
                <a:gd name="connsiteX12dup0dup1dup2dup3dup4dup5dup6dup7dup8dup9dup10dup11dup12dup13dup14dup15dup16dup17dup18dup19dup20dup21dup22" fmla="*/ 2762549 w 3523460"/>
                <a:gd name="connsiteY12dup0dup1dup2dup3dup4dup5dup6dup7dup8dup9dup10dup11dup12dup13dup14dup15dup16dup17dup18dup19dup20dup21dup22" fmla="*/ 2313829 h 4778734"/>
                <a:gd name="connsiteX13dup0dup1dup2dup3dup4dup5dup6dup7dup8dup9dup10dup11dup12dup13dup14dup15dup16dup17dup18dup19dup20dup21dup22" fmla="*/ 3509971 w 3523460"/>
                <a:gd name="connsiteY13dup0dup1dup2dup3dup4dup5dup6dup7dup8dup9dup10dup11dup12dup13dup14dup15dup16dup17dup18dup19dup20dup21dup22" fmla="*/ 2210463 h 4778734"/>
                <a:gd name="connsiteX14dup0dup1dup2dup3dup4dup5dup6dup7dup8dup9dup10dup11dup12dup13dup14dup15dup16dup17dup18dup19dup20dup21dup22" fmla="*/ 2778451 w 3523460"/>
                <a:gd name="connsiteY14dup0dup1dup2dup3dup4dup5dup6dup7dup8dup9dup10dup11dup12dup13dup14dup15dup16dup17dup18dup19dup20dup21dup22" fmla="*/ 2989690 h 4778734"/>
                <a:gd name="connsiteX15dup0dup1dup2dup3dup4dup5dup6dup7dup8dup9dup10dup11dup12dup13dup14dup15dup16dup17dup18dup19dup20dup21dup22" fmla="*/ 2118493 w 3523460"/>
                <a:gd name="connsiteY15dup0dup1dup2dup3dup4dup5dup6dup7dup8dup9dup10dup11dup12dup13dup14dup15dup16dup17dup18dup19dup20dup21dup22" fmla="*/ 4055165 h 4778734"/>
                <a:gd name="connsiteX16dup0dup1dup2dup3dup4dup5dup6dup7dup8dup9dup10dup11dup12dup13dup14dup15dup16dup17dup18dup19dup20dup21dup22" fmla="*/ 2229811 w 3523460"/>
                <a:gd name="connsiteY16dup0dup1dup2dup3dup4dup5dup6dup7dup8dup9dup10dup11dup12dup13dup14dup15dup16dup17dup18dup19dup20dup21dup22" fmla="*/ 4778734 h 4778734"/>
                <a:gd name="connsiteX17dup0dup1dup2dup3dup4dup5dup6dup7dup8dup9dup10dup11dup12dup13dup14dup15dup16dup17dup18dup19dup20dup21dup22" fmla="*/ 830382 w 3523460"/>
                <a:gd name="connsiteY17dup0dup1dup2dup3dup4dup5dup6dup7dup8dup9dup10dup11dup12dup13dup14dup15dup16dup17dup18dup19dup20dup21dup22" fmla="*/ 4778734 h 4778734"/>
                <a:gd name="connsiteX0dup0dup1dup2dup3dup4dup5dup6dup7dup8dup9dup10dup11dup12dup13dup14dup15dup16dup17dup18dup19dup20dup21dup22dup23" fmla="*/ 830382 w 3523460"/>
                <a:gd name="connsiteY0dup0dup1dup2dup3dup4dup5dup6dup7dup8dup9dup10dup11dup12dup13dup14dup15dup16dup17dup18dup19dup20dup21dup22dup23" fmla="*/ 4778734 h 4778734"/>
                <a:gd name="connsiteX1dup0dup1dup2dup3dup4dup5dup6dup7dup8dup9dup10dup11dup12dup13dup14dup15dup16dup17dup18dup19dup20dup21dup22dup23" fmla="*/ 870139 w 3523460"/>
                <a:gd name="connsiteY1dup0dup1dup2dup3dup4dup5dup6dup7dup8dup9dup10dup11dup12dup13dup14dup15dup16dup17dup18dup19dup20dup21dup22dup23" fmla="*/ 4142631 h 4778734"/>
                <a:gd name="connsiteX2dup0dup1dup2dup3dup4dup5dup6dup7dup8dup9dup10dup11dup12dup13dup14dup15dup16dup17dup18dup19dup20dup21dup22dup23" fmla="*/ 432816 w 3523460"/>
                <a:gd name="connsiteY2dup0dup1dup2dup3dup4dup5dup6dup7dup8dup9dup10dup11dup12dup13dup14dup15dup16dup17dup18dup19dup20dup21dup22dup23" fmla="*/ 2321781 h 4778734"/>
                <a:gd name="connsiteX3dup0dup1dup2dup3dup4dup5dup6dup7dup8dup9dup10dup11dup12dup13dup14dup15dup16dup17dup18dup19dup20dup21dup22dup23" fmla="*/ 75008 w 3523460"/>
                <a:gd name="connsiteY3dup0dup1dup2dup3dup4dup5dup6dup7dup8dup9dup10dup11dup12dup13dup14dup15dup16dup17dup18dup19dup20dup21dup22dup23" fmla="*/ 1017767 h 4778734"/>
                <a:gd name="connsiteX4dup0dup1dup2dup3dup4dup5dup6dup7dup8dup9dup10dup11dup12dup13dup14dup15dup16dup17dup18dup19dup20dup21dup22dup23" fmla="*/ 766771 w 3523460"/>
                <a:gd name="connsiteY4dup0dup1dup2dup3dup4dup5dup6dup7dup8dup9dup10dup11dup12dup13dup14dup15dup16dup17dup18dup19dup20dup21dup22dup23" fmla="*/ 2019631 h 4778734"/>
                <a:gd name="connsiteX5dup0dup1dup2dup3dup4dup5dup6dup7dup8dup9dup10dup11dup12dup13dup14dup15dup16dup17dup18dup19dup20dup21dup22dup23" fmla="*/ 711112 w 3523460"/>
                <a:gd name="connsiteY5dup0dup1dup2dup3dup4dup5dup6dup7dup8dup9dup10dup11dup12dup13dup14dup15dup16dup17dup18dup19dup20dup21dup22dup23" fmla="*/ 262393 h 4778734"/>
                <a:gd name="connsiteX6dup0dup1dup2dup3dup4dup5dup6dup7dup8dup9dup10dup11dup12dup13dup14dup15dup16dup17dup18dup19dup20dup21dup22dup23" fmla="*/ 1283606 w 3523460"/>
                <a:gd name="connsiteY6dup0dup1dup2dup3dup4dup5dup6dup7dup8dup9dup10dup11dup12dup13dup14dup15dup16dup17dup18dup19dup20dup21dup22dup23" fmla="*/ 1804946 h 4778734"/>
                <a:gd name="connsiteX7dup0dup1dup2dup3dup4dup5dup6dup7dup8dup9dup10dup11dup12dup13dup14dup15dup16dup17dup18dup19dup20dup21dup22dup23" fmla="*/ 1426729 w 3523460"/>
                <a:gd name="connsiteY7dup0dup1dup2dup3dup4dup5dup6dup7dup8dup9dup10dup11dup12dup13dup14dup15dup16dup17dup18dup19dup20dup21dup22dup23" fmla="*/ 0 h 4778734"/>
                <a:gd name="connsiteX8dup0dup1dup2dup3dup4dup5dup6dup7dup8dup9dup10dup11dup12dup13dup14dup15dup16dup17dup18dup19dup20dup21dup22dup23" fmla="*/ 1776587 w 3523460"/>
                <a:gd name="connsiteY8dup0dup1dup2dup3dup4dup5dup6dup7dup8dup9dup10dup11dup12dup13dup14dup15dup16dup17dup18dup19dup20dup21dup22dup23" fmla="*/ 1868557 h 4778734"/>
                <a:gd name="connsiteX9dup0dup1dup2dup3dup4dup5dup6dup7dup8dup9dup10dup11dup12dup13dup14dup15dup16dup17dup18dup19dup20dup21dup22dup23" fmla="*/ 2476302 w 3523460"/>
                <a:gd name="connsiteY9dup0dup1dup2dup3dup4dup5dup6dup7dup8dup9dup10dup11dup12dup13dup14dup15dup16dup17dup18dup19dup20dup21dup22dup23" fmla="*/ 333955 h 4778734"/>
                <a:gd name="connsiteX10dup0dup1dup2dup3dup4dup5dup6dup7dup8dup9dup10dup11dup12dup13dup14dup15dup16dup17dup18dup19dup20dup21dup22dup23" fmla="*/ 2213909 w 3523460"/>
                <a:gd name="connsiteY10dup0dup1dup2dup3dup4dup5dup6dup7dup8dup9dup10dup11dup12dup13dup14dup15dup16dup17dup18dup19dup20dup21dup22dup23" fmla="*/ 2003729 h 4778734"/>
                <a:gd name="connsiteX11dup0dup1dup2dup3dup4dup5dup6dup7dup8dup9dup10dup11dup12dup13dup14dup15dup16dup17dup18dup19dup20dup21dup22dup23" fmla="*/ 2325227 w 3523460"/>
                <a:gd name="connsiteY11dup0dup1dup2dup3dup4dup5dup6dup7dup8dup9dup10dup11dup12dup13dup14dup15dup16dup17dup18dup19dup20dup21dup22dup23" fmla="*/ 2759103 h 4778734"/>
                <a:gd name="connsiteX12dup0dup1dup2dup3dup4dup5dup6dup7dup8dup9dup10dup11dup12dup13dup14dup15dup16dup17dup18dup19dup20dup21dup22dup23" fmla="*/ 2762549 w 3523460"/>
                <a:gd name="connsiteY12dup0dup1dup2dup3dup4dup5dup6dup7dup8dup9dup10dup11dup12dup13dup14dup15dup16dup17dup18dup19dup20dup21dup22dup23" fmla="*/ 2313829 h 4778734"/>
                <a:gd name="connsiteX13dup0dup1dup2dup3dup4dup5dup6dup7dup8dup9dup10dup11dup12dup13dup14dup15dup16dup17dup18dup19dup20dup21dup22dup23" fmla="*/ 3509971 w 3523460"/>
                <a:gd name="connsiteY13dup0dup1dup2dup3dup4dup5dup6dup7dup8dup9dup10dup11dup12dup13dup14dup15dup16dup17dup18dup19dup20dup21dup22dup23" fmla="*/ 2210463 h 4778734"/>
                <a:gd name="connsiteX14dup0dup1dup2dup3dup4dup5dup6dup7dup8dup9dup10dup11dup12dup13dup14dup15dup16dup17dup18dup19dup20dup21dup22dup23" fmla="*/ 2778451 w 3523460"/>
                <a:gd name="connsiteY14dup0dup1dup2dup3dup4dup5dup6dup7dup8dup9dup10dup11dup12dup13dup14dup15dup16dup17dup18dup19dup20dup21dup22dup23" fmla="*/ 2989690 h 4778734"/>
                <a:gd name="connsiteX15dup0dup1dup2dup3dup4dup5dup6dup7dup8dup9dup10dup11dup12dup13dup14dup15dup16dup17dup18dup19dup20dup21dup22dup23" fmla="*/ 2118493 w 3523460"/>
                <a:gd name="connsiteY15dup0dup1dup2dup3dup4dup5dup6dup7dup8dup9dup10dup11dup12dup13dup14dup15dup16dup17dup18dup19dup20dup21dup22dup23" fmla="*/ 4055165 h 4778734"/>
                <a:gd name="connsiteX16dup0dup1dup2dup3dup4dup5dup6dup7dup8dup9dup10dup11dup12dup13dup14dup15dup16dup17dup18dup19dup20dup21dup22dup23" fmla="*/ 2229811 w 3523460"/>
                <a:gd name="connsiteY16dup0dup1dup2dup3dup4dup5dup6dup7dup8dup9dup10dup11dup12dup13dup14dup15dup16dup17dup18dup19dup20dup21dup22dup23" fmla="*/ 4778734 h 4778734"/>
                <a:gd name="connsiteX17dup0dup1dup2dup3dup4dup5dup6dup7dup8dup9dup10dup11dup12dup13dup14dup15dup16dup17dup18dup19dup20dup21dup22dup23" fmla="*/ 830382 w 3523460"/>
                <a:gd name="connsiteY17dup0dup1dup2dup3dup4dup5dup6dup7dup8dup9dup10dup11dup12dup13dup14dup15dup16dup17dup18dup19dup20dup21dup22dup23" fmla="*/ 4778734 h 4778734"/>
                <a:gd name="connsiteX0dup0dup1dup2dup3dup4dup5dup6dup7dup8dup9dup10dup11dup12dup13dup14dup15dup16dup17dup18dup19dup20dup21dup22dup23dup24" fmla="*/ 830382 w 3523460"/>
                <a:gd name="connsiteY0dup0dup1dup2dup3dup4dup5dup6dup7dup8dup9dup10dup11dup12dup13dup14dup15dup16dup17dup18dup19dup20dup21dup22dup23dup24" fmla="*/ 4778734 h 4778734"/>
                <a:gd name="connsiteX1dup0dup1dup2dup3dup4dup5dup6dup7dup8dup9dup10dup11dup12dup13dup14dup15dup16dup17dup18dup19dup20dup21dup22dup23dup24" fmla="*/ 870139 w 3523460"/>
                <a:gd name="connsiteY1dup0dup1dup2dup3dup4dup5dup6dup7dup8dup9dup10dup11dup12dup13dup14dup15dup16dup17dup18dup19dup20dup21dup22dup23dup24" fmla="*/ 4142631 h 4778734"/>
                <a:gd name="connsiteX2dup0dup1dup2dup3dup4dup5dup6dup7dup8dup9dup10dup11dup12dup13dup14dup15dup16dup17dup18dup19dup20dup21dup22dup23dup24" fmla="*/ 432816 w 3523460"/>
                <a:gd name="connsiteY2dup0dup1dup2dup3dup4dup5dup6dup7dup8dup9dup10dup11dup12dup13dup14dup15dup16dup17dup18dup19dup20dup21dup22dup23dup24" fmla="*/ 2321781 h 4778734"/>
                <a:gd name="connsiteX3dup0dup1dup2dup3dup4dup5dup6dup7dup8dup9dup10dup11dup12dup13dup14dup15dup16dup17dup18dup19dup20dup21dup22dup23dup24" fmla="*/ 75008 w 3523460"/>
                <a:gd name="connsiteY3dup0dup1dup2dup3dup4dup5dup6dup7dup8dup9dup10dup11dup12dup13dup14dup15dup16dup17dup18dup19dup20dup21dup22dup23dup24" fmla="*/ 1017767 h 4778734"/>
                <a:gd name="connsiteX4dup0dup1dup2dup3dup4dup5dup6dup7dup8dup9dup10dup11dup12dup13dup14dup15dup16dup17dup18dup19dup20dup21dup22dup23dup24" fmla="*/ 766771 w 3523460"/>
                <a:gd name="connsiteY4dup0dup1dup2dup3dup4dup5dup6dup7dup8dup9dup10dup11dup12dup13dup14dup15dup16dup17dup18dup19dup20dup21dup22dup23dup24" fmla="*/ 2019631 h 4778734"/>
                <a:gd name="connsiteX5dup0dup1dup2dup3dup4dup5dup6dup7dup8dup9dup10dup11dup12dup13dup14dup15dup16dup17dup18dup19dup20dup21dup22dup23dup24" fmla="*/ 711112 w 3523460"/>
                <a:gd name="connsiteY5dup0dup1dup2dup3dup4dup5dup6dup7dup8dup9dup10dup11dup12dup13dup14dup15dup16dup17dup18dup19dup20dup21dup22dup23dup24" fmla="*/ 262393 h 4778734"/>
                <a:gd name="connsiteX6dup0dup1dup2dup3dup4dup5dup6dup7dup8dup9dup10dup11dup12dup13dup14dup15dup16dup17dup18dup19dup20dup21dup22dup23dup24" fmla="*/ 1283606 w 3523460"/>
                <a:gd name="connsiteY6dup0dup1dup2dup3dup4dup5dup6dup7dup8dup9dup10dup11dup12dup13dup14dup15dup16dup17dup18dup19dup20dup21dup22dup23dup24" fmla="*/ 1804946 h 4778734"/>
                <a:gd name="connsiteX7dup0dup1dup2dup3dup4dup5dup6dup7dup8dup9dup10dup11dup12dup13dup14dup15dup16dup17dup18dup19dup20dup21dup22dup23dup24" fmla="*/ 1426729 w 3523460"/>
                <a:gd name="connsiteY7dup0dup1dup2dup3dup4dup5dup6dup7dup8dup9dup10dup11dup12dup13dup14dup15dup16dup17dup18dup19dup20dup21dup22dup23dup24" fmla="*/ 0 h 4778734"/>
                <a:gd name="connsiteX8dup0dup1dup2dup3dup4dup5dup6dup7dup8dup9dup10dup11dup12dup13dup14dup15dup16dup17dup18dup19dup20dup21dup22dup23dup24" fmla="*/ 1776587 w 3523460"/>
                <a:gd name="connsiteY8dup0dup1dup2dup3dup4dup5dup6dup7dup8dup9dup10dup11dup12dup13dup14dup15dup16dup17dup18dup19dup20dup21dup22dup23dup24" fmla="*/ 1868557 h 4778734"/>
                <a:gd name="connsiteX9dup0dup1dup2dup3dup4dup5dup6dup7dup8dup9dup10dup11dup12dup13dup14dup15dup16dup17dup18dup19dup20dup21dup22dup23dup24" fmla="*/ 2476302 w 3523460"/>
                <a:gd name="connsiteY9dup0dup1dup2dup3dup4dup5dup6dup7dup8dup9dup10dup11dup12dup13dup14dup15dup16dup17dup18dup19dup20dup21dup22dup23dup24" fmla="*/ 333955 h 4778734"/>
                <a:gd name="connsiteX10dup0dup1dup2dup3dup4dup5dup6dup7dup8dup9dup10dup11dup12dup13dup14dup15dup16dup17dup18dup19dup20dup21dup22dup23dup24" fmla="*/ 2213909 w 3523460"/>
                <a:gd name="connsiteY10dup0dup1dup2dup3dup4dup5dup6dup7dup8dup9dup10dup11dup12dup13dup14dup15dup16dup17dup18dup19dup20dup21dup22dup23dup24" fmla="*/ 2003729 h 4778734"/>
                <a:gd name="connsiteX11dup0dup1dup2dup3dup4dup5dup6dup7dup8dup9dup10dup11dup12dup13dup14dup15dup16dup17dup18dup19dup20dup21dup22dup23dup24" fmla="*/ 2325227 w 3523460"/>
                <a:gd name="connsiteY11dup0dup1dup2dup3dup4dup5dup6dup7dup8dup9dup10dup11dup12dup13dup14dup15dup16dup17dup18dup19dup20dup21dup22dup23dup24" fmla="*/ 2759103 h 4778734"/>
                <a:gd name="connsiteX12dup0dup1dup2dup3dup4dup5dup6dup7dup8dup9dup10dup11dup12dup13dup14dup15dup16dup17dup18dup19dup20dup21dup22dup23dup24" fmla="*/ 2762549 w 3523460"/>
                <a:gd name="connsiteY12dup0dup1dup2dup3dup4dup5dup6dup7dup8dup9dup10dup11dup12dup13dup14dup15dup16dup17dup18dup19dup20dup21dup22dup23dup24" fmla="*/ 2313829 h 4778734"/>
                <a:gd name="connsiteX13dup0dup1dup2dup3dup4dup5dup6dup7dup8dup9dup10dup11dup12dup13dup14dup15dup16dup17dup18dup19dup20dup21dup22dup23dup24" fmla="*/ 3509971 w 3523460"/>
                <a:gd name="connsiteY13dup0dup1dup2dup3dup4dup5dup6dup7dup8dup9dup10dup11dup12dup13dup14dup15dup16dup17dup18dup19dup20dup21dup22dup23dup24" fmla="*/ 2210463 h 4778734"/>
                <a:gd name="connsiteX14dup0dup1dup2dup3dup4dup5dup6dup7dup8dup9dup10dup11dup12dup13dup14dup15dup16dup17dup18dup19dup20dup21dup22dup23dup24" fmla="*/ 2778451 w 3523460"/>
                <a:gd name="connsiteY14dup0dup1dup2dup3dup4dup5dup6dup7dup8dup9dup10dup11dup12dup13dup14dup15dup16dup17dup18dup19dup20dup21dup22dup23dup24" fmla="*/ 2989690 h 4778734"/>
                <a:gd name="connsiteX15dup0dup1dup2dup3dup4dup5dup6dup7dup8dup9dup10dup11dup12dup13dup14dup15dup16dup17dup18dup19dup20dup21dup22dup23dup24" fmla="*/ 2118493 w 3523460"/>
                <a:gd name="connsiteY15dup0dup1dup2dup3dup4dup5dup6dup7dup8dup9dup10dup11dup12dup13dup14dup15dup16dup17dup18dup19dup20dup21dup22dup23dup24" fmla="*/ 4055165 h 4778734"/>
                <a:gd name="connsiteX16dup0dup1dup2dup3dup4dup5dup6dup7dup8dup9dup10dup11dup12dup13dup14dup15dup16dup17dup18dup19dup20dup21dup22dup23dup24" fmla="*/ 2229811 w 3523460"/>
                <a:gd name="connsiteY16dup0dup1dup2dup3dup4dup5dup6dup7dup8dup9dup10dup11dup12dup13dup14dup15dup16dup17dup18dup19dup20dup21dup22dup23dup24" fmla="*/ 4778734 h 4778734"/>
                <a:gd name="connsiteX17dup0dup1dup2dup3dup4dup5dup6dup7dup8dup9dup10dup11dup12dup13dup14dup15dup16dup17dup18dup19dup20dup21dup22dup23dup24" fmla="*/ 830382 w 3523460"/>
                <a:gd name="connsiteY17dup0dup1dup2dup3dup4dup5dup6dup7dup8dup9dup10dup11dup12dup13dup14dup15dup16dup17dup18dup19dup20dup21dup22dup23dup24" fmla="*/ 4778734 h 4778734"/>
                <a:gd name="connsiteX0dup0dup1dup2dup3dup4dup5dup6dup7dup8dup9dup10dup11dup12dup13dup14dup15dup16dup17dup18dup19dup20dup21dup22dup23dup24dup25" fmla="*/ 830382 w 3523460"/>
                <a:gd name="connsiteY0dup0dup1dup2dup3dup4dup5dup6dup7dup8dup9dup10dup11dup12dup13dup14dup15dup16dup17dup18dup19dup20dup21dup22dup23dup24dup25" fmla="*/ 4778734 h 4778734"/>
                <a:gd name="connsiteX1dup0dup1dup2dup3dup4dup5dup6dup7dup8dup9dup10dup11dup12dup13dup14dup15dup16dup17dup18dup19dup20dup21dup22dup23dup24dup25" fmla="*/ 870139 w 3523460"/>
                <a:gd name="connsiteY1dup0dup1dup2dup3dup4dup5dup6dup7dup8dup9dup10dup11dup12dup13dup14dup15dup16dup17dup18dup19dup20dup21dup22dup23dup24dup25" fmla="*/ 4142631 h 4778734"/>
                <a:gd name="connsiteX2dup0dup1dup2dup3dup4dup5dup6dup7dup8dup9dup10dup11dup12dup13dup14dup15dup16dup17dup18dup19dup20dup21dup22dup23dup24dup25" fmla="*/ 432816 w 3523460"/>
                <a:gd name="connsiteY2dup0dup1dup2dup3dup4dup5dup6dup7dup8dup9dup10dup11dup12dup13dup14dup15dup16dup17dup18dup19dup20dup21dup22dup23dup24dup25" fmla="*/ 2321781 h 4778734"/>
                <a:gd name="connsiteX3dup0dup1dup2dup3dup4dup5dup6dup7dup8dup9dup10dup11dup12dup13dup14dup15dup16dup17dup18dup19dup20dup21dup22dup23dup24dup25" fmla="*/ 75008 w 3523460"/>
                <a:gd name="connsiteY3dup0dup1dup2dup3dup4dup5dup6dup7dup8dup9dup10dup11dup12dup13dup14dup15dup16dup17dup18dup19dup20dup21dup22dup23dup24dup25" fmla="*/ 1017767 h 4778734"/>
                <a:gd name="connsiteX4dup0dup1dup2dup3dup4dup5dup6dup7dup8dup9dup10dup11dup12dup13dup14dup15dup16dup17dup18dup19dup20dup21dup22dup23dup24dup25" fmla="*/ 766771 w 3523460"/>
                <a:gd name="connsiteY4dup0dup1dup2dup3dup4dup5dup6dup7dup8dup9dup10dup11dup12dup13dup14dup15dup16dup17dup18dup19dup20dup21dup22dup23dup24dup25" fmla="*/ 2019631 h 4778734"/>
                <a:gd name="connsiteX5dup0dup1dup2dup3dup4dup5dup6dup7dup8dup9dup10dup11dup12dup13dup14dup15dup16dup17dup18dup19dup20dup21dup22dup23dup24dup25" fmla="*/ 711112 w 3523460"/>
                <a:gd name="connsiteY5dup0dup1dup2dup3dup4dup5dup6dup7dup8dup9dup10dup11dup12dup13dup14dup15dup16dup17dup18dup19dup20dup21dup22dup23dup24dup25" fmla="*/ 262393 h 4778734"/>
                <a:gd name="connsiteX6dup0dup1dup2dup3dup4dup5dup6dup7dup8dup9dup10dup11dup12dup13dup14dup15dup16dup17dup18dup19dup20dup21dup22dup23dup24dup25" fmla="*/ 1251801 w 3523460"/>
                <a:gd name="connsiteY6dup0dup1dup2dup3dup4dup5dup6dup7dup8dup9dup10dup11dup12dup13dup14dup15dup16dup17dup18dup19dup20dup21dup22dup23dup24dup25" fmla="*/ 1812897 h 4778734"/>
                <a:gd name="connsiteX7dup0dup1dup2dup3dup4dup5dup6dup7dup8dup9dup10dup11dup12dup13dup14dup15dup16dup17dup18dup19dup20dup21dup22dup23dup24dup25" fmla="*/ 1426729 w 3523460"/>
                <a:gd name="connsiteY7dup0dup1dup2dup3dup4dup5dup6dup7dup8dup9dup10dup11dup12dup13dup14dup15dup16dup17dup18dup19dup20dup21dup22dup23dup24dup25" fmla="*/ 0 h 4778734"/>
                <a:gd name="connsiteX8dup0dup1dup2dup3dup4dup5dup6dup7dup8dup9dup10dup11dup12dup13dup14dup15dup16dup17dup18dup19dup20dup21dup22dup23dup24dup25" fmla="*/ 1776587 w 3523460"/>
                <a:gd name="connsiteY8dup0dup1dup2dup3dup4dup5dup6dup7dup8dup9dup10dup11dup12dup13dup14dup15dup16dup17dup18dup19dup20dup21dup22dup23dup24dup25" fmla="*/ 1868557 h 4778734"/>
                <a:gd name="connsiteX9dup0dup1dup2dup3dup4dup5dup6dup7dup8dup9dup10dup11dup12dup13dup14dup15dup16dup17dup18dup19dup20dup21dup22dup23dup24dup25" fmla="*/ 2476302 w 3523460"/>
                <a:gd name="connsiteY9dup0dup1dup2dup3dup4dup5dup6dup7dup8dup9dup10dup11dup12dup13dup14dup15dup16dup17dup18dup19dup20dup21dup22dup23dup24dup25" fmla="*/ 333955 h 4778734"/>
                <a:gd name="connsiteX10dup0dup1dup2dup3dup4dup5dup6dup7dup8dup9dup10dup11dup12dup13dup14dup15dup16dup17dup18dup19dup20dup21dup22dup23dup24dup25" fmla="*/ 2213909 w 3523460"/>
                <a:gd name="connsiteY10dup0dup1dup2dup3dup4dup5dup6dup7dup8dup9dup10dup11dup12dup13dup14dup15dup16dup17dup18dup19dup20dup21dup22dup23dup24dup25" fmla="*/ 2003729 h 4778734"/>
                <a:gd name="connsiteX11dup0dup1dup2dup3dup4dup5dup6dup7dup8dup9dup10dup11dup12dup13dup14dup15dup16dup17dup18dup19dup20dup21dup22dup23dup24dup25" fmla="*/ 2325227 w 3523460"/>
                <a:gd name="connsiteY11dup0dup1dup2dup3dup4dup5dup6dup7dup8dup9dup10dup11dup12dup13dup14dup15dup16dup17dup18dup19dup20dup21dup22dup23dup24dup25" fmla="*/ 2759103 h 4778734"/>
                <a:gd name="connsiteX12dup0dup1dup2dup3dup4dup5dup6dup7dup8dup9dup10dup11dup12dup13dup14dup15dup16dup17dup18dup19dup20dup21dup22dup23dup24dup25" fmla="*/ 2762549 w 3523460"/>
                <a:gd name="connsiteY12dup0dup1dup2dup3dup4dup5dup6dup7dup8dup9dup10dup11dup12dup13dup14dup15dup16dup17dup18dup19dup20dup21dup22dup23dup24dup25" fmla="*/ 2313829 h 4778734"/>
                <a:gd name="connsiteX13dup0dup1dup2dup3dup4dup5dup6dup7dup8dup9dup10dup11dup12dup13dup14dup15dup16dup17dup18dup19dup20dup21dup22dup23dup24dup25" fmla="*/ 3509971 w 3523460"/>
                <a:gd name="connsiteY13dup0dup1dup2dup3dup4dup5dup6dup7dup8dup9dup10dup11dup12dup13dup14dup15dup16dup17dup18dup19dup20dup21dup22dup23dup24dup25" fmla="*/ 2210463 h 4778734"/>
                <a:gd name="connsiteX14dup0dup1dup2dup3dup4dup5dup6dup7dup8dup9dup10dup11dup12dup13dup14dup15dup16dup17dup18dup19dup20dup21dup22dup23dup24dup25" fmla="*/ 2778451 w 3523460"/>
                <a:gd name="connsiteY14dup0dup1dup2dup3dup4dup5dup6dup7dup8dup9dup10dup11dup12dup13dup14dup15dup16dup17dup18dup19dup20dup21dup22dup23dup24dup25" fmla="*/ 2989690 h 4778734"/>
                <a:gd name="connsiteX15dup0dup1dup2dup3dup4dup5dup6dup7dup8dup9dup10dup11dup12dup13dup14dup15dup16dup17dup18dup19dup20dup21dup22dup23dup24dup25" fmla="*/ 2118493 w 3523460"/>
                <a:gd name="connsiteY15dup0dup1dup2dup3dup4dup5dup6dup7dup8dup9dup10dup11dup12dup13dup14dup15dup16dup17dup18dup19dup20dup21dup22dup23dup24dup25" fmla="*/ 4055165 h 4778734"/>
                <a:gd name="connsiteX16dup0dup1dup2dup3dup4dup5dup6dup7dup8dup9dup10dup11dup12dup13dup14dup15dup16dup17dup18dup19dup20dup21dup22dup23dup24dup25" fmla="*/ 2229811 w 3523460"/>
                <a:gd name="connsiteY16dup0dup1dup2dup3dup4dup5dup6dup7dup8dup9dup10dup11dup12dup13dup14dup15dup16dup17dup18dup19dup20dup21dup22dup23dup24dup25" fmla="*/ 4778734 h 4778734"/>
                <a:gd name="connsiteX17dup0dup1dup2dup3dup4dup5dup6dup7dup8dup9dup10dup11dup12dup13dup14dup15dup16dup17dup18dup19dup20dup21dup22dup23dup24dup25" fmla="*/ 830382 w 3523460"/>
                <a:gd name="connsiteY17dup0dup1dup2dup3dup4dup5dup6dup7dup8dup9dup10dup11dup12dup13dup14dup15dup16dup17dup18dup19dup20dup21dup22dup23dup24dup25" fmla="*/ 4778734 h 4778734"/>
                <a:gd name="connsiteX0dup0dup1dup2dup3dup4dup5dup6dup7dup8dup9dup10dup11dup12dup13dup14dup15dup16dup17dup18dup19dup20dup21dup22dup23dup24dup25dup26" fmla="*/ 830382 w 3523460"/>
                <a:gd name="connsiteY0dup0dup1dup2dup3dup4dup5dup6dup7dup8dup9dup10dup11dup12dup13dup14dup15dup16dup17dup18dup19dup20dup21dup22dup23dup24dup25dup26" fmla="*/ 4731026 h 4731026"/>
                <a:gd name="connsiteX1dup0dup1dup2dup3dup4dup5dup6dup7dup8dup9dup10dup11dup12dup13dup14dup15dup16dup17dup18dup19dup20dup21dup22dup23dup24dup25dup26" fmla="*/ 870139 w 3523460"/>
                <a:gd name="connsiteY1dup0dup1dup2dup3dup4dup5dup6dup7dup8dup9dup10dup11dup12dup13dup14dup15dup16dup17dup18dup19dup20dup21dup22dup23dup24dup25dup26" fmla="*/ 4094923 h 4731026"/>
                <a:gd name="connsiteX2dup0dup1dup2dup3dup4dup5dup6dup7dup8dup9dup10dup11dup12dup13dup14dup15dup16dup17dup18dup19dup20dup21dup22dup23dup24dup25dup26" fmla="*/ 432816 w 3523460"/>
                <a:gd name="connsiteY2dup0dup1dup2dup3dup4dup5dup6dup7dup8dup9dup10dup11dup12dup13dup14dup15dup16dup17dup18dup19dup20dup21dup22dup23dup24dup25dup26" fmla="*/ 2274073 h 4731026"/>
                <a:gd name="connsiteX3dup0dup1dup2dup3dup4dup5dup6dup7dup8dup9dup10dup11dup12dup13dup14dup15dup16dup17dup18dup19dup20dup21dup22dup23dup24dup25dup26" fmla="*/ 75008 w 3523460"/>
                <a:gd name="connsiteY3dup0dup1dup2dup3dup4dup5dup6dup7dup8dup9dup10dup11dup12dup13dup14dup15dup16dup17dup18dup19dup20dup21dup22dup23dup24dup25dup26" fmla="*/ 970059 h 4731026"/>
                <a:gd name="connsiteX4dup0dup1dup2dup3dup4dup5dup6dup7dup8dup9dup10dup11dup12dup13dup14dup15dup16dup17dup18dup19dup20dup21dup22dup23dup24dup25dup26" fmla="*/ 766771 w 3523460"/>
                <a:gd name="connsiteY4dup0dup1dup2dup3dup4dup5dup6dup7dup8dup9dup10dup11dup12dup13dup14dup15dup16dup17dup18dup19dup20dup21dup22dup23dup24dup25dup26" fmla="*/ 1971923 h 4731026"/>
                <a:gd name="connsiteX5dup0dup1dup2dup3dup4dup5dup6dup7dup8dup9dup10dup11dup12dup13dup14dup15dup16dup17dup18dup19dup20dup21dup22dup23dup24dup25dup26" fmla="*/ 711112 w 3523460"/>
                <a:gd name="connsiteY5dup0dup1dup2dup3dup4dup5dup6dup7dup8dup9dup10dup11dup12dup13dup14dup15dup16dup17dup18dup19dup20dup21dup22dup23dup24dup25dup26" fmla="*/ 214685 h 4731026"/>
                <a:gd name="connsiteX6dup0dup1dup2dup3dup4dup5dup6dup7dup8dup9dup10dup11dup12dup13dup14dup15dup16dup17dup18dup19dup20dup21dup22dup23dup24dup25dup26" fmla="*/ 1251801 w 3523460"/>
                <a:gd name="connsiteY6dup0dup1dup2dup3dup4dup5dup6dup7dup8dup9dup10dup11dup12dup13dup14dup15dup16dup17dup18dup19dup20dup21dup22dup23dup24dup25dup26" fmla="*/ 1765189 h 4731026"/>
                <a:gd name="connsiteX7dup0dup1dup2dup3dup4dup5dup6dup7dup8dup9dup10dup11dup12dup13dup14dup15dup16dup17dup18dup19dup20dup21dup22dup23dup24dup25dup26" fmla="*/ 1458534 w 3523460"/>
                <a:gd name="connsiteY7dup0dup1dup2dup3dup4dup5dup6dup7dup8dup9dup10dup11dup12dup13dup14dup15dup16dup17dup18dup19dup20dup21dup22dup23dup24dup25dup26" fmla="*/ 0 h 4731026"/>
                <a:gd name="connsiteX8dup0dup1dup2dup3dup4dup5dup6dup7dup8dup9dup10dup11dup12dup13dup14dup15dup16dup17dup18dup19dup20dup21dup22dup23dup24dup25dup26" fmla="*/ 1776587 w 3523460"/>
                <a:gd name="connsiteY8dup0dup1dup2dup3dup4dup5dup6dup7dup8dup9dup10dup11dup12dup13dup14dup15dup16dup17dup18dup19dup20dup21dup22dup23dup24dup25dup26" fmla="*/ 1820849 h 4731026"/>
                <a:gd name="connsiteX9dup0dup1dup2dup3dup4dup5dup6dup7dup8dup9dup10dup11dup12dup13dup14dup15dup16dup17dup18dup19dup20dup21dup22dup23dup24dup25dup26" fmla="*/ 2476302 w 3523460"/>
                <a:gd name="connsiteY9dup0dup1dup2dup3dup4dup5dup6dup7dup8dup9dup10dup11dup12dup13dup14dup15dup16dup17dup18dup19dup20dup21dup22dup23dup24dup25dup26" fmla="*/ 286247 h 4731026"/>
                <a:gd name="connsiteX10dup0dup1dup2dup3dup4dup5dup6dup7dup8dup9dup10dup11dup12dup13dup14dup15dup16dup17dup18dup19dup20dup21dup22dup23dup24dup25dup26" fmla="*/ 2213909 w 3523460"/>
                <a:gd name="connsiteY10dup0dup1dup2dup3dup4dup5dup6dup7dup8dup9dup10dup11dup12dup13dup14dup15dup16dup17dup18dup19dup20dup21dup22dup23dup24dup25dup26" fmla="*/ 1956021 h 4731026"/>
                <a:gd name="connsiteX11dup0dup1dup2dup3dup4dup5dup6dup7dup8dup9dup10dup11dup12dup13dup14dup15dup16dup17dup18dup19dup20dup21dup22dup23dup24dup25dup26" fmla="*/ 2325227 w 3523460"/>
                <a:gd name="connsiteY11dup0dup1dup2dup3dup4dup5dup6dup7dup8dup9dup10dup11dup12dup13dup14dup15dup16dup17dup18dup19dup20dup21dup22dup23dup24dup25dup26" fmla="*/ 2711395 h 4731026"/>
                <a:gd name="connsiteX12dup0dup1dup2dup3dup4dup5dup6dup7dup8dup9dup10dup11dup12dup13dup14dup15dup16dup17dup18dup19dup20dup21dup22dup23dup24dup25dup26" fmla="*/ 2762549 w 3523460"/>
                <a:gd name="connsiteY12dup0dup1dup2dup3dup4dup5dup6dup7dup8dup9dup10dup11dup12dup13dup14dup15dup16dup17dup18dup19dup20dup21dup22dup23dup24dup25dup26" fmla="*/ 2266121 h 4731026"/>
                <a:gd name="connsiteX13dup0dup1dup2dup3dup4dup5dup6dup7dup8dup9dup10dup11dup12dup13dup14dup15dup16dup17dup18dup19dup20dup21dup22dup23dup24dup25dup26" fmla="*/ 3509971 w 3523460"/>
                <a:gd name="connsiteY13dup0dup1dup2dup3dup4dup5dup6dup7dup8dup9dup10dup11dup12dup13dup14dup15dup16dup17dup18dup19dup20dup21dup22dup23dup24dup25dup26" fmla="*/ 2162755 h 4731026"/>
                <a:gd name="connsiteX14dup0dup1dup2dup3dup4dup5dup6dup7dup8dup9dup10dup11dup12dup13dup14dup15dup16dup17dup18dup19dup20dup21dup22dup23dup24dup25dup26" fmla="*/ 2778451 w 3523460"/>
                <a:gd name="connsiteY14dup0dup1dup2dup3dup4dup5dup6dup7dup8dup9dup10dup11dup12dup13dup14dup15dup16dup17dup18dup19dup20dup21dup22dup23dup24dup25dup26" fmla="*/ 2941982 h 4731026"/>
                <a:gd name="connsiteX15dup0dup1dup2dup3dup4dup5dup6dup7dup8dup9dup10dup11dup12dup13dup14dup15dup16dup17dup18dup19dup20dup21dup22dup23dup24dup25dup26" fmla="*/ 2118493 w 3523460"/>
                <a:gd name="connsiteY15dup0dup1dup2dup3dup4dup5dup6dup7dup8dup9dup10dup11dup12dup13dup14dup15dup16dup17dup18dup19dup20dup21dup22dup23dup24dup25dup26" fmla="*/ 4007457 h 4731026"/>
                <a:gd name="connsiteX16dup0dup1dup2dup3dup4dup5dup6dup7dup8dup9dup10dup11dup12dup13dup14dup15dup16dup17dup18dup19dup20dup21dup22dup23dup24dup25dup26" fmla="*/ 2229811 w 3523460"/>
                <a:gd name="connsiteY16dup0dup1dup2dup3dup4dup5dup6dup7dup8dup9dup10dup11dup12dup13dup14dup15dup16dup17dup18dup19dup20dup21dup22dup23dup24dup25dup26" fmla="*/ 4731026 h 4731026"/>
                <a:gd name="connsiteX17dup0dup1dup2dup3dup4dup5dup6dup7dup8dup9dup10dup11dup12dup13dup14dup15dup16dup17dup18dup19dup20dup21dup22dup23dup24dup25dup26" fmla="*/ 830382 w 3523460"/>
                <a:gd name="connsiteY17dup0dup1dup2dup3dup4dup5dup6dup7dup8dup9dup10dup11dup12dup13dup14dup15dup16dup17dup18dup19dup20dup21dup22dup23dup24dup25dup26" fmla="*/ 4731026 h 4731026"/>
                <a:gd name="connsiteX0dup0dup1dup2dup3dup4dup5dup6dup7dup8dup9dup10dup11dup12dup13dup14dup15dup16dup17dup18dup19dup20dup21dup22dup23dup24dup25dup26dup27" fmla="*/ 830382 w 3523460"/>
                <a:gd name="connsiteY0dup0dup1dup2dup3dup4dup5dup6dup7dup8dup9dup10dup11dup12dup13dup14dup15dup16dup17dup18dup19dup20dup21dup22dup23dup24dup25dup26dup27" fmla="*/ 4731376 h 4731376"/>
                <a:gd name="connsiteX1dup0dup1dup2dup3dup4dup5dup6dup7dup8dup9dup10dup11dup12dup13dup14dup15dup16dup17dup18dup19dup20dup21dup22dup23dup24dup25dup26dup27" fmla="*/ 870139 w 3523460"/>
                <a:gd name="connsiteY1dup0dup1dup2dup3dup4dup5dup6dup7dup8dup9dup10dup11dup12dup13dup14dup15dup16dup17dup18dup19dup20dup21dup22dup23dup24dup25dup26dup27" fmla="*/ 4095273 h 4731376"/>
                <a:gd name="connsiteX2dup0dup1dup2dup3dup4dup5dup6dup7dup8dup9dup10dup11dup12dup13dup14dup15dup16dup17dup18dup19dup20dup21dup22dup23dup24dup25dup26dup27" fmla="*/ 432816 w 3523460"/>
                <a:gd name="connsiteY2dup0dup1dup2dup3dup4dup5dup6dup7dup8dup9dup10dup11dup12dup13dup14dup15dup16dup17dup18dup19dup20dup21dup22dup23dup24dup25dup26dup27" fmla="*/ 2274423 h 4731376"/>
                <a:gd name="connsiteX3dup0dup1dup2dup3dup4dup5dup6dup7dup8dup9dup10dup11dup12dup13dup14dup15dup16dup17dup18dup19dup20dup21dup22dup23dup24dup25dup26dup27" fmla="*/ 75008 w 3523460"/>
                <a:gd name="connsiteY3dup0dup1dup2dup3dup4dup5dup6dup7dup8dup9dup10dup11dup12dup13dup14dup15dup16dup17dup18dup19dup20dup21dup22dup23dup24dup25dup26dup27" fmla="*/ 970409 h 4731376"/>
                <a:gd name="connsiteX4dup0dup1dup2dup3dup4dup5dup6dup7dup8dup9dup10dup11dup12dup13dup14dup15dup16dup17dup18dup19dup20dup21dup22dup23dup24dup25dup26dup27" fmla="*/ 766771 w 3523460"/>
                <a:gd name="connsiteY4dup0dup1dup2dup3dup4dup5dup6dup7dup8dup9dup10dup11dup12dup13dup14dup15dup16dup17dup18dup19dup20dup21dup22dup23dup24dup25dup26dup27" fmla="*/ 1972273 h 4731376"/>
                <a:gd name="connsiteX5dup0dup1dup2dup3dup4dup5dup6dup7dup8dup9dup10dup11dup12dup13dup14dup15dup16dup17dup18dup19dup20dup21dup22dup23dup24dup25dup26dup27" fmla="*/ 711112 w 3523460"/>
                <a:gd name="connsiteY5dup0dup1dup2dup3dup4dup5dup6dup7dup8dup9dup10dup11dup12dup13dup14dup15dup16dup17dup18dup19dup20dup21dup22dup23dup24dup25dup26dup27" fmla="*/ 215035 h 4731376"/>
                <a:gd name="connsiteX6dup0dup1dup2dup3dup4dup5dup6dup7dup8dup9dup10dup11dup12dup13dup14dup15dup16dup17dup18dup19dup20dup21dup22dup23dup24dup25dup26dup27" fmla="*/ 1251801 w 3523460"/>
                <a:gd name="connsiteY6dup0dup1dup2dup3dup4dup5dup6dup7dup8dup9dup10dup11dup12dup13dup14dup15dup16dup17dup18dup19dup20dup21dup22dup23dup24dup25dup26dup27" fmla="*/ 1765539 h 4731376"/>
                <a:gd name="connsiteX7dup0dup1dup2dup3dup4dup5dup6dup7dup8dup9dup10dup11dup12dup13dup14dup15dup16dup17dup18dup19dup20dup21dup22dup23dup24dup25dup26dup27" fmla="*/ 1458534 w 3523460"/>
                <a:gd name="connsiteY7dup0dup1dup2dup3dup4dup5dup6dup7dup8dup9dup10dup11dup12dup13dup14dup15dup16dup17dup18dup19dup20dup21dup22dup23dup24dup25dup26dup27" fmla="*/ 350 h 4731376"/>
                <a:gd name="connsiteX8dup0dup1dup2dup3dup4dup5dup6dup7dup8dup9dup10dup11dup12dup13dup14dup15dup16dup17dup18dup19dup20dup21dup22dup23dup24dup25dup26dup27" fmla="*/ 1776587 w 3523460"/>
                <a:gd name="connsiteY8dup0dup1dup2dup3dup4dup5dup6dup7dup8dup9dup10dup11dup12dup13dup14dup15dup16dup17dup18dup19dup20dup21dup22dup23dup24dup25dup26dup27" fmla="*/ 1821199 h 4731376"/>
                <a:gd name="connsiteX9dup0dup1dup2dup3dup4dup5dup6dup7dup8dup9dup10dup11dup12dup13dup14dup15dup16dup17dup18dup19dup20dup21dup22dup23dup24dup25dup26dup27" fmla="*/ 2476302 w 3523460"/>
                <a:gd name="connsiteY9dup0dup1dup2dup3dup4dup5dup6dup7dup8dup9dup10dup11dup12dup13dup14dup15dup16dup17dup18dup19dup20dup21dup22dup23dup24dup25dup26dup27" fmla="*/ 286597 h 4731376"/>
                <a:gd name="connsiteX10dup0dup1dup2dup3dup4dup5dup6dup7dup8dup9dup10dup11dup12dup13dup14dup15dup16dup17dup18dup19dup20dup21dup22dup23dup24dup25dup26dup27" fmla="*/ 2213909 w 3523460"/>
                <a:gd name="connsiteY10dup0dup1dup2dup3dup4dup5dup6dup7dup8dup9dup10dup11dup12dup13dup14dup15dup16dup17dup18dup19dup20dup21dup22dup23dup24dup25dup26dup27" fmla="*/ 1956371 h 4731376"/>
                <a:gd name="connsiteX11dup0dup1dup2dup3dup4dup5dup6dup7dup8dup9dup10dup11dup12dup13dup14dup15dup16dup17dup18dup19dup20dup21dup22dup23dup24dup25dup26dup27" fmla="*/ 2325227 w 3523460"/>
                <a:gd name="connsiteY11dup0dup1dup2dup3dup4dup5dup6dup7dup8dup9dup10dup11dup12dup13dup14dup15dup16dup17dup18dup19dup20dup21dup22dup23dup24dup25dup26dup27" fmla="*/ 2711745 h 4731376"/>
                <a:gd name="connsiteX12dup0dup1dup2dup3dup4dup5dup6dup7dup8dup9dup10dup11dup12dup13dup14dup15dup16dup17dup18dup19dup20dup21dup22dup23dup24dup25dup26dup27" fmla="*/ 2762549 w 3523460"/>
                <a:gd name="connsiteY12dup0dup1dup2dup3dup4dup5dup6dup7dup8dup9dup10dup11dup12dup13dup14dup15dup16dup17dup18dup19dup20dup21dup22dup23dup24dup25dup26dup27" fmla="*/ 2266471 h 4731376"/>
                <a:gd name="connsiteX13dup0dup1dup2dup3dup4dup5dup6dup7dup8dup9dup10dup11dup12dup13dup14dup15dup16dup17dup18dup19dup20dup21dup22dup23dup24dup25dup26dup27" fmla="*/ 3509971 w 3523460"/>
                <a:gd name="connsiteY13dup0dup1dup2dup3dup4dup5dup6dup7dup8dup9dup10dup11dup12dup13dup14dup15dup16dup17dup18dup19dup20dup21dup22dup23dup24dup25dup26dup27" fmla="*/ 2163105 h 4731376"/>
                <a:gd name="connsiteX14dup0dup1dup2dup3dup4dup5dup6dup7dup8dup9dup10dup11dup12dup13dup14dup15dup16dup17dup18dup19dup20dup21dup22dup23dup24dup25dup26dup27" fmla="*/ 2778451 w 3523460"/>
                <a:gd name="connsiteY14dup0dup1dup2dup3dup4dup5dup6dup7dup8dup9dup10dup11dup12dup13dup14dup15dup16dup17dup18dup19dup20dup21dup22dup23dup24dup25dup26dup27" fmla="*/ 2942332 h 4731376"/>
                <a:gd name="connsiteX15dup0dup1dup2dup3dup4dup5dup6dup7dup8dup9dup10dup11dup12dup13dup14dup15dup16dup17dup18dup19dup20dup21dup22dup23dup24dup25dup26dup27" fmla="*/ 2118493 w 3523460"/>
                <a:gd name="connsiteY15dup0dup1dup2dup3dup4dup5dup6dup7dup8dup9dup10dup11dup12dup13dup14dup15dup16dup17dup18dup19dup20dup21dup22dup23dup24dup25dup26dup27" fmla="*/ 4007807 h 4731376"/>
                <a:gd name="connsiteX16dup0dup1dup2dup3dup4dup5dup6dup7dup8dup9dup10dup11dup12dup13dup14dup15dup16dup17dup18dup19dup20dup21dup22dup23dup24dup25dup26dup27" fmla="*/ 2229811 w 3523460"/>
                <a:gd name="connsiteY16dup0dup1dup2dup3dup4dup5dup6dup7dup8dup9dup10dup11dup12dup13dup14dup15dup16dup17dup18dup19dup20dup21dup22dup23dup24dup25dup26dup27" fmla="*/ 4731376 h 4731376"/>
                <a:gd name="connsiteX17dup0dup1dup2dup3dup4dup5dup6dup7dup8dup9dup10dup11dup12dup13dup14dup15dup16dup17dup18dup19dup20dup21dup22dup23dup24dup25dup26dup27" fmla="*/ 830382 w 3523460"/>
                <a:gd name="connsiteY17dup0dup1dup2dup3dup4dup5dup6dup7dup8dup9dup10dup11dup12dup13dup14dup15dup16dup17dup18dup19dup20dup21dup22dup23dup24dup25dup26dup27" fmla="*/ 4731376 h 4731376"/>
                <a:gd name="connsiteX0dup0dup1dup2dup3dup4dup5dup6dup7dup8dup9dup10dup11dup12dup13dup14dup15dup16dup17dup18dup19dup20dup21dup22dup23dup24dup25dup26dup27dup28" fmla="*/ 830382 w 3523460"/>
                <a:gd name="connsiteY0dup0dup1dup2dup3dup4dup5dup6dup7dup8dup9dup10dup11dup12dup13dup14dup15dup16dup17dup18dup19dup20dup21dup22dup23dup24dup25dup26dup27dup28" fmla="*/ 4731376 h 4731376"/>
                <a:gd name="connsiteX1dup0dup1dup2dup3dup4dup5dup6dup7dup8dup9dup10dup11dup12dup13dup14dup15dup16dup17dup18dup19dup20dup21dup22dup23dup24dup25dup26dup27dup28" fmla="*/ 870139 w 3523460"/>
                <a:gd name="connsiteY1dup0dup1dup2dup3dup4dup5dup6dup7dup8dup9dup10dup11dup12dup13dup14dup15dup16dup17dup18dup19dup20dup21dup22dup23dup24dup25dup26dup27dup28" fmla="*/ 4095273 h 4731376"/>
                <a:gd name="connsiteX2dup0dup1dup2dup3dup4dup5dup6dup7dup8dup9dup10dup11dup12dup13dup14dup15dup16dup17dup18dup19dup20dup21dup22dup23dup24dup25dup26dup27dup28" fmla="*/ 432816 w 3523460"/>
                <a:gd name="connsiteY2dup0dup1dup2dup3dup4dup5dup6dup7dup8dup9dup10dup11dup12dup13dup14dup15dup16dup17dup18dup19dup20dup21dup22dup23dup24dup25dup26dup27dup28" fmla="*/ 2274423 h 4731376"/>
                <a:gd name="connsiteX3dup0dup1dup2dup3dup4dup5dup6dup7dup8dup9dup10dup11dup12dup13dup14dup15dup16dup17dup18dup19dup20dup21dup22dup23dup24dup25dup26dup27dup28" fmla="*/ 75008 w 3523460"/>
                <a:gd name="connsiteY3dup0dup1dup2dup3dup4dup5dup6dup7dup8dup9dup10dup11dup12dup13dup14dup15dup16dup17dup18dup19dup20dup21dup22dup23dup24dup25dup26dup27dup28" fmla="*/ 970409 h 4731376"/>
                <a:gd name="connsiteX4dup0dup1dup2dup3dup4dup5dup6dup7dup8dup9dup10dup11dup12dup13dup14dup15dup16dup17dup18dup19dup20dup21dup22dup23dup24dup25dup26dup27dup28" fmla="*/ 766771 w 3523460"/>
                <a:gd name="connsiteY4dup0dup1dup2dup3dup4dup5dup6dup7dup8dup9dup10dup11dup12dup13dup14dup15dup16dup17dup18dup19dup20dup21dup22dup23dup24dup25dup26dup27dup28" fmla="*/ 1972273 h 4731376"/>
                <a:gd name="connsiteX5dup0dup1dup2dup3dup4dup5dup6dup7dup8dup9dup10dup11dup12dup13dup14dup15dup16dup17dup18dup19dup20dup21dup22dup23dup24dup25dup26dup27dup28" fmla="*/ 711112 w 3523460"/>
                <a:gd name="connsiteY5dup0dup1dup2dup3dup4dup5dup6dup7dup8dup9dup10dup11dup12dup13dup14dup15dup16dup17dup18dup19dup20dup21dup22dup23dup24dup25dup26dup27dup28" fmla="*/ 215035 h 4731376"/>
                <a:gd name="connsiteX6dup0dup1dup2dup3dup4dup5dup6dup7dup8dup9dup10dup11dup12dup13dup14dup15dup16dup17dup18dup19dup20dup21dup22dup23dup24dup25dup26dup27dup28" fmla="*/ 1251801 w 3523460"/>
                <a:gd name="connsiteY6dup0dup1dup2dup3dup4dup5dup6dup7dup8dup9dup10dup11dup12dup13dup14dup15dup16dup17dup18dup19dup20dup21dup22dup23dup24dup25dup26dup27dup28" fmla="*/ 1765539 h 4731376"/>
                <a:gd name="connsiteX7dup0dup1dup2dup3dup4dup5dup6dup7dup8dup9dup10dup11dup12dup13dup14dup15dup16dup17dup18dup19dup20dup21dup22dup23dup24dup25dup26dup27dup28" fmla="*/ 1458534 w 3523460"/>
                <a:gd name="connsiteY7dup0dup1dup2dup3dup4dup5dup6dup7dup8dup9dup10dup11dup12dup13dup14dup15dup16dup17dup18dup19dup20dup21dup22dup23dup24dup25dup26dup27dup28" fmla="*/ 350 h 4731376"/>
                <a:gd name="connsiteX8dup0dup1dup2dup3dup4dup5dup6dup7dup8dup9dup10dup11dup12dup13dup14dup15dup16dup17dup18dup19dup20dup21dup22dup23dup24dup25dup26dup27dup28" fmla="*/ 1776587 w 3523460"/>
                <a:gd name="connsiteY8dup0dup1dup2dup3dup4dup5dup6dup7dup8dup9dup10dup11dup12dup13dup14dup15dup16dup17dup18dup19dup20dup21dup22dup23dup24dup25dup26dup27dup28" fmla="*/ 1821199 h 4731376"/>
                <a:gd name="connsiteX9dup0dup1dup2dup3dup4dup5dup6dup7dup8dup9dup10dup11dup12dup13dup14dup15dup16dup17dup18dup19dup20dup21dup22dup23dup24dup25dup26dup27dup28" fmla="*/ 2476302 w 3523460"/>
                <a:gd name="connsiteY9dup0dup1dup2dup3dup4dup5dup6dup7dup8dup9dup10dup11dup12dup13dup14dup15dup16dup17dup18dup19dup20dup21dup22dup23dup24dup25dup26dup27dup28" fmla="*/ 286597 h 4731376"/>
                <a:gd name="connsiteX10dup0dup1dup2dup3dup4dup5dup6dup7dup8dup9dup10dup11dup12dup13dup14dup15dup16dup17dup18dup19dup20dup21dup22dup23dup24dup25dup26dup27dup28" fmla="*/ 2213909 w 3523460"/>
                <a:gd name="connsiteY10dup0dup1dup2dup3dup4dup5dup6dup7dup8dup9dup10dup11dup12dup13dup14dup15dup16dup17dup18dup19dup20dup21dup22dup23dup24dup25dup26dup27dup28" fmla="*/ 1956371 h 4731376"/>
                <a:gd name="connsiteX11dup0dup1dup2dup3dup4dup5dup6dup7dup8dup9dup10dup11dup12dup13dup14dup15dup16dup17dup18dup19dup20dup21dup22dup23dup24dup25dup26dup27dup28" fmla="*/ 2325227 w 3523460"/>
                <a:gd name="connsiteY11dup0dup1dup2dup3dup4dup5dup6dup7dup8dup9dup10dup11dup12dup13dup14dup15dup16dup17dup18dup19dup20dup21dup22dup23dup24dup25dup26dup27dup28" fmla="*/ 2711745 h 4731376"/>
                <a:gd name="connsiteX12dup0dup1dup2dup3dup4dup5dup6dup7dup8dup9dup10dup11dup12dup13dup14dup15dup16dup17dup18dup19dup20dup21dup22dup23dup24dup25dup26dup27dup28" fmla="*/ 2762549 w 3523460"/>
                <a:gd name="connsiteY12dup0dup1dup2dup3dup4dup5dup6dup7dup8dup9dup10dup11dup12dup13dup14dup15dup16dup17dup18dup19dup20dup21dup22dup23dup24dup25dup26dup27dup28" fmla="*/ 2266471 h 4731376"/>
                <a:gd name="connsiteX13dup0dup1dup2dup3dup4dup5dup6dup7dup8dup9dup10dup11dup12dup13dup14dup15dup16dup17dup18dup19dup20dup21dup22dup23dup24dup25dup26dup27dup28" fmla="*/ 3509971 w 3523460"/>
                <a:gd name="connsiteY13dup0dup1dup2dup3dup4dup5dup6dup7dup8dup9dup10dup11dup12dup13dup14dup15dup16dup17dup18dup19dup20dup21dup22dup23dup24dup25dup26dup27dup28" fmla="*/ 2163105 h 4731376"/>
                <a:gd name="connsiteX14dup0dup1dup2dup3dup4dup5dup6dup7dup8dup9dup10dup11dup12dup13dup14dup15dup16dup17dup18dup19dup20dup21dup22dup23dup24dup25dup26dup27dup28" fmla="*/ 2778451 w 3523460"/>
                <a:gd name="connsiteY14dup0dup1dup2dup3dup4dup5dup6dup7dup8dup9dup10dup11dup12dup13dup14dup15dup16dup17dup18dup19dup20dup21dup22dup23dup24dup25dup26dup27dup28" fmla="*/ 2942332 h 4731376"/>
                <a:gd name="connsiteX15dup0dup1dup2dup3dup4dup5dup6dup7dup8dup9dup10dup11dup12dup13dup14dup15dup16dup17dup18dup19dup20dup21dup22dup23dup24dup25dup26dup27dup28" fmla="*/ 2118493 w 3523460"/>
                <a:gd name="connsiteY15dup0dup1dup2dup3dup4dup5dup6dup7dup8dup9dup10dup11dup12dup13dup14dup15dup16dup17dup18dup19dup20dup21dup22dup23dup24dup25dup26dup27dup28" fmla="*/ 4007807 h 4731376"/>
                <a:gd name="connsiteX16dup0dup1dup2dup3dup4dup5dup6dup7dup8dup9dup10dup11dup12dup13dup14dup15dup16dup17dup18dup19dup20dup21dup22dup23dup24dup25dup26dup27dup28" fmla="*/ 2229811 w 3523460"/>
                <a:gd name="connsiteY16dup0dup1dup2dup3dup4dup5dup6dup7dup8dup9dup10dup11dup12dup13dup14dup15dup16dup17dup18dup19dup20dup21dup22dup23dup24dup25dup26dup27dup28" fmla="*/ 4731376 h 4731376"/>
                <a:gd name="connsiteX17dup0dup1dup2dup3dup4dup5dup6dup7dup8dup9dup10dup11dup12dup13dup14dup15dup16dup17dup18dup19dup20dup21dup22dup23dup24dup25dup26dup27dup28" fmla="*/ 830382 w 3523460"/>
                <a:gd name="connsiteY17dup0dup1dup2dup3dup4dup5dup6dup7dup8dup9dup10dup11dup12dup13dup14dup15dup16dup17dup18dup19dup20dup21dup22dup23dup24dup25dup26dup27dup28" fmla="*/ 4731376 h 4731376"/>
                <a:gd name="connsiteX0dup0dup1dup2dup3dup4dup5dup6dup7dup8dup9dup10dup11dup12dup13dup14dup15dup16dup17dup18dup19dup20dup21dup22dup23dup24dup25dup26dup27dup28dup29" fmla="*/ 830382 w 3523460"/>
                <a:gd name="connsiteY0dup0dup1dup2dup3dup4dup5dup6dup7dup8dup9dup10dup11dup12dup13dup14dup15dup16dup17dup18dup19dup20dup21dup22dup23dup24dup25dup26dup27dup28dup29" fmla="*/ 4731376 h 4731376"/>
                <a:gd name="connsiteX1dup0dup1dup2dup3dup4dup5dup6dup7dup8dup9dup10dup11dup12dup13dup14dup15dup16dup17dup18dup19dup20dup21dup22dup23dup24dup25dup26dup27dup28dup29" fmla="*/ 870139 w 3523460"/>
                <a:gd name="connsiteY1dup0dup1dup2dup3dup4dup5dup6dup7dup8dup9dup10dup11dup12dup13dup14dup15dup16dup17dup18dup19dup20dup21dup22dup23dup24dup25dup26dup27dup28dup29" fmla="*/ 4095273 h 4731376"/>
                <a:gd name="connsiteX2dup0dup1dup2dup3dup4dup5dup6dup7dup8dup9dup10dup11dup12dup13dup14dup15dup16dup17dup18dup19dup20dup21dup22dup23dup24dup25dup26dup27dup28dup29" fmla="*/ 432816 w 3523460"/>
                <a:gd name="connsiteY2dup0dup1dup2dup3dup4dup5dup6dup7dup8dup9dup10dup11dup12dup13dup14dup15dup16dup17dup18dup19dup20dup21dup22dup23dup24dup25dup26dup27dup28dup29" fmla="*/ 2274423 h 4731376"/>
                <a:gd name="connsiteX3dup0dup1dup2dup3dup4dup5dup6dup7dup8dup9dup10dup11dup12dup13dup14dup15dup16dup17dup18dup19dup20dup21dup22dup23dup24dup25dup26dup27dup28dup29" fmla="*/ 75008 w 3523460"/>
                <a:gd name="connsiteY3dup0dup1dup2dup3dup4dup5dup6dup7dup8dup9dup10dup11dup12dup13dup14dup15dup16dup17dup18dup19dup20dup21dup22dup23dup24dup25dup26dup27dup28dup29" fmla="*/ 970409 h 4731376"/>
                <a:gd name="connsiteX4dup0dup1dup2dup3dup4dup5dup6dup7dup8dup9dup10dup11dup12dup13dup14dup15dup16dup17dup18dup19dup20dup21dup22dup23dup24dup25dup26dup27dup28dup29" fmla="*/ 766771 w 3523460"/>
                <a:gd name="connsiteY4dup0dup1dup2dup3dup4dup5dup6dup7dup8dup9dup10dup11dup12dup13dup14dup15dup16dup17dup18dup19dup20dup21dup22dup23dup24dup25dup26dup27dup28dup29" fmla="*/ 1972273 h 4731376"/>
                <a:gd name="connsiteX5dup0dup1dup2dup3dup4dup5dup6dup7dup8dup9dup10dup11dup12dup13dup14dup15dup16dup17dup18dup19dup20dup21dup22dup23dup24dup25dup26dup27dup28dup29" fmla="*/ 711112 w 3523460"/>
                <a:gd name="connsiteY5dup0dup1dup2dup3dup4dup5dup6dup7dup8dup9dup10dup11dup12dup13dup14dup15dup16dup17dup18dup19dup20dup21dup22dup23dup24dup25dup26dup27dup28dup29" fmla="*/ 215035 h 4731376"/>
                <a:gd name="connsiteX6dup0dup1dup2dup3dup4dup5dup6dup7dup8dup9dup10dup11dup12dup13dup14dup15dup16dup17dup18dup19dup20dup21dup22dup23dup24dup25dup26dup27dup28dup29" fmla="*/ 1251801 w 3523460"/>
                <a:gd name="connsiteY6dup0dup1dup2dup3dup4dup5dup6dup7dup8dup9dup10dup11dup12dup13dup14dup15dup16dup17dup18dup19dup20dup21dup22dup23dup24dup25dup26dup27dup28dup29" fmla="*/ 1765539 h 4731376"/>
                <a:gd name="connsiteX7dup0dup1dup2dup3dup4dup5dup6dup7dup8dup9dup10dup11dup12dup13dup14dup15dup16dup17dup18dup19dup20dup21dup22dup23dup24dup25dup26dup27dup28dup29" fmla="*/ 1458534 w 3523460"/>
                <a:gd name="connsiteY7dup0dup1dup2dup3dup4dup5dup6dup7dup8dup9dup10dup11dup12dup13dup14dup15dup16dup17dup18dup19dup20dup21dup22dup23dup24dup25dup26dup27dup28dup29" fmla="*/ 350 h 4731376"/>
                <a:gd name="connsiteX8dup0dup1dup2dup3dup4dup5dup6dup7dup8dup9dup10dup11dup12dup13dup14dup15dup16dup17dup18dup19dup20dup21dup22dup23dup24dup25dup26dup27dup28dup29" fmla="*/ 1776587 w 3523460"/>
                <a:gd name="connsiteY8dup0dup1dup2dup3dup4dup5dup6dup7dup8dup9dup10dup11dup12dup13dup14dup15dup16dup17dup18dup19dup20dup21dup22dup23dup24dup25dup26dup27dup28dup29" fmla="*/ 1821199 h 4731376"/>
                <a:gd name="connsiteX9dup0dup1dup2dup3dup4dup5dup6dup7dup8dup9dup10dup11dup12dup13dup14dup15dup16dup17dup18dup19dup20dup21dup22dup23dup24dup25dup26dup27dup28dup29" fmla="*/ 2492205 w 3523460"/>
                <a:gd name="connsiteY9dup0dup1dup2dup3dup4dup5dup6dup7dup8dup9dup10dup11dup12dup13dup14dup15dup16dup17dup18dup19dup20dup21dup22dup23dup24dup25dup26dup27dup28dup29" fmla="*/ 334305 h 4731376"/>
                <a:gd name="connsiteX10dup0dup1dup2dup3dup4dup5dup6dup7dup8dup9dup10dup11dup12dup13dup14dup15dup16dup17dup18dup19dup20dup21dup22dup23dup24dup25dup26dup27dup28dup29" fmla="*/ 2213909 w 3523460"/>
                <a:gd name="connsiteY10dup0dup1dup2dup3dup4dup5dup6dup7dup8dup9dup10dup11dup12dup13dup14dup15dup16dup17dup18dup19dup20dup21dup22dup23dup24dup25dup26dup27dup28dup29" fmla="*/ 1956371 h 4731376"/>
                <a:gd name="connsiteX11dup0dup1dup2dup3dup4dup5dup6dup7dup8dup9dup10dup11dup12dup13dup14dup15dup16dup17dup18dup19dup20dup21dup22dup23dup24dup25dup26dup27dup28dup29" fmla="*/ 2325227 w 3523460"/>
                <a:gd name="connsiteY11dup0dup1dup2dup3dup4dup5dup6dup7dup8dup9dup10dup11dup12dup13dup14dup15dup16dup17dup18dup19dup20dup21dup22dup23dup24dup25dup26dup27dup28dup29" fmla="*/ 2711745 h 4731376"/>
                <a:gd name="connsiteX12dup0dup1dup2dup3dup4dup5dup6dup7dup8dup9dup10dup11dup12dup13dup14dup15dup16dup17dup18dup19dup20dup21dup22dup23dup24dup25dup26dup27dup28dup29" fmla="*/ 2762549 w 3523460"/>
                <a:gd name="connsiteY12dup0dup1dup2dup3dup4dup5dup6dup7dup8dup9dup10dup11dup12dup13dup14dup15dup16dup17dup18dup19dup20dup21dup22dup23dup24dup25dup26dup27dup28dup29" fmla="*/ 2266471 h 4731376"/>
                <a:gd name="connsiteX13dup0dup1dup2dup3dup4dup5dup6dup7dup8dup9dup10dup11dup12dup13dup14dup15dup16dup17dup18dup19dup20dup21dup22dup23dup24dup25dup26dup27dup28dup29" fmla="*/ 3509971 w 3523460"/>
                <a:gd name="connsiteY13dup0dup1dup2dup3dup4dup5dup6dup7dup8dup9dup10dup11dup12dup13dup14dup15dup16dup17dup18dup19dup20dup21dup22dup23dup24dup25dup26dup27dup28dup29" fmla="*/ 2163105 h 4731376"/>
                <a:gd name="connsiteX14dup0dup1dup2dup3dup4dup5dup6dup7dup8dup9dup10dup11dup12dup13dup14dup15dup16dup17dup18dup19dup20dup21dup22dup23dup24dup25dup26dup27dup28dup29" fmla="*/ 2778451 w 3523460"/>
                <a:gd name="connsiteY14dup0dup1dup2dup3dup4dup5dup6dup7dup8dup9dup10dup11dup12dup13dup14dup15dup16dup17dup18dup19dup20dup21dup22dup23dup24dup25dup26dup27dup28dup29" fmla="*/ 2942332 h 4731376"/>
                <a:gd name="connsiteX15dup0dup1dup2dup3dup4dup5dup6dup7dup8dup9dup10dup11dup12dup13dup14dup15dup16dup17dup18dup19dup20dup21dup22dup23dup24dup25dup26dup27dup28dup29" fmla="*/ 2118493 w 3523460"/>
                <a:gd name="connsiteY15dup0dup1dup2dup3dup4dup5dup6dup7dup8dup9dup10dup11dup12dup13dup14dup15dup16dup17dup18dup19dup20dup21dup22dup23dup24dup25dup26dup27dup28dup29" fmla="*/ 4007807 h 4731376"/>
                <a:gd name="connsiteX16dup0dup1dup2dup3dup4dup5dup6dup7dup8dup9dup10dup11dup12dup13dup14dup15dup16dup17dup18dup19dup20dup21dup22dup23dup24dup25dup26dup27dup28dup29" fmla="*/ 2229811 w 3523460"/>
                <a:gd name="connsiteY16dup0dup1dup2dup3dup4dup5dup6dup7dup8dup9dup10dup11dup12dup13dup14dup15dup16dup17dup18dup19dup20dup21dup22dup23dup24dup25dup26dup27dup28dup29" fmla="*/ 4731376 h 4731376"/>
                <a:gd name="connsiteX17dup0dup1dup2dup3dup4dup5dup6dup7dup8dup9dup10dup11dup12dup13dup14dup15dup16dup17dup18dup19dup20dup21dup22dup23dup24dup25dup26dup27dup28dup29" fmla="*/ 830382 w 3523460"/>
                <a:gd name="connsiteY17dup0dup1dup2dup3dup4dup5dup6dup7dup8dup9dup10dup11dup12dup13dup14dup15dup16dup17dup18dup19dup20dup21dup22dup23dup24dup25dup26dup27dup28dup29" fmla="*/ 4731376 h 4731376"/>
                <a:gd name="connsiteX0dup0dup1dup2dup3dup4dup5dup6dup7dup8dup9dup10dup11dup12dup13dup14dup15dup16dup17dup18dup19dup20dup21dup22dup23dup24dup25dup26dup27dup28dup29dup30" fmla="*/ 830382 w 3523460"/>
                <a:gd name="connsiteY0dup0dup1dup2dup3dup4dup5dup6dup7dup8dup9dup10dup11dup12dup13dup14dup15dup16dup17dup18dup19dup20dup21dup22dup23dup24dup25dup26dup27dup28dup29dup30" fmla="*/ 4731376 h 4731376"/>
                <a:gd name="connsiteX1dup0dup1dup2dup3dup4dup5dup6dup7dup8dup9dup10dup11dup12dup13dup14dup15dup16dup17dup18dup19dup20dup21dup22dup23dup24dup25dup26dup27dup28dup29dup30" fmla="*/ 870139 w 3523460"/>
                <a:gd name="connsiteY1dup0dup1dup2dup3dup4dup5dup6dup7dup8dup9dup10dup11dup12dup13dup14dup15dup16dup17dup18dup19dup20dup21dup22dup23dup24dup25dup26dup27dup28dup29dup30" fmla="*/ 4095273 h 4731376"/>
                <a:gd name="connsiteX2dup0dup1dup2dup3dup4dup5dup6dup7dup8dup9dup10dup11dup12dup13dup14dup15dup16dup17dup18dup19dup20dup21dup22dup23dup24dup25dup26dup27dup28dup29dup30" fmla="*/ 432816 w 3523460"/>
                <a:gd name="connsiteY2dup0dup1dup2dup3dup4dup5dup6dup7dup8dup9dup10dup11dup12dup13dup14dup15dup16dup17dup18dup19dup20dup21dup22dup23dup24dup25dup26dup27dup28dup29dup30" fmla="*/ 2274423 h 4731376"/>
                <a:gd name="connsiteX3dup0dup1dup2dup3dup4dup5dup6dup7dup8dup9dup10dup11dup12dup13dup14dup15dup16dup17dup18dup19dup20dup21dup22dup23dup24dup25dup26dup27dup28dup29dup30" fmla="*/ 75008 w 3523460"/>
                <a:gd name="connsiteY3dup0dup1dup2dup3dup4dup5dup6dup7dup8dup9dup10dup11dup12dup13dup14dup15dup16dup17dup18dup19dup20dup21dup22dup23dup24dup25dup26dup27dup28dup29dup30" fmla="*/ 970409 h 4731376"/>
                <a:gd name="connsiteX4dup0dup1dup2dup3dup4dup5dup6dup7dup8dup9dup10dup11dup12dup13dup14dup15dup16dup17dup18dup19dup20dup21dup22dup23dup24dup25dup26dup27dup28dup29dup30" fmla="*/ 766771 w 3523460"/>
                <a:gd name="connsiteY4dup0dup1dup2dup3dup4dup5dup6dup7dup8dup9dup10dup11dup12dup13dup14dup15dup16dup17dup18dup19dup20dup21dup22dup23dup24dup25dup26dup27dup28dup29dup30" fmla="*/ 1972273 h 4731376"/>
                <a:gd name="connsiteX5dup0dup1dup2dup3dup4dup5dup6dup7dup8dup9dup10dup11dup12dup13dup14dup15dup16dup17dup18dup19dup20dup21dup22dup23dup24dup25dup26dup27dup28dup29dup30" fmla="*/ 711112 w 3523460"/>
                <a:gd name="connsiteY5dup0dup1dup2dup3dup4dup5dup6dup7dup8dup9dup10dup11dup12dup13dup14dup15dup16dup17dup18dup19dup20dup21dup22dup23dup24dup25dup26dup27dup28dup29dup30" fmla="*/ 215035 h 4731376"/>
                <a:gd name="connsiteX6dup0dup1dup2dup3dup4dup5dup6dup7dup8dup9dup10dup11dup12dup13dup14dup15dup16dup17dup18dup19dup20dup21dup22dup23dup24dup25dup26dup27dup28dup29dup30" fmla="*/ 1251801 w 3523460"/>
                <a:gd name="connsiteY6dup0dup1dup2dup3dup4dup5dup6dup7dup8dup9dup10dup11dup12dup13dup14dup15dup16dup17dup18dup19dup20dup21dup22dup23dup24dup25dup26dup27dup28dup29dup30" fmla="*/ 1765539 h 4731376"/>
                <a:gd name="connsiteX7dup0dup1dup2dup3dup4dup5dup6dup7dup8dup9dup10dup11dup12dup13dup14dup15dup16dup17dup18dup19dup20dup21dup22dup23dup24dup25dup26dup27dup28dup29dup30" fmla="*/ 1458534 w 3523460"/>
                <a:gd name="connsiteY7dup0dup1dup2dup3dup4dup5dup6dup7dup8dup9dup10dup11dup12dup13dup14dup15dup16dup17dup18dup19dup20dup21dup22dup23dup24dup25dup26dup27dup28dup29dup30" fmla="*/ 350 h 4731376"/>
                <a:gd name="connsiteX8dup0dup1dup2dup3dup4dup5dup6dup7dup8dup9dup10dup11dup12dup13dup14dup15dup16dup17dup18dup19dup20dup21dup22dup23dup24dup25dup26dup27dup28dup29dup30" fmla="*/ 1776587 w 3523460"/>
                <a:gd name="connsiteY8dup0dup1dup2dup3dup4dup5dup6dup7dup8dup9dup10dup11dup12dup13dup14dup15dup16dup17dup18dup19dup20dup21dup22dup23dup24dup25dup26dup27dup28dup29dup30" fmla="*/ 1821199 h 4731376"/>
                <a:gd name="connsiteX9dup0dup1dup2dup3dup4dup5dup6dup7dup8dup9dup10dup11dup12dup13dup14dup15dup16dup17dup18dup19dup20dup21dup22dup23dup24dup25dup26dup27dup28dup29dup30" fmla="*/ 2492205 w 3523460"/>
                <a:gd name="connsiteY9dup0dup1dup2dup3dup4dup5dup6dup7dup8dup9dup10dup11dup12dup13dup14dup15dup16dup17dup18dup19dup20dup21dup22dup23dup24dup25dup26dup27dup28dup29dup30" fmla="*/ 334305 h 4731376"/>
                <a:gd name="connsiteX10dup0dup1dup2dup3dup4dup5dup6dup7dup8dup9dup10dup11dup12dup13dup14dup15dup16dup17dup18dup19dup20dup21dup22dup23dup24dup25dup26dup27dup28dup29dup30" fmla="*/ 2213909 w 3523460"/>
                <a:gd name="connsiteY10dup0dup1dup2dup3dup4dup5dup6dup7dup8dup9dup10dup11dup12dup13dup14dup15dup16dup17dup18dup19dup20dup21dup22dup23dup24dup25dup26dup27dup28dup29dup30" fmla="*/ 1956371 h 4731376"/>
                <a:gd name="connsiteX11dup0dup1dup2dup3dup4dup5dup6dup7dup8dup9dup10dup11dup12dup13dup14dup15dup16dup17dup18dup19dup20dup21dup22dup23dup24dup25dup26dup27dup28dup29dup30" fmla="*/ 2325227 w 3523460"/>
                <a:gd name="connsiteY11dup0dup1dup2dup3dup4dup5dup6dup7dup8dup9dup10dup11dup12dup13dup14dup15dup16dup17dup18dup19dup20dup21dup22dup23dup24dup25dup26dup27dup28dup29dup30" fmla="*/ 2711745 h 4731376"/>
                <a:gd name="connsiteX12dup0dup1dup2dup3dup4dup5dup6dup7dup8dup9dup10dup11dup12dup13dup14dup15dup16dup17dup18dup19dup20dup21dup22dup23dup24dup25dup26dup27dup28dup29dup30" fmla="*/ 2762549 w 3523460"/>
                <a:gd name="connsiteY12dup0dup1dup2dup3dup4dup5dup6dup7dup8dup9dup10dup11dup12dup13dup14dup15dup16dup17dup18dup19dup20dup21dup22dup23dup24dup25dup26dup27dup28dup29dup30" fmla="*/ 2266471 h 4731376"/>
                <a:gd name="connsiteX13dup0dup1dup2dup3dup4dup5dup6dup7dup8dup9dup10dup11dup12dup13dup14dup15dup16dup17dup18dup19dup20dup21dup22dup23dup24dup25dup26dup27dup28dup29dup30" fmla="*/ 3509971 w 3523460"/>
                <a:gd name="connsiteY13dup0dup1dup2dup3dup4dup5dup6dup7dup8dup9dup10dup11dup12dup13dup14dup15dup16dup17dup18dup19dup20dup21dup22dup23dup24dup25dup26dup27dup28dup29dup30" fmla="*/ 2163105 h 4731376"/>
                <a:gd name="connsiteX14dup0dup1dup2dup3dup4dup5dup6dup7dup8dup9dup10dup11dup12dup13dup14dup15dup16dup17dup18dup19dup20dup21dup22dup23dup24dup25dup26dup27dup28dup29dup30" fmla="*/ 2778451 w 3523460"/>
                <a:gd name="connsiteY14dup0dup1dup2dup3dup4dup5dup6dup7dup8dup9dup10dup11dup12dup13dup14dup15dup16dup17dup18dup19dup20dup21dup22dup23dup24dup25dup26dup27dup28dup29dup30" fmla="*/ 2942332 h 4731376"/>
                <a:gd name="connsiteX15dup0dup1dup2dup3dup4dup5dup6dup7dup8dup9dup10dup11dup12dup13dup14dup15dup16dup17dup18dup19dup20dup21dup22dup23dup24dup25dup26dup27dup28dup29dup30" fmla="*/ 2118493 w 3523460"/>
                <a:gd name="connsiteY15dup0dup1dup2dup3dup4dup5dup6dup7dup8dup9dup10dup11dup12dup13dup14dup15dup16dup17dup18dup19dup20dup21dup22dup23dup24dup25dup26dup27dup28dup29dup30" fmla="*/ 4007807 h 4731376"/>
                <a:gd name="connsiteX16dup0dup1dup2dup3dup4dup5dup6dup7dup8dup9dup10dup11dup12dup13dup14dup15dup16dup17dup18dup19dup20dup21dup22dup23dup24dup25dup26dup27dup28dup29dup30" fmla="*/ 2229811 w 3523460"/>
                <a:gd name="connsiteY16dup0dup1dup2dup3dup4dup5dup6dup7dup8dup9dup10dup11dup12dup13dup14dup15dup16dup17dup18dup19dup20dup21dup22dup23dup24dup25dup26dup27dup28dup29dup30" fmla="*/ 4731376 h 4731376"/>
                <a:gd name="connsiteX17dup0dup1dup2dup3dup4dup5dup6dup7dup8dup9dup10dup11dup12dup13dup14dup15dup16dup17dup18dup19dup20dup21dup22dup23dup24dup25dup26dup27dup28dup29dup30" fmla="*/ 830382 w 3523460"/>
                <a:gd name="connsiteY17dup0dup1dup2dup3dup4dup5dup6dup7dup8dup9dup10dup11dup12dup13dup14dup15dup16dup17dup18dup19dup20dup21dup22dup23dup24dup25dup26dup27dup28dup29dup30" fmla="*/ 4731376 h 4731376"/>
                <a:gd name="connsiteX0dup0dup1dup2dup3dup4dup5dup6dup7dup8dup9dup10dup11dup12dup13dup14dup15dup16dup17dup18dup19dup20dup21dup22dup23dup24dup25dup26dup27dup28dup29dup30dup31" fmla="*/ 830382 w 3523460"/>
                <a:gd name="connsiteY0dup0dup1dup2dup3dup4dup5dup6dup7dup8dup9dup10dup11dup12dup13dup14dup15dup16dup17dup18dup19dup20dup21dup22dup23dup24dup25dup26dup27dup28dup29dup30dup31" fmla="*/ 4731376 h 4731376"/>
                <a:gd name="connsiteX1dup0dup1dup2dup3dup4dup5dup6dup7dup8dup9dup10dup11dup12dup13dup14dup15dup16dup17dup18dup19dup20dup21dup22dup23dup24dup25dup26dup27dup28dup29dup30dup31" fmla="*/ 870139 w 3523460"/>
                <a:gd name="connsiteY1dup0dup1dup2dup3dup4dup5dup6dup7dup8dup9dup10dup11dup12dup13dup14dup15dup16dup17dup18dup19dup20dup21dup22dup23dup24dup25dup26dup27dup28dup29dup30dup31" fmla="*/ 4095273 h 4731376"/>
                <a:gd name="connsiteX2dup0dup1dup2dup3dup4dup5dup6dup7dup8dup9dup10dup11dup12dup13dup14dup15dup16dup17dup18dup19dup20dup21dup22dup23dup24dup25dup26dup27dup28dup29dup30dup31" fmla="*/ 432816 w 3523460"/>
                <a:gd name="connsiteY2dup0dup1dup2dup3dup4dup5dup6dup7dup8dup9dup10dup11dup12dup13dup14dup15dup16dup17dup18dup19dup20dup21dup22dup23dup24dup25dup26dup27dup28dup29dup30dup31" fmla="*/ 2274423 h 4731376"/>
                <a:gd name="connsiteX3dup0dup1dup2dup3dup4dup5dup6dup7dup8dup9dup10dup11dup12dup13dup14dup15dup16dup17dup18dup19dup20dup21dup22dup23dup24dup25dup26dup27dup28dup29dup30dup31" fmla="*/ 75008 w 3523460"/>
                <a:gd name="connsiteY3dup0dup1dup2dup3dup4dup5dup6dup7dup8dup9dup10dup11dup12dup13dup14dup15dup16dup17dup18dup19dup20dup21dup22dup23dup24dup25dup26dup27dup28dup29dup30dup31" fmla="*/ 970409 h 4731376"/>
                <a:gd name="connsiteX4dup0dup1dup2dup3dup4dup5dup6dup7dup8dup9dup10dup11dup12dup13dup14dup15dup16dup17dup18dup19dup20dup21dup22dup23dup24dup25dup26dup27dup28dup29dup30dup31" fmla="*/ 766771 w 3523460"/>
                <a:gd name="connsiteY4dup0dup1dup2dup3dup4dup5dup6dup7dup8dup9dup10dup11dup12dup13dup14dup15dup16dup17dup18dup19dup20dup21dup22dup23dup24dup25dup26dup27dup28dup29dup30dup31" fmla="*/ 1972273 h 4731376"/>
                <a:gd name="connsiteX5dup0dup1dup2dup3dup4dup5dup6dup7dup8dup9dup10dup11dup12dup13dup14dup15dup16dup17dup18dup19dup20dup21dup22dup23dup24dup25dup26dup27dup28dup29dup30dup31" fmla="*/ 711112 w 3523460"/>
                <a:gd name="connsiteY5dup0dup1dup2dup3dup4dup5dup6dup7dup8dup9dup10dup11dup12dup13dup14dup15dup16dup17dup18dup19dup20dup21dup22dup23dup24dup25dup26dup27dup28dup29dup30dup31" fmla="*/ 215035 h 4731376"/>
                <a:gd name="connsiteX6dup0dup1dup2dup3dup4dup5dup6dup7dup8dup9dup10dup11dup12dup13dup14dup15dup16dup17dup18dup19dup20dup21dup22dup23dup24dup25dup26dup27dup28dup29dup30dup31" fmla="*/ 1251801 w 3523460"/>
                <a:gd name="connsiteY6dup0dup1dup2dup3dup4dup5dup6dup7dup8dup9dup10dup11dup12dup13dup14dup15dup16dup17dup18dup19dup20dup21dup22dup23dup24dup25dup26dup27dup28dup29dup30dup31" fmla="*/ 1765539 h 4731376"/>
                <a:gd name="connsiteX7dup0dup1dup2dup3dup4dup5dup6dup7dup8dup9dup10dup11dup12dup13dup14dup15dup16dup17dup18dup19dup20dup21dup22dup23dup24dup25dup26dup27dup28dup29dup30dup31" fmla="*/ 1458534 w 3523460"/>
                <a:gd name="connsiteY7dup0dup1dup2dup3dup4dup5dup6dup7dup8dup9dup10dup11dup12dup13dup14dup15dup16dup17dup18dup19dup20dup21dup22dup23dup24dup25dup26dup27dup28dup29dup30dup31" fmla="*/ 350 h 4731376"/>
                <a:gd name="connsiteX8dup0dup1dup2dup3dup4dup5dup6dup7dup8dup9dup10dup11dup12dup13dup14dup15dup16dup17dup18dup19dup20dup21dup22dup23dup24dup25dup26dup27dup28dup29dup30dup31" fmla="*/ 1776587 w 3523460"/>
                <a:gd name="connsiteY8dup0dup1dup2dup3dup4dup5dup6dup7dup8dup9dup10dup11dup12dup13dup14dup15dup16dup17dup18dup19dup20dup21dup22dup23dup24dup25dup26dup27dup28dup29dup30dup31" fmla="*/ 1821199 h 4731376"/>
                <a:gd name="connsiteX9dup0dup1dup2dup3dup4dup5dup6dup7dup8dup9dup10dup11dup12dup13dup14dup15dup16dup17dup18dup19dup20dup21dup22dup23dup24dup25dup26dup27dup28dup29dup30dup31" fmla="*/ 2492205 w 3523460"/>
                <a:gd name="connsiteY9dup0dup1dup2dup3dup4dup5dup6dup7dup8dup9dup10dup11dup12dup13dup14dup15dup16dup17dup18dup19dup20dup21dup22dup23dup24dup25dup26dup27dup28dup29dup30dup31" fmla="*/ 334305 h 4731376"/>
                <a:gd name="connsiteX10dup0dup1dup2dup3dup4dup5dup6dup7dup8dup9dup10dup11dup12dup13dup14dup15dup16dup17dup18dup19dup20dup21dup22dup23dup24dup25dup26dup27dup28dup29dup30dup31" fmla="*/ 2213909 w 3523460"/>
                <a:gd name="connsiteY10dup0dup1dup2dup3dup4dup5dup6dup7dup8dup9dup10dup11dup12dup13dup14dup15dup16dup17dup18dup19dup20dup21dup22dup23dup24dup25dup26dup27dup28dup29dup30dup31" fmla="*/ 1956371 h 4731376"/>
                <a:gd name="connsiteX11dup0dup1dup2dup3dup4dup5dup6dup7dup8dup9dup10dup11dup12dup13dup14dup15dup16dup17dup18dup19dup20dup21dup22dup23dup24dup25dup26dup27dup28dup29dup30dup31" fmla="*/ 2325227 w 3523460"/>
                <a:gd name="connsiteY11dup0dup1dup2dup3dup4dup5dup6dup7dup8dup9dup10dup11dup12dup13dup14dup15dup16dup17dup18dup19dup20dup21dup22dup23dup24dup25dup26dup27dup28dup29dup30dup31" fmla="*/ 2711745 h 4731376"/>
                <a:gd name="connsiteX12dup0dup1dup2dup3dup4dup5dup6dup7dup8dup9dup10dup11dup12dup13dup14dup15dup16dup17dup18dup19dup20dup21dup22dup23dup24dup25dup26dup27dup28dup29dup30dup31" fmla="*/ 2762549 w 3523460"/>
                <a:gd name="connsiteY12dup0dup1dup2dup3dup4dup5dup6dup7dup8dup9dup10dup11dup12dup13dup14dup15dup16dup17dup18dup19dup20dup21dup22dup23dup24dup25dup26dup27dup28dup29dup30dup31" fmla="*/ 2266471 h 4731376"/>
                <a:gd name="connsiteX13dup0dup1dup2dup3dup4dup5dup6dup7dup8dup9dup10dup11dup12dup13dup14dup15dup16dup17dup18dup19dup20dup21dup22dup23dup24dup25dup26dup27dup28dup29dup30dup31" fmla="*/ 3509971 w 3523460"/>
                <a:gd name="connsiteY13dup0dup1dup2dup3dup4dup5dup6dup7dup8dup9dup10dup11dup12dup13dup14dup15dup16dup17dup18dup19dup20dup21dup22dup23dup24dup25dup26dup27dup28dup29dup30dup31" fmla="*/ 2163105 h 4731376"/>
                <a:gd name="connsiteX14dup0dup1dup2dup3dup4dup5dup6dup7dup8dup9dup10dup11dup12dup13dup14dup15dup16dup17dup18dup19dup20dup21dup22dup23dup24dup25dup26dup27dup28dup29dup30dup31" fmla="*/ 2778451 w 3523460"/>
                <a:gd name="connsiteY14dup0dup1dup2dup3dup4dup5dup6dup7dup8dup9dup10dup11dup12dup13dup14dup15dup16dup17dup18dup19dup20dup21dup22dup23dup24dup25dup26dup27dup28dup29dup30dup31" fmla="*/ 2942332 h 4731376"/>
                <a:gd name="connsiteX15dup0dup1dup2dup3dup4dup5dup6dup7dup8dup9dup10dup11dup12dup13dup14dup15dup16dup17dup18dup19dup20dup21dup22dup23dup24dup25dup26dup27dup28dup29dup30dup31" fmla="*/ 2118493 w 3523460"/>
                <a:gd name="connsiteY15dup0dup1dup2dup3dup4dup5dup6dup7dup8dup9dup10dup11dup12dup13dup14dup15dup16dup17dup18dup19dup20dup21dup22dup23dup24dup25dup26dup27dup28dup29dup30dup31" fmla="*/ 4007807 h 4731376"/>
                <a:gd name="connsiteX16dup0dup1dup2dup3dup4dup5dup6dup7dup8dup9dup10dup11dup12dup13dup14dup15dup16dup17dup18dup19dup20dup21dup22dup23dup24dup25dup26dup27dup28dup29dup30dup31" fmla="*/ 2229811 w 3523460"/>
                <a:gd name="connsiteY16dup0dup1dup2dup3dup4dup5dup6dup7dup8dup9dup10dup11dup12dup13dup14dup15dup16dup17dup18dup19dup20dup21dup22dup23dup24dup25dup26dup27dup28dup29dup30dup31" fmla="*/ 4731376 h 4731376"/>
                <a:gd name="connsiteX17dup0dup1dup2dup3dup4dup5dup6dup7dup8dup9dup10dup11dup12dup13dup14dup15dup16dup17dup18dup19dup20dup21dup22dup23dup24dup25dup26dup27dup28dup29dup30dup31" fmla="*/ 830382 w 3523460"/>
                <a:gd name="connsiteY17dup0dup1dup2dup3dup4dup5dup6dup7dup8dup9dup10dup11dup12dup13dup14dup15dup16dup17dup18dup19dup20dup21dup22dup23dup24dup25dup26dup27dup28dup29dup30dup31" fmla="*/ 4731376 h 4731376"/>
                <a:gd name="connsiteX0dup0dup1dup2dup3dup4dup5dup6dup7dup8dup9dup10dup11dup12dup13dup14dup15dup16dup17dup18dup19dup20dup21dup22dup23dup24dup25dup26dup27dup28dup29dup30dup31dup32" fmla="*/ 830382 w 3523460"/>
                <a:gd name="connsiteY0dup0dup1dup2dup3dup4dup5dup6dup7dup8dup9dup10dup11dup12dup13dup14dup15dup16dup17dup18dup19dup20dup21dup22dup23dup24dup25dup26dup27dup28dup29dup30dup31dup32" fmla="*/ 4731376 h 4731376"/>
                <a:gd name="connsiteX1dup0dup1dup2dup3dup4dup5dup6dup7dup8dup9dup10dup11dup12dup13dup14dup15dup16dup17dup18dup19dup20dup21dup22dup23dup24dup25dup26dup27dup28dup29dup30dup31dup32" fmla="*/ 870139 w 3523460"/>
                <a:gd name="connsiteY1dup0dup1dup2dup3dup4dup5dup6dup7dup8dup9dup10dup11dup12dup13dup14dup15dup16dup17dup18dup19dup20dup21dup22dup23dup24dup25dup26dup27dup28dup29dup30dup31dup32" fmla="*/ 4095273 h 4731376"/>
                <a:gd name="connsiteX2dup0dup1dup2dup3dup4dup5dup6dup7dup8dup9dup10dup11dup12dup13dup14dup15dup16dup17dup18dup19dup20dup21dup22dup23dup24dup25dup26dup27dup28dup29dup30dup31dup32" fmla="*/ 432816 w 3523460"/>
                <a:gd name="connsiteY2dup0dup1dup2dup3dup4dup5dup6dup7dup8dup9dup10dup11dup12dup13dup14dup15dup16dup17dup18dup19dup20dup21dup22dup23dup24dup25dup26dup27dup28dup29dup30dup31dup32" fmla="*/ 2274423 h 4731376"/>
                <a:gd name="connsiteX3dup0dup1dup2dup3dup4dup5dup6dup7dup8dup9dup10dup11dup12dup13dup14dup15dup16dup17dup18dup19dup20dup21dup22dup23dup24dup25dup26dup27dup28dup29dup30dup31dup32" fmla="*/ 75008 w 3523460"/>
                <a:gd name="connsiteY3dup0dup1dup2dup3dup4dup5dup6dup7dup8dup9dup10dup11dup12dup13dup14dup15dup16dup17dup18dup19dup20dup21dup22dup23dup24dup25dup26dup27dup28dup29dup30dup31dup32" fmla="*/ 970409 h 4731376"/>
                <a:gd name="connsiteX4dup0dup1dup2dup3dup4dup5dup6dup7dup8dup9dup10dup11dup12dup13dup14dup15dup16dup17dup18dup19dup20dup21dup22dup23dup24dup25dup26dup27dup28dup29dup30dup31dup32" fmla="*/ 766771 w 3523460"/>
                <a:gd name="connsiteY4dup0dup1dup2dup3dup4dup5dup6dup7dup8dup9dup10dup11dup12dup13dup14dup15dup16dup17dup18dup19dup20dup21dup22dup23dup24dup25dup26dup27dup28dup29dup30dup31dup32" fmla="*/ 1972273 h 4731376"/>
                <a:gd name="connsiteX5dup0dup1dup2dup3dup4dup5dup6dup7dup8dup9dup10dup11dup12dup13dup14dup15dup16dup17dup18dup19dup20dup21dup22dup23dup24dup25dup26dup27dup28dup29dup30dup31dup32" fmla="*/ 711112 w 3523460"/>
                <a:gd name="connsiteY5dup0dup1dup2dup3dup4dup5dup6dup7dup8dup9dup10dup11dup12dup13dup14dup15dup16dup17dup18dup19dup20dup21dup22dup23dup24dup25dup26dup27dup28dup29dup30dup31dup32" fmla="*/ 215035 h 4731376"/>
                <a:gd name="connsiteX6dup0dup1dup2dup3dup4dup5dup6dup7dup8dup9dup10dup11dup12dup13dup14dup15dup16dup17dup18dup19dup20dup21dup22dup23dup24dup25dup26dup27dup28dup29dup30dup31dup32" fmla="*/ 1251801 w 3523460"/>
                <a:gd name="connsiteY6dup0dup1dup2dup3dup4dup5dup6dup7dup8dup9dup10dup11dup12dup13dup14dup15dup16dup17dup18dup19dup20dup21dup22dup23dup24dup25dup26dup27dup28dup29dup30dup31dup32" fmla="*/ 1765539 h 4731376"/>
                <a:gd name="connsiteX7dup0dup1dup2dup3dup4dup5dup6dup7dup8dup9dup10dup11dup12dup13dup14dup15dup16dup17dup18dup19dup20dup21dup22dup23dup24dup25dup26dup27dup28dup29dup30dup31dup32" fmla="*/ 1458534 w 3523460"/>
                <a:gd name="connsiteY7dup0dup1dup2dup3dup4dup5dup6dup7dup8dup9dup10dup11dup12dup13dup14dup15dup16dup17dup18dup19dup20dup21dup22dup23dup24dup25dup26dup27dup28dup29dup30dup31dup32" fmla="*/ 350 h 4731376"/>
                <a:gd name="connsiteX8dup0dup1dup2dup3dup4dup5dup6dup7dup8dup9dup10dup11dup12dup13dup14dup15dup16dup17dup18dup19dup20dup21dup22dup23dup24dup25dup26dup27dup28dup29dup30dup31dup32" fmla="*/ 1776587 w 3523460"/>
                <a:gd name="connsiteY8dup0dup1dup2dup3dup4dup5dup6dup7dup8dup9dup10dup11dup12dup13dup14dup15dup16dup17dup18dup19dup20dup21dup22dup23dup24dup25dup26dup27dup28dup29dup30dup31dup32" fmla="*/ 1821199 h 4731376"/>
                <a:gd name="connsiteX9dup0dup1dup2dup3dup4dup5dup6dup7dup8dup9dup10dup11dup12dup13dup14dup15dup16dup17dup18dup19dup20dup21dup22dup23dup24dup25dup26dup27dup28dup29dup30dup31dup32" fmla="*/ 2492205 w 3523460"/>
                <a:gd name="connsiteY9dup0dup1dup2dup3dup4dup5dup6dup7dup8dup9dup10dup11dup12dup13dup14dup15dup16dup17dup18dup19dup20dup21dup22dup23dup24dup25dup26dup27dup28dup29dup30dup31dup32" fmla="*/ 334305 h 4731376"/>
                <a:gd name="connsiteX10dup0dup1dup2dup3dup4dup5dup6dup7dup8dup9dup10dup11dup12dup13dup14dup15dup16dup17dup18dup19dup20dup21dup22dup23dup24dup25dup26dup27dup28dup29dup30dup31dup32" fmla="*/ 2213909 w 3523460"/>
                <a:gd name="connsiteY10dup0dup1dup2dup3dup4dup5dup6dup7dup8dup9dup10dup11dup12dup13dup14dup15dup16dup17dup18dup19dup20dup21dup22dup23dup24dup25dup26dup27dup28dup29dup30dup31dup32" fmla="*/ 1956371 h 4731376"/>
                <a:gd name="connsiteX11dup0dup1dup2dup3dup4dup5dup6dup7dup8dup9dup10dup11dup12dup13dup14dup15dup16dup17dup18dup19dup20dup21dup22dup23dup24dup25dup26dup27dup28dup29dup30dup31dup32" fmla="*/ 2325227 w 3523460"/>
                <a:gd name="connsiteY11dup0dup1dup2dup3dup4dup5dup6dup7dup8dup9dup10dup11dup12dup13dup14dup15dup16dup17dup18dup19dup20dup21dup22dup23dup24dup25dup26dup27dup28dup29dup30dup31dup32" fmla="*/ 2711745 h 4731376"/>
                <a:gd name="connsiteX12dup0dup1dup2dup3dup4dup5dup6dup7dup8dup9dup10dup11dup12dup13dup14dup15dup16dup17dup18dup19dup20dup21dup22dup23dup24dup25dup26dup27dup28dup29dup30dup31dup32" fmla="*/ 2762549 w 3523460"/>
                <a:gd name="connsiteY12dup0dup1dup2dup3dup4dup5dup6dup7dup8dup9dup10dup11dup12dup13dup14dup15dup16dup17dup18dup19dup20dup21dup22dup23dup24dup25dup26dup27dup28dup29dup30dup31dup32" fmla="*/ 2266471 h 4731376"/>
                <a:gd name="connsiteX13dup0dup1dup2dup3dup4dup5dup6dup7dup8dup9dup10dup11dup12dup13dup14dup15dup16dup17dup18dup19dup20dup21dup22dup23dup24dup25dup26dup27dup28dup29dup30dup31dup32" fmla="*/ 3509971 w 3523460"/>
                <a:gd name="connsiteY13dup0dup1dup2dup3dup4dup5dup6dup7dup8dup9dup10dup11dup12dup13dup14dup15dup16dup17dup18dup19dup20dup21dup22dup23dup24dup25dup26dup27dup28dup29dup30dup31dup32" fmla="*/ 2163105 h 4731376"/>
                <a:gd name="connsiteX14dup0dup1dup2dup3dup4dup5dup6dup7dup8dup9dup10dup11dup12dup13dup14dup15dup16dup17dup18dup19dup20dup21dup22dup23dup24dup25dup26dup27dup28dup29dup30dup31dup32" fmla="*/ 2778451 w 3523460"/>
                <a:gd name="connsiteY14dup0dup1dup2dup3dup4dup5dup6dup7dup8dup9dup10dup11dup12dup13dup14dup15dup16dup17dup18dup19dup20dup21dup22dup23dup24dup25dup26dup27dup28dup29dup30dup31dup32" fmla="*/ 2942332 h 4731376"/>
                <a:gd name="connsiteX15dup0dup1dup2dup3dup4dup5dup6dup7dup8dup9dup10dup11dup12dup13dup14dup15dup16dup17dup18dup19dup20dup21dup22dup23dup24dup25dup26dup27dup28dup29dup30dup31dup32" fmla="*/ 2118493 w 3523460"/>
                <a:gd name="connsiteY15dup0dup1dup2dup3dup4dup5dup6dup7dup8dup9dup10dup11dup12dup13dup14dup15dup16dup17dup18dup19dup20dup21dup22dup23dup24dup25dup26dup27dup28dup29dup30dup31dup32" fmla="*/ 4007807 h 4731376"/>
                <a:gd name="connsiteX16dup0dup1dup2dup3dup4dup5dup6dup7dup8dup9dup10dup11dup12dup13dup14dup15dup16dup17dup18dup19dup20dup21dup22dup23dup24dup25dup26dup27dup28dup29dup30dup31dup32" fmla="*/ 2229811 w 3523460"/>
                <a:gd name="connsiteY16dup0dup1dup2dup3dup4dup5dup6dup7dup8dup9dup10dup11dup12dup13dup14dup15dup16dup17dup18dup19dup20dup21dup22dup23dup24dup25dup26dup27dup28dup29dup30dup31dup32" fmla="*/ 4731376 h 4731376"/>
                <a:gd name="connsiteX17dup0dup1dup2dup3dup4dup5dup6dup7dup8dup9dup10dup11dup12dup13dup14dup15dup16dup17dup18dup19dup20dup21dup22dup23dup24dup25dup26dup27dup28dup29dup30dup31dup32" fmla="*/ 830382 w 3523460"/>
                <a:gd name="connsiteY17dup0dup1dup2dup3dup4dup5dup6dup7dup8dup9dup10dup11dup12dup13dup14dup15dup16dup17dup18dup19dup20dup21dup22dup23dup24dup25dup26dup27dup28dup29dup30dup31dup32" fmla="*/ 4731376 h 4731376"/>
                <a:gd name="connsiteX0dup0dup1dup2dup3dup4dup5dup6dup7dup8dup9dup10dup11dup12dup13dup14dup15dup16dup17dup18dup19dup20dup21dup22dup23dup24dup25dup26dup27dup28dup29dup30dup31dup32dup33" fmla="*/ 830382 w 3523460"/>
                <a:gd name="connsiteY0dup0dup1dup2dup3dup4dup5dup6dup7dup8dup9dup10dup11dup12dup13dup14dup15dup16dup17dup18dup19dup20dup21dup22dup23dup24dup25dup26dup27dup28dup29dup30dup31dup32dup33" fmla="*/ 4731376 h 4731376"/>
                <a:gd name="connsiteX1dup0dup1dup2dup3dup4dup5dup6dup7dup8dup9dup10dup11dup12dup13dup14dup15dup16dup17dup18dup19dup20dup21dup22dup23dup24dup25dup26dup27dup28dup29dup30dup31dup32dup33" fmla="*/ 870139 w 3523460"/>
                <a:gd name="connsiteY1dup0dup1dup2dup3dup4dup5dup6dup7dup8dup9dup10dup11dup12dup13dup14dup15dup16dup17dup18dup19dup20dup21dup22dup23dup24dup25dup26dup27dup28dup29dup30dup31dup32dup33" fmla="*/ 4095273 h 4731376"/>
                <a:gd name="connsiteX2dup0dup1dup2dup3dup4dup5dup6dup7dup8dup9dup10dup11dup12dup13dup14dup15dup16dup17dup18dup19dup20dup21dup22dup23dup24dup25dup26dup27dup28dup29dup30dup31dup32dup33" fmla="*/ 432816 w 3523460"/>
                <a:gd name="connsiteY2dup0dup1dup2dup3dup4dup5dup6dup7dup8dup9dup10dup11dup12dup13dup14dup15dup16dup17dup18dup19dup20dup21dup22dup23dup24dup25dup26dup27dup28dup29dup30dup31dup32dup33" fmla="*/ 2274423 h 4731376"/>
                <a:gd name="connsiteX3dup0dup1dup2dup3dup4dup5dup6dup7dup8dup9dup10dup11dup12dup13dup14dup15dup16dup17dup18dup19dup20dup21dup22dup23dup24dup25dup26dup27dup28dup29dup30dup31dup32dup33" fmla="*/ 75008 w 3523460"/>
                <a:gd name="connsiteY3dup0dup1dup2dup3dup4dup5dup6dup7dup8dup9dup10dup11dup12dup13dup14dup15dup16dup17dup18dup19dup20dup21dup22dup23dup24dup25dup26dup27dup28dup29dup30dup31dup32dup33" fmla="*/ 970409 h 4731376"/>
                <a:gd name="connsiteX4dup0dup1dup2dup3dup4dup5dup6dup7dup8dup9dup10dup11dup12dup13dup14dup15dup16dup17dup18dup19dup20dup21dup22dup23dup24dup25dup26dup27dup28dup29dup30dup31dup32dup33" fmla="*/ 766771 w 3523460"/>
                <a:gd name="connsiteY4dup0dup1dup2dup3dup4dup5dup6dup7dup8dup9dup10dup11dup12dup13dup14dup15dup16dup17dup18dup19dup20dup21dup22dup23dup24dup25dup26dup27dup28dup29dup30dup31dup32dup33" fmla="*/ 1972273 h 4731376"/>
                <a:gd name="connsiteX5dup0dup1dup2dup3dup4dup5dup6dup7dup8dup9dup10dup11dup12dup13dup14dup15dup16dup17dup18dup19dup20dup21dup22dup23dup24dup25dup26dup27dup28dup29dup30dup31dup32dup33" fmla="*/ 711112 w 3523460"/>
                <a:gd name="connsiteY5dup0dup1dup2dup3dup4dup5dup6dup7dup8dup9dup10dup11dup12dup13dup14dup15dup16dup17dup18dup19dup20dup21dup22dup23dup24dup25dup26dup27dup28dup29dup30dup31dup32dup33" fmla="*/ 215035 h 4731376"/>
                <a:gd name="connsiteX6dup0dup1dup2dup3dup4dup5dup6dup7dup8dup9dup10dup11dup12dup13dup14dup15dup16dup17dup18dup19dup20dup21dup22dup23dup24dup25dup26dup27dup28dup29dup30dup31dup32dup33" fmla="*/ 1251801 w 3523460"/>
                <a:gd name="connsiteY6dup0dup1dup2dup3dup4dup5dup6dup7dup8dup9dup10dup11dup12dup13dup14dup15dup16dup17dup18dup19dup20dup21dup22dup23dup24dup25dup26dup27dup28dup29dup30dup31dup32dup33" fmla="*/ 1765539 h 4731376"/>
                <a:gd name="connsiteX7dup0dup1dup2dup3dup4dup5dup6dup7dup8dup9dup10dup11dup12dup13dup14dup15dup16dup17dup18dup19dup20dup21dup22dup23dup24dup25dup26dup27dup28dup29dup30dup31dup32dup33" fmla="*/ 1458534 w 3523460"/>
                <a:gd name="connsiteY7dup0dup1dup2dup3dup4dup5dup6dup7dup8dup9dup10dup11dup12dup13dup14dup15dup16dup17dup18dup19dup20dup21dup22dup23dup24dup25dup26dup27dup28dup29dup30dup31dup32dup33" fmla="*/ 350 h 4731376"/>
                <a:gd name="connsiteX8dup0dup1dup2dup3dup4dup5dup6dup7dup8dup9dup10dup11dup12dup13dup14dup15dup16dup17dup18dup19dup20dup21dup22dup23dup24dup25dup26dup27dup28dup29dup30dup31dup32dup33" fmla="*/ 1776587 w 3523460"/>
                <a:gd name="connsiteY8dup0dup1dup2dup3dup4dup5dup6dup7dup8dup9dup10dup11dup12dup13dup14dup15dup16dup17dup18dup19dup20dup21dup22dup23dup24dup25dup26dup27dup28dup29dup30dup31dup32dup33" fmla="*/ 1821199 h 4731376"/>
                <a:gd name="connsiteX9dup0dup1dup2dup3dup4dup5dup6dup7dup8dup9dup10dup11dup12dup13dup14dup15dup16dup17dup18dup19dup20dup21dup22dup23dup24dup25dup26dup27dup28dup29dup30dup31dup32dup33" fmla="*/ 2492205 w 3523460"/>
                <a:gd name="connsiteY9dup0dup1dup2dup3dup4dup5dup6dup7dup8dup9dup10dup11dup12dup13dup14dup15dup16dup17dup18dup19dup20dup21dup22dup23dup24dup25dup26dup27dup28dup29dup30dup31dup32dup33" fmla="*/ 334305 h 4731376"/>
                <a:gd name="connsiteX10dup0dup1dup2dup3dup4dup5dup6dup7dup8dup9dup10dup11dup12dup13dup14dup15dup16dup17dup18dup19dup20dup21dup22dup23dup24dup25dup26dup27dup28dup29dup30dup31dup32dup33" fmla="*/ 2221860 w 3523460"/>
                <a:gd name="connsiteY10dup0dup1dup2dup3dup4dup5dup6dup7dup8dup9dup10dup11dup12dup13dup14dup15dup16dup17dup18dup19dup20dup21dup22dup23dup24dup25dup26dup27dup28dup29dup30dup31dup32dup33" fmla="*/ 2012031 h 4731376"/>
                <a:gd name="connsiteX11dup0dup1dup2dup3dup4dup5dup6dup7dup8dup9dup10dup11dup12dup13dup14dup15dup16dup17dup18dup19dup20dup21dup22dup23dup24dup25dup26dup27dup28dup29dup30dup31dup32dup33" fmla="*/ 2325227 w 3523460"/>
                <a:gd name="connsiteY11dup0dup1dup2dup3dup4dup5dup6dup7dup8dup9dup10dup11dup12dup13dup14dup15dup16dup17dup18dup19dup20dup21dup22dup23dup24dup25dup26dup27dup28dup29dup30dup31dup32dup33" fmla="*/ 2711745 h 4731376"/>
                <a:gd name="connsiteX12dup0dup1dup2dup3dup4dup5dup6dup7dup8dup9dup10dup11dup12dup13dup14dup15dup16dup17dup18dup19dup20dup21dup22dup23dup24dup25dup26dup27dup28dup29dup30dup31dup32dup33" fmla="*/ 2762549 w 3523460"/>
                <a:gd name="connsiteY12dup0dup1dup2dup3dup4dup5dup6dup7dup8dup9dup10dup11dup12dup13dup14dup15dup16dup17dup18dup19dup20dup21dup22dup23dup24dup25dup26dup27dup28dup29dup30dup31dup32dup33" fmla="*/ 2266471 h 4731376"/>
                <a:gd name="connsiteX13dup0dup1dup2dup3dup4dup5dup6dup7dup8dup9dup10dup11dup12dup13dup14dup15dup16dup17dup18dup19dup20dup21dup22dup23dup24dup25dup26dup27dup28dup29dup30dup31dup32dup33" fmla="*/ 3509971 w 3523460"/>
                <a:gd name="connsiteY13dup0dup1dup2dup3dup4dup5dup6dup7dup8dup9dup10dup11dup12dup13dup14dup15dup16dup17dup18dup19dup20dup21dup22dup23dup24dup25dup26dup27dup28dup29dup30dup31dup32dup33" fmla="*/ 2163105 h 4731376"/>
                <a:gd name="connsiteX14dup0dup1dup2dup3dup4dup5dup6dup7dup8dup9dup10dup11dup12dup13dup14dup15dup16dup17dup18dup19dup20dup21dup22dup23dup24dup25dup26dup27dup28dup29dup30dup31dup32dup33" fmla="*/ 2778451 w 3523460"/>
                <a:gd name="connsiteY14dup0dup1dup2dup3dup4dup5dup6dup7dup8dup9dup10dup11dup12dup13dup14dup15dup16dup17dup18dup19dup20dup21dup22dup23dup24dup25dup26dup27dup28dup29dup30dup31dup32dup33" fmla="*/ 2942332 h 4731376"/>
                <a:gd name="connsiteX15dup0dup1dup2dup3dup4dup5dup6dup7dup8dup9dup10dup11dup12dup13dup14dup15dup16dup17dup18dup19dup20dup21dup22dup23dup24dup25dup26dup27dup28dup29dup30dup31dup32dup33" fmla="*/ 2118493 w 3523460"/>
                <a:gd name="connsiteY15dup0dup1dup2dup3dup4dup5dup6dup7dup8dup9dup10dup11dup12dup13dup14dup15dup16dup17dup18dup19dup20dup21dup22dup23dup24dup25dup26dup27dup28dup29dup30dup31dup32dup33" fmla="*/ 4007807 h 4731376"/>
                <a:gd name="connsiteX16dup0dup1dup2dup3dup4dup5dup6dup7dup8dup9dup10dup11dup12dup13dup14dup15dup16dup17dup18dup19dup20dup21dup22dup23dup24dup25dup26dup27dup28dup29dup30dup31dup32dup33" fmla="*/ 2229811 w 3523460"/>
                <a:gd name="connsiteY16dup0dup1dup2dup3dup4dup5dup6dup7dup8dup9dup10dup11dup12dup13dup14dup15dup16dup17dup18dup19dup20dup21dup22dup23dup24dup25dup26dup27dup28dup29dup30dup31dup32dup33" fmla="*/ 4731376 h 4731376"/>
                <a:gd name="connsiteX17dup0dup1dup2dup3dup4dup5dup6dup7dup8dup9dup10dup11dup12dup13dup14dup15dup16dup17dup18dup19dup20dup21dup22dup23dup24dup25dup26dup27dup28dup29dup30dup31dup32dup33" fmla="*/ 830382 w 3523460"/>
                <a:gd name="connsiteY17dup0dup1dup2dup3dup4dup5dup6dup7dup8dup9dup10dup11dup12dup13dup14dup15dup16dup17dup18dup19dup20dup21dup22dup23dup24dup25dup26dup27dup28dup29dup30dup31dup32dup33" fmla="*/ 4731376 h 4731376"/>
                <a:gd name="connsiteX0dup0dup1dup2dup3dup4dup5dup6dup7dup8dup9dup10dup11dup12dup13dup14dup15dup16dup17dup18dup19dup20dup21dup22dup23dup24dup25dup26dup27dup28dup29dup30dup31dup32dup33dup34" fmla="*/ 830382 w 3523460"/>
                <a:gd name="connsiteY0dup0dup1dup2dup3dup4dup5dup6dup7dup8dup9dup10dup11dup12dup13dup14dup15dup16dup17dup18dup19dup20dup21dup22dup23dup24dup25dup26dup27dup28dup29dup30dup31dup32dup33dup34" fmla="*/ 4731376 h 4731376"/>
                <a:gd name="connsiteX1dup0dup1dup2dup3dup4dup5dup6dup7dup8dup9dup10dup11dup12dup13dup14dup15dup16dup17dup18dup19dup20dup21dup22dup23dup24dup25dup26dup27dup28dup29dup30dup31dup32dup33dup34" fmla="*/ 870139 w 3523460"/>
                <a:gd name="connsiteY1dup0dup1dup2dup3dup4dup5dup6dup7dup8dup9dup10dup11dup12dup13dup14dup15dup16dup17dup18dup19dup20dup21dup22dup23dup24dup25dup26dup27dup28dup29dup30dup31dup32dup33dup34" fmla="*/ 4095273 h 4731376"/>
                <a:gd name="connsiteX2dup0dup1dup2dup3dup4dup5dup6dup7dup8dup9dup10dup11dup12dup13dup14dup15dup16dup17dup18dup19dup20dup21dup22dup23dup24dup25dup26dup27dup28dup29dup30dup31dup32dup33dup34" fmla="*/ 432816 w 3523460"/>
                <a:gd name="connsiteY2dup0dup1dup2dup3dup4dup5dup6dup7dup8dup9dup10dup11dup12dup13dup14dup15dup16dup17dup18dup19dup20dup21dup22dup23dup24dup25dup26dup27dup28dup29dup30dup31dup32dup33dup34" fmla="*/ 2274423 h 4731376"/>
                <a:gd name="connsiteX3dup0dup1dup2dup3dup4dup5dup6dup7dup8dup9dup10dup11dup12dup13dup14dup15dup16dup17dup18dup19dup20dup21dup22dup23dup24dup25dup26dup27dup28dup29dup30dup31dup32dup33dup34" fmla="*/ 75008 w 3523460"/>
                <a:gd name="connsiteY3dup0dup1dup2dup3dup4dup5dup6dup7dup8dup9dup10dup11dup12dup13dup14dup15dup16dup17dup18dup19dup20dup21dup22dup23dup24dup25dup26dup27dup28dup29dup30dup31dup32dup33dup34" fmla="*/ 970409 h 4731376"/>
                <a:gd name="connsiteX4dup0dup1dup2dup3dup4dup5dup6dup7dup8dup9dup10dup11dup12dup13dup14dup15dup16dup17dup18dup19dup20dup21dup22dup23dup24dup25dup26dup27dup28dup29dup30dup31dup32dup33dup34" fmla="*/ 766771 w 3523460"/>
                <a:gd name="connsiteY4dup0dup1dup2dup3dup4dup5dup6dup7dup8dup9dup10dup11dup12dup13dup14dup15dup16dup17dup18dup19dup20dup21dup22dup23dup24dup25dup26dup27dup28dup29dup30dup31dup32dup33dup34" fmla="*/ 1972273 h 4731376"/>
                <a:gd name="connsiteX5dup0dup1dup2dup3dup4dup5dup6dup7dup8dup9dup10dup11dup12dup13dup14dup15dup16dup17dup18dup19dup20dup21dup22dup23dup24dup25dup26dup27dup28dup29dup30dup31dup32dup33dup34" fmla="*/ 711112 w 3523460"/>
                <a:gd name="connsiteY5dup0dup1dup2dup3dup4dup5dup6dup7dup8dup9dup10dup11dup12dup13dup14dup15dup16dup17dup18dup19dup20dup21dup22dup23dup24dup25dup26dup27dup28dup29dup30dup31dup32dup33dup34" fmla="*/ 215035 h 4731376"/>
                <a:gd name="connsiteX6dup0dup1dup2dup3dup4dup5dup6dup7dup8dup9dup10dup11dup12dup13dup14dup15dup16dup17dup18dup19dup20dup21dup22dup23dup24dup25dup26dup27dup28dup29dup30dup31dup32dup33dup34" fmla="*/ 1251801 w 3523460"/>
                <a:gd name="connsiteY6dup0dup1dup2dup3dup4dup5dup6dup7dup8dup9dup10dup11dup12dup13dup14dup15dup16dup17dup18dup19dup20dup21dup22dup23dup24dup25dup26dup27dup28dup29dup30dup31dup32dup33dup34" fmla="*/ 1765539 h 4731376"/>
                <a:gd name="connsiteX7dup0dup1dup2dup3dup4dup5dup6dup7dup8dup9dup10dup11dup12dup13dup14dup15dup16dup17dup18dup19dup20dup21dup22dup23dup24dup25dup26dup27dup28dup29dup30dup31dup32dup33dup34" fmla="*/ 1458534 w 3523460"/>
                <a:gd name="connsiteY7dup0dup1dup2dup3dup4dup5dup6dup7dup8dup9dup10dup11dup12dup13dup14dup15dup16dup17dup18dup19dup20dup21dup22dup23dup24dup25dup26dup27dup28dup29dup30dup31dup32dup33dup34" fmla="*/ 350 h 4731376"/>
                <a:gd name="connsiteX8dup0dup1dup2dup3dup4dup5dup6dup7dup8dup9dup10dup11dup12dup13dup14dup15dup16dup17dup18dup19dup20dup21dup22dup23dup24dup25dup26dup27dup28dup29dup30dup31dup32dup33dup34" fmla="*/ 1776587 w 3523460"/>
                <a:gd name="connsiteY8dup0dup1dup2dup3dup4dup5dup6dup7dup8dup9dup10dup11dup12dup13dup14dup15dup16dup17dup18dup19dup20dup21dup22dup23dup24dup25dup26dup27dup28dup29dup30dup31dup32dup33dup34" fmla="*/ 1821199 h 4731376"/>
                <a:gd name="connsiteX9dup0dup1dup2dup3dup4dup5dup6dup7dup8dup9dup10dup11dup12dup13dup14dup15dup16dup17dup18dup19dup20dup21dup22dup23dup24dup25dup26dup27dup28dup29dup30dup31dup32dup33dup34" fmla="*/ 2492205 w 3523460"/>
                <a:gd name="connsiteY9dup0dup1dup2dup3dup4dup5dup6dup7dup8dup9dup10dup11dup12dup13dup14dup15dup16dup17dup18dup19dup20dup21dup22dup23dup24dup25dup26dup27dup28dup29dup30dup31dup32dup33dup34" fmla="*/ 334305 h 4731376"/>
                <a:gd name="connsiteX10dup0dup1dup2dup3dup4dup5dup6dup7dup8dup9dup10dup11dup12dup13dup14dup15dup16dup17dup18dup19dup20dup21dup22dup23dup24dup25dup26dup27dup28dup29dup30dup31dup32dup33dup34" fmla="*/ 2221860 w 3523460"/>
                <a:gd name="connsiteY10dup0dup1dup2dup3dup4dup5dup6dup7dup8dup9dup10dup11dup12dup13dup14dup15dup16dup17dup18dup19dup20dup21dup22dup23dup24dup25dup26dup27dup28dup29dup30dup31dup32dup33dup34" fmla="*/ 2012031 h 4731376"/>
                <a:gd name="connsiteX11dup0dup1dup2dup3dup4dup5dup6dup7dup8dup9dup10dup11dup12dup13dup14dup15dup16dup17dup18dup19dup20dup21dup22dup23dup24dup25dup26dup27dup28dup29dup30dup31dup32dup33dup34" fmla="*/ 2325227 w 3523460"/>
                <a:gd name="connsiteY11dup0dup1dup2dup3dup4dup5dup6dup7dup8dup9dup10dup11dup12dup13dup14dup15dup16dup17dup18dup19dup20dup21dup22dup23dup24dup25dup26dup27dup28dup29dup30dup31dup32dup33dup34" fmla="*/ 2711745 h 4731376"/>
                <a:gd name="connsiteX12dup0dup1dup2dup3dup4dup5dup6dup7dup8dup9dup10dup11dup12dup13dup14dup15dup16dup17dup18dup19dup20dup21dup22dup23dup24dup25dup26dup27dup28dup29dup30dup31dup32dup33dup34" fmla="*/ 2762549 w 3523460"/>
                <a:gd name="connsiteY12dup0dup1dup2dup3dup4dup5dup6dup7dup8dup9dup10dup11dup12dup13dup14dup15dup16dup17dup18dup19dup20dup21dup22dup23dup24dup25dup26dup27dup28dup29dup30dup31dup32dup33dup34" fmla="*/ 2266471 h 4731376"/>
                <a:gd name="connsiteX13dup0dup1dup2dup3dup4dup5dup6dup7dup8dup9dup10dup11dup12dup13dup14dup15dup16dup17dup18dup19dup20dup21dup22dup23dup24dup25dup26dup27dup28dup29dup30dup31dup32dup33dup34" fmla="*/ 3509971 w 3523460"/>
                <a:gd name="connsiteY13dup0dup1dup2dup3dup4dup5dup6dup7dup8dup9dup10dup11dup12dup13dup14dup15dup16dup17dup18dup19dup20dup21dup22dup23dup24dup25dup26dup27dup28dup29dup30dup31dup32dup33dup34" fmla="*/ 2163105 h 4731376"/>
                <a:gd name="connsiteX14dup0dup1dup2dup3dup4dup5dup6dup7dup8dup9dup10dup11dup12dup13dup14dup15dup16dup17dup18dup19dup20dup21dup22dup23dup24dup25dup26dup27dup28dup29dup30dup31dup32dup33dup34" fmla="*/ 2778451 w 3523460"/>
                <a:gd name="connsiteY14dup0dup1dup2dup3dup4dup5dup6dup7dup8dup9dup10dup11dup12dup13dup14dup15dup16dup17dup18dup19dup20dup21dup22dup23dup24dup25dup26dup27dup28dup29dup30dup31dup32dup33dup34" fmla="*/ 2942332 h 4731376"/>
                <a:gd name="connsiteX15dup0dup1dup2dup3dup4dup5dup6dup7dup8dup9dup10dup11dup12dup13dup14dup15dup16dup17dup18dup19dup20dup21dup22dup23dup24dup25dup26dup27dup28dup29dup30dup31dup32dup33dup34" fmla="*/ 2118493 w 3523460"/>
                <a:gd name="connsiteY15dup0dup1dup2dup3dup4dup5dup6dup7dup8dup9dup10dup11dup12dup13dup14dup15dup16dup17dup18dup19dup20dup21dup22dup23dup24dup25dup26dup27dup28dup29dup30dup31dup32dup33dup34" fmla="*/ 4007807 h 4731376"/>
                <a:gd name="connsiteX16dup0dup1dup2dup3dup4dup5dup6dup7dup8dup9dup10dup11dup12dup13dup14dup15dup16dup17dup18dup19dup20dup21dup22dup23dup24dup25dup26dup27dup28dup29dup30dup31dup32dup33dup34" fmla="*/ 2229811 w 3523460"/>
                <a:gd name="connsiteY16dup0dup1dup2dup3dup4dup5dup6dup7dup8dup9dup10dup11dup12dup13dup14dup15dup16dup17dup18dup19dup20dup21dup22dup23dup24dup25dup26dup27dup28dup29dup30dup31dup32dup33dup34" fmla="*/ 4731376 h 4731376"/>
                <a:gd name="connsiteX17dup0dup1dup2dup3dup4dup5dup6dup7dup8dup9dup10dup11dup12dup13dup14dup15dup16dup17dup18dup19dup20dup21dup22dup23dup24dup25dup26dup27dup28dup29dup30dup31dup32dup33dup34" fmla="*/ 830382 w 3523460"/>
                <a:gd name="connsiteY17dup0dup1dup2dup3dup4dup5dup6dup7dup8dup9dup10dup11dup12dup13dup14dup15dup16dup17dup18dup19dup20dup21dup22dup23dup24dup25dup26dup27dup28dup29dup30dup31dup32dup33dup34" fmla="*/ 4731376 h 4731376"/>
                <a:gd name="connsiteX0dup0dup1dup2dup3dup4dup5dup6dup7dup8dup9dup10dup11dup12dup13dup14dup15dup16dup17dup18dup19dup20dup21dup22dup23dup24dup25dup26dup27dup28dup29dup30dup31dup32dup33dup34dup35" fmla="*/ 830382 w 3523460"/>
                <a:gd name="connsiteY0dup0dup1dup2dup3dup4dup5dup6dup7dup8dup9dup10dup11dup12dup13dup14dup15dup16dup17dup18dup19dup20dup21dup22dup23dup24dup25dup26dup27dup28dup29dup30dup31dup32dup33dup34dup35" fmla="*/ 4731376 h 4731376"/>
                <a:gd name="connsiteX1dup0dup1dup2dup3dup4dup5dup6dup7dup8dup9dup10dup11dup12dup13dup14dup15dup16dup17dup18dup19dup20dup21dup22dup23dup24dup25dup26dup27dup28dup29dup30dup31dup32dup33dup34dup35" fmla="*/ 870139 w 3523460"/>
                <a:gd name="connsiteY1dup0dup1dup2dup3dup4dup5dup6dup7dup8dup9dup10dup11dup12dup13dup14dup15dup16dup17dup18dup19dup20dup21dup22dup23dup24dup25dup26dup27dup28dup29dup30dup31dup32dup33dup34dup35" fmla="*/ 4095273 h 4731376"/>
                <a:gd name="connsiteX2dup0dup1dup2dup3dup4dup5dup6dup7dup8dup9dup10dup11dup12dup13dup14dup15dup16dup17dup18dup19dup20dup21dup22dup23dup24dup25dup26dup27dup28dup29dup30dup31dup32dup33dup34dup35" fmla="*/ 432816 w 3523460"/>
                <a:gd name="connsiteY2dup0dup1dup2dup3dup4dup5dup6dup7dup8dup9dup10dup11dup12dup13dup14dup15dup16dup17dup18dup19dup20dup21dup22dup23dup24dup25dup26dup27dup28dup29dup30dup31dup32dup33dup34dup35" fmla="*/ 2274423 h 4731376"/>
                <a:gd name="connsiteX3dup0dup1dup2dup3dup4dup5dup6dup7dup8dup9dup10dup11dup12dup13dup14dup15dup16dup17dup18dup19dup20dup21dup22dup23dup24dup25dup26dup27dup28dup29dup30dup31dup32dup33dup34dup35" fmla="*/ 75008 w 3523460"/>
                <a:gd name="connsiteY3dup0dup1dup2dup3dup4dup5dup6dup7dup8dup9dup10dup11dup12dup13dup14dup15dup16dup17dup18dup19dup20dup21dup22dup23dup24dup25dup26dup27dup28dup29dup30dup31dup32dup33dup34dup35" fmla="*/ 970409 h 4731376"/>
                <a:gd name="connsiteX4dup0dup1dup2dup3dup4dup5dup6dup7dup8dup9dup10dup11dup12dup13dup14dup15dup16dup17dup18dup19dup20dup21dup22dup23dup24dup25dup26dup27dup28dup29dup30dup31dup32dup33dup34dup35" fmla="*/ 766771 w 3523460"/>
                <a:gd name="connsiteY4dup0dup1dup2dup3dup4dup5dup6dup7dup8dup9dup10dup11dup12dup13dup14dup15dup16dup17dup18dup19dup20dup21dup22dup23dup24dup25dup26dup27dup28dup29dup30dup31dup32dup33dup34dup35" fmla="*/ 1972273 h 4731376"/>
                <a:gd name="connsiteX5dup0dup1dup2dup3dup4dup5dup6dup7dup8dup9dup10dup11dup12dup13dup14dup15dup16dup17dup18dup19dup20dup21dup22dup23dup24dup25dup26dup27dup28dup29dup30dup31dup32dup33dup34dup35" fmla="*/ 711112 w 3523460"/>
                <a:gd name="connsiteY5dup0dup1dup2dup3dup4dup5dup6dup7dup8dup9dup10dup11dup12dup13dup14dup15dup16dup17dup18dup19dup20dup21dup22dup23dup24dup25dup26dup27dup28dup29dup30dup31dup32dup33dup34dup35" fmla="*/ 215035 h 4731376"/>
                <a:gd name="connsiteX6dup0dup1dup2dup3dup4dup5dup6dup7dup8dup9dup10dup11dup12dup13dup14dup15dup16dup17dup18dup19dup20dup21dup22dup23dup24dup25dup26dup27dup28dup29dup30dup31dup32dup33dup34dup35" fmla="*/ 1251801 w 3523460"/>
                <a:gd name="connsiteY6dup0dup1dup2dup3dup4dup5dup6dup7dup8dup9dup10dup11dup12dup13dup14dup15dup16dup17dup18dup19dup20dup21dup22dup23dup24dup25dup26dup27dup28dup29dup30dup31dup32dup33dup34dup35" fmla="*/ 1765539 h 4731376"/>
                <a:gd name="connsiteX7dup0dup1dup2dup3dup4dup5dup6dup7dup8dup9dup10dup11dup12dup13dup14dup15dup16dup17dup18dup19dup20dup21dup22dup23dup24dup25dup26dup27dup28dup29dup30dup31dup32dup33dup34dup35" fmla="*/ 1458534 w 3523460"/>
                <a:gd name="connsiteY7dup0dup1dup2dup3dup4dup5dup6dup7dup8dup9dup10dup11dup12dup13dup14dup15dup16dup17dup18dup19dup20dup21dup22dup23dup24dup25dup26dup27dup28dup29dup30dup31dup32dup33dup34dup35" fmla="*/ 350 h 4731376"/>
                <a:gd name="connsiteX8dup0dup1dup2dup3dup4dup5dup6dup7dup8dup9dup10dup11dup12dup13dup14dup15dup16dup17dup18dup19dup20dup21dup22dup23dup24dup25dup26dup27dup28dup29dup30dup31dup32dup33dup34dup35" fmla="*/ 1673219 w 3523460"/>
                <a:gd name="connsiteY8dup0dup1dup2dup3dup4dup5dup6dup7dup8dup9dup10dup11dup12dup13dup14dup15dup16dup17dup18dup19dup20dup21dup22dup23dup24dup25dup26dup27dup28dup29dup30dup31dup32dup33dup34dup35" fmla="*/ 1757587 h 4731376"/>
                <a:gd name="connsiteX9dup0dup1dup2dup3dup4dup5dup6dup7dup8dup9dup10dup11dup12dup13dup14dup15dup16dup17dup18dup19dup20dup21dup22dup23dup24dup25dup26dup27dup28dup29dup30dup31dup32dup33dup34dup35" fmla="*/ 1776587 w 3523460"/>
                <a:gd name="connsiteY9dup0dup1dup2dup3dup4dup5dup6dup7dup8dup9dup10dup11dup12dup13dup14dup15dup16dup17dup18dup19dup20dup21dup22dup23dup24dup25dup26dup27dup28dup29dup30dup31dup32dup33dup34dup35" fmla="*/ 1821199 h 4731376"/>
                <a:gd name="connsiteX10dup0dup1dup2dup3dup4dup5dup6dup7dup8dup9dup10dup11dup12dup13dup14dup15dup16dup17dup18dup19dup20dup21dup22dup23dup24dup25dup26dup27dup28dup29dup30dup31dup32dup33dup34dup35" fmla="*/ 2492205 w 3523460"/>
                <a:gd name="connsiteY10dup0dup1dup2dup3dup4dup5dup6dup7dup8dup9dup10dup11dup12dup13dup14dup15dup16dup17dup18dup19dup20dup21dup22dup23dup24dup25dup26dup27dup28dup29dup30dup31dup32dup33dup34dup35" fmla="*/ 334305 h 4731376"/>
                <a:gd name="connsiteX11dup0dup1dup2dup3dup4dup5dup6dup7dup8dup9dup10dup11dup12dup13dup14dup15dup16dup17dup18dup19dup20dup21dup22dup23dup24dup25dup26dup27dup28dup29dup30dup31dup32dup33dup34dup35" fmla="*/ 2221860 w 3523460"/>
                <a:gd name="connsiteY11dup0dup1dup2dup3dup4dup5dup6dup7dup8dup9dup10dup11dup12dup13dup14dup15dup16dup17dup18dup19dup20dup21dup22dup23dup24dup25dup26dup27dup28dup29dup30dup31dup32dup33dup34dup35" fmla="*/ 2012031 h 4731376"/>
                <a:gd name="connsiteX12dup0dup1dup2dup3dup4dup5dup6dup7dup8dup9dup10dup11dup12dup13dup14dup15dup16dup17dup18dup19dup20dup21dup22dup23dup24dup25dup26dup27dup28dup29dup30dup31dup32dup33dup34dup35" fmla="*/ 2325227 w 3523460"/>
                <a:gd name="connsiteY12dup0dup1dup2dup3dup4dup5dup6dup7dup8dup9dup10dup11dup12dup13dup14dup15dup16dup17dup18dup19dup20dup21dup22dup23dup24dup25dup26dup27dup28dup29dup30dup31dup32dup33dup34dup35" fmla="*/ 2711745 h 4731376"/>
                <a:gd name="connsiteX13dup0dup1dup2dup3dup4dup5dup6dup7dup8dup9dup10dup11dup12dup13dup14dup15dup16dup17dup18dup19dup20dup21dup22dup23dup24dup25dup26dup27dup28dup29dup30dup31dup32dup33dup34dup35" fmla="*/ 2762549 w 3523460"/>
                <a:gd name="connsiteY13dup0dup1dup2dup3dup4dup5dup6dup7dup8dup9dup10dup11dup12dup13dup14dup15dup16dup17dup18dup19dup20dup21dup22dup23dup24dup25dup26dup27dup28dup29dup30dup31dup32dup33dup34dup35" fmla="*/ 2266471 h 4731376"/>
                <a:gd name="connsiteX14dup0dup1dup2dup3dup4dup5dup6dup7dup8dup9dup10dup11dup12dup13dup14dup15dup16dup17dup18dup19dup20dup21dup22dup23dup24dup25dup26dup27dup28dup29dup30dup31dup32dup33dup34dup35" fmla="*/ 3509971 w 3523460"/>
                <a:gd name="connsiteY14dup0dup1dup2dup3dup4dup5dup6dup7dup8dup9dup10dup11dup12dup13dup14dup15dup16dup17dup18dup19dup20dup21dup22dup23dup24dup25dup26dup27dup28dup29dup30dup31dup32dup33dup34dup35" fmla="*/ 2163105 h 4731376"/>
                <a:gd name="connsiteX15dup0dup1dup2dup3dup4dup5dup6dup7dup8dup9dup10dup11dup12dup13dup14dup15dup16dup17dup18dup19dup20dup21dup22dup23dup24dup25dup26dup27dup28dup29dup30dup31dup32dup33dup34dup35" fmla="*/ 2778451 w 3523460"/>
                <a:gd name="connsiteY15dup0dup1dup2dup3dup4dup5dup6dup7dup8dup9dup10dup11dup12dup13dup14dup15dup16dup17dup18dup19dup20dup21dup22dup23dup24dup25dup26dup27dup28dup29dup30dup31dup32dup33dup34dup35" fmla="*/ 2942332 h 4731376"/>
                <a:gd name="connsiteX16dup0dup1dup2dup3dup4dup5dup6dup7dup8dup9dup10dup11dup12dup13dup14dup15dup16dup17dup18dup19dup20dup21dup22dup23dup24dup25dup26dup27dup28dup29dup30dup31dup32dup33dup34dup35" fmla="*/ 2118493 w 3523460"/>
                <a:gd name="connsiteY16dup0dup1dup2dup3dup4dup5dup6dup7dup8dup9dup10dup11dup12dup13dup14dup15dup16dup17dup18dup19dup20dup21dup22dup23dup24dup25dup26dup27dup28dup29dup30dup31dup32dup33dup34dup35" fmla="*/ 4007807 h 4731376"/>
                <a:gd name="connsiteX17dup0dup1dup2dup3dup4dup5dup6dup7dup8dup9dup10dup11dup12dup13dup14dup15dup16dup17dup18dup19dup20dup21dup22dup23dup24dup25dup26dup27dup28dup29dup30dup31dup32dup33dup34dup35" fmla="*/ 2229811 w 3523460"/>
                <a:gd name="connsiteY17dup0dup1dup2dup3dup4dup5dup6dup7dup8dup9dup10dup11dup12dup13dup14dup15dup16dup17dup18dup19dup20dup21dup22dup23dup24dup25dup26dup27dup28dup29dup30dup31dup32dup33dup34dup35" fmla="*/ 4731376 h 4731376"/>
                <a:gd name="connsiteX18" fmla="*/ 830382 w 3523460"/>
                <a:gd name="connsiteY18" fmla="*/ 4731376 h 4731376"/>
                <a:gd name="connsiteX0dup0dup1dup2dup3dup4dup5dup6dup7dup8dup9dup10dup11dup12dup13dup14dup15dup16dup17dup18dup19dup20dup21dup22dup23dup24dup25dup26dup27dup28dup29dup30dup31dup32dup33dup34dup35dup36" fmla="*/ 830382 w 3523460"/>
                <a:gd name="connsiteY0dup0dup1dup2dup3dup4dup5dup6dup7dup8dup9dup10dup11dup12dup13dup14dup15dup16dup17dup18dup19dup20dup21dup22dup23dup24dup25dup26dup27dup28dup29dup30dup31dup32dup33dup34dup35dup36" fmla="*/ 4731376 h 4731376"/>
                <a:gd name="connsiteX1dup0dup1dup2dup3dup4dup5dup6dup7dup8dup9dup10dup11dup12dup13dup14dup15dup16dup17dup18dup19dup20dup21dup22dup23dup24dup25dup26dup27dup28dup29dup30dup31dup32dup33dup34dup35dup36" fmla="*/ 870139 w 3523460"/>
                <a:gd name="connsiteY1dup0dup1dup2dup3dup4dup5dup6dup7dup8dup9dup10dup11dup12dup13dup14dup15dup16dup17dup18dup19dup20dup21dup22dup23dup24dup25dup26dup27dup28dup29dup30dup31dup32dup33dup34dup35dup36" fmla="*/ 4095273 h 4731376"/>
                <a:gd name="connsiteX2dup0dup1dup2dup3dup4dup5dup6dup7dup8dup9dup10dup11dup12dup13dup14dup15dup16dup17dup18dup19dup20dup21dup22dup23dup24dup25dup26dup27dup28dup29dup30dup31dup32dup33dup34dup35dup36" fmla="*/ 432816 w 3523460"/>
                <a:gd name="connsiteY2dup0dup1dup2dup3dup4dup5dup6dup7dup8dup9dup10dup11dup12dup13dup14dup15dup16dup17dup18dup19dup20dup21dup22dup23dup24dup25dup26dup27dup28dup29dup30dup31dup32dup33dup34dup35dup36" fmla="*/ 2274423 h 4731376"/>
                <a:gd name="connsiteX3dup0dup1dup2dup3dup4dup5dup6dup7dup8dup9dup10dup11dup12dup13dup14dup15dup16dup17dup18dup19dup20dup21dup22dup23dup24dup25dup26dup27dup28dup29dup30dup31dup32dup33dup34dup35dup36" fmla="*/ 75008 w 3523460"/>
                <a:gd name="connsiteY3dup0dup1dup2dup3dup4dup5dup6dup7dup8dup9dup10dup11dup12dup13dup14dup15dup16dup17dup18dup19dup20dup21dup22dup23dup24dup25dup26dup27dup28dup29dup30dup31dup32dup33dup34dup35dup36" fmla="*/ 970409 h 4731376"/>
                <a:gd name="connsiteX4dup0dup1dup2dup3dup4dup5dup6dup7dup8dup9dup10dup11dup12dup13dup14dup15dup16dup17dup18dup19dup20dup21dup22dup23dup24dup25dup26dup27dup28dup29dup30dup31dup32dup33dup34dup35dup36" fmla="*/ 766771 w 3523460"/>
                <a:gd name="connsiteY4dup0dup1dup2dup3dup4dup5dup6dup7dup8dup9dup10dup11dup12dup13dup14dup15dup16dup17dup18dup19dup20dup21dup22dup23dup24dup25dup26dup27dup28dup29dup30dup31dup32dup33dup34dup35dup36" fmla="*/ 1972273 h 4731376"/>
                <a:gd name="connsiteX5dup0dup1dup2dup3dup4dup5dup6dup7dup8dup9dup10dup11dup12dup13dup14dup15dup16dup17dup18dup19dup20dup21dup22dup23dup24dup25dup26dup27dup28dup29dup30dup31dup32dup33dup34dup35dup36" fmla="*/ 711112 w 3523460"/>
                <a:gd name="connsiteY5dup0dup1dup2dup3dup4dup5dup6dup7dup8dup9dup10dup11dup12dup13dup14dup15dup16dup17dup18dup19dup20dup21dup22dup23dup24dup25dup26dup27dup28dup29dup30dup31dup32dup33dup34dup35dup36" fmla="*/ 215035 h 4731376"/>
                <a:gd name="connsiteX6dup0dup1dup2dup3dup4dup5dup6dup7dup8dup9dup10dup11dup12dup13dup14dup15dup16dup17dup18dup19dup20dup21dup22dup23dup24dup25dup26dup27dup28dup29dup30dup31dup32dup33dup34dup35dup36" fmla="*/ 1251801 w 3523460"/>
                <a:gd name="connsiteY6dup0dup1dup2dup3dup4dup5dup6dup7dup8dup9dup10dup11dup12dup13dup14dup15dup16dup17dup18dup19dup20dup21dup22dup23dup24dup25dup26dup27dup28dup29dup30dup31dup32dup33dup34dup35dup36" fmla="*/ 1765539 h 4731376"/>
                <a:gd name="connsiteX7dup0dup1dup2dup3dup4dup5dup6dup7dup8dup9dup10dup11dup12dup13dup14dup15dup16dup17dup18dup19dup20dup21dup22dup23dup24dup25dup26dup27dup28dup29dup30dup31dup32dup33dup34dup35dup36" fmla="*/ 1458534 w 3523460"/>
                <a:gd name="connsiteY7dup0dup1dup2dup3dup4dup5dup6dup7dup8dup9dup10dup11dup12dup13dup14dup15dup16dup17dup18dup19dup20dup21dup22dup23dup24dup25dup26dup27dup28dup29dup30dup31dup32dup33dup34dup35dup36" fmla="*/ 350 h 4731376"/>
                <a:gd name="connsiteX8dup0dup1dup2dup3dup4dup5dup6dup7dup8dup9dup10dup11dup12dup13dup14dup15dup16dup17dup18dup19dup20dup21dup22dup23dup24dup25dup26dup27dup28dup29dup30dup31dup32dup33dup34dup35dup36" fmla="*/ 1673219 w 3523460"/>
                <a:gd name="connsiteY8dup0dup1dup2dup3dup4dup5dup6dup7dup8dup9dup10dup11dup12dup13dup14dup15dup16dup17dup18dup19dup20dup21dup22dup23dup24dup25dup26dup27dup28dup29dup30dup31dup32dup33dup34dup35dup36" fmla="*/ 1757587 h 4731376"/>
                <a:gd name="connsiteX9dup0dup1dup2dup3dup4dup5dup6dup7dup8dup9dup10dup11dup12dup13dup14dup15dup16dup17dup18dup19dup20dup21dup22dup23dup24dup25dup26dup27dup28dup29dup30dup31dup32dup33dup34dup35dup36" fmla="*/ 1808393 w 3523460"/>
                <a:gd name="connsiteY9dup0dup1dup2dup3dup4dup5dup6dup7dup8dup9dup10dup11dup12dup13dup14dup15dup16dup17dup18dup19dup20dup21dup22dup23dup24dup25dup26dup27dup28dup29dup30dup31dup32dup33dup34dup35dup36" fmla="*/ 1868907 h 4731376"/>
                <a:gd name="connsiteX10dup0dup1dup2dup3dup4dup5dup6dup7dup8dup9dup10dup11dup12dup13dup14dup15dup16dup17dup18dup19dup20dup21dup22dup23dup24dup25dup26dup27dup28dup29dup30dup31dup32dup33dup34dup35dup36" fmla="*/ 2492205 w 3523460"/>
                <a:gd name="connsiteY10dup0dup1dup2dup3dup4dup5dup6dup7dup8dup9dup10dup11dup12dup13dup14dup15dup16dup17dup18dup19dup20dup21dup22dup23dup24dup25dup26dup27dup28dup29dup30dup31dup32dup33dup34dup35dup36" fmla="*/ 334305 h 4731376"/>
                <a:gd name="connsiteX11dup0dup1dup2dup3dup4dup5dup6dup7dup8dup9dup10dup11dup12dup13dup14dup15dup16dup17dup18dup19dup20dup21dup22dup23dup24dup25dup26dup27dup28dup29dup30dup31dup32dup33dup34dup35dup36" fmla="*/ 2221860 w 3523460"/>
                <a:gd name="connsiteY11dup0dup1dup2dup3dup4dup5dup6dup7dup8dup9dup10dup11dup12dup13dup14dup15dup16dup17dup18dup19dup20dup21dup22dup23dup24dup25dup26dup27dup28dup29dup30dup31dup32dup33dup34dup35dup36" fmla="*/ 2012031 h 4731376"/>
                <a:gd name="connsiteX12dup0dup1dup2dup3dup4dup5dup6dup7dup8dup9dup10dup11dup12dup13dup14dup15dup16dup17dup18dup19dup20dup21dup22dup23dup24dup25dup26dup27dup28dup29dup30dup31dup32dup33dup34dup35dup36" fmla="*/ 2325227 w 3523460"/>
                <a:gd name="connsiteY12dup0dup1dup2dup3dup4dup5dup6dup7dup8dup9dup10dup11dup12dup13dup14dup15dup16dup17dup18dup19dup20dup21dup22dup23dup24dup25dup26dup27dup28dup29dup30dup31dup32dup33dup34dup35dup36" fmla="*/ 2711745 h 4731376"/>
                <a:gd name="connsiteX13dup0dup1dup2dup3dup4dup5dup6dup7dup8dup9dup10dup11dup12dup13dup14dup15dup16dup17dup18dup19dup20dup21dup22dup23dup24dup25dup26dup27dup28dup29dup30dup31dup32dup33dup34dup35dup36" fmla="*/ 2762549 w 3523460"/>
                <a:gd name="connsiteY13dup0dup1dup2dup3dup4dup5dup6dup7dup8dup9dup10dup11dup12dup13dup14dup15dup16dup17dup18dup19dup20dup21dup22dup23dup24dup25dup26dup27dup28dup29dup30dup31dup32dup33dup34dup35dup36" fmla="*/ 2266471 h 4731376"/>
                <a:gd name="connsiteX14dup0dup1dup2dup3dup4dup5dup6dup7dup8dup9dup10dup11dup12dup13dup14dup15dup16dup17dup18dup19dup20dup21dup22dup23dup24dup25dup26dup27dup28dup29dup30dup31dup32dup33dup34dup35dup36" fmla="*/ 3509971 w 3523460"/>
                <a:gd name="connsiteY14dup0dup1dup2dup3dup4dup5dup6dup7dup8dup9dup10dup11dup12dup13dup14dup15dup16dup17dup18dup19dup20dup21dup22dup23dup24dup25dup26dup27dup28dup29dup30dup31dup32dup33dup34dup35dup36" fmla="*/ 2163105 h 4731376"/>
                <a:gd name="connsiteX15dup0dup1dup2dup3dup4dup5dup6dup7dup8dup9dup10dup11dup12dup13dup14dup15dup16dup17dup18dup19dup20dup21dup22dup23dup24dup25dup26dup27dup28dup29dup30dup31dup32dup33dup34dup35dup36" fmla="*/ 2778451 w 3523460"/>
                <a:gd name="connsiteY15dup0dup1dup2dup3dup4dup5dup6dup7dup8dup9dup10dup11dup12dup13dup14dup15dup16dup17dup18dup19dup20dup21dup22dup23dup24dup25dup26dup27dup28dup29dup30dup31dup32dup33dup34dup35dup36" fmla="*/ 2942332 h 4731376"/>
                <a:gd name="connsiteX16dup0dup1dup2dup3dup4dup5dup6dup7dup8dup9dup10dup11dup12dup13dup14dup15dup16dup17dup18dup19dup20dup21dup22dup23dup24dup25dup26dup27dup28dup29dup30dup31dup32dup33dup34dup35dup36" fmla="*/ 2118493 w 3523460"/>
                <a:gd name="connsiteY16dup0dup1dup2dup3dup4dup5dup6dup7dup8dup9dup10dup11dup12dup13dup14dup15dup16dup17dup18dup19dup20dup21dup22dup23dup24dup25dup26dup27dup28dup29dup30dup31dup32dup33dup34dup35dup36" fmla="*/ 4007807 h 4731376"/>
                <a:gd name="connsiteX17dup0dup1dup2dup3dup4dup5dup6dup7dup8dup9dup10dup11dup12dup13dup14dup15dup16dup17dup18dup19dup20dup21dup22dup23dup24dup25dup26dup27dup28dup29dup30dup31dup32dup33dup34dup35dup36" fmla="*/ 2229811 w 3523460"/>
                <a:gd name="connsiteY17dup0dup1dup2dup3dup4dup5dup6dup7dup8dup9dup10dup11dup12dup13dup14dup15dup16dup17dup18dup19dup20dup21dup22dup23dup24dup25dup26dup27dup28dup29dup30dup31dup32dup33dup34dup35dup36" fmla="*/ 4731376 h 4731376"/>
                <a:gd name="connsiteX18dup0" fmla="*/ 830382 w 3523460"/>
                <a:gd name="connsiteY18dup0" fmla="*/ 4731376 h 4731376"/>
                <a:gd name="connsiteX0dup0dup1dup2dup3dup4dup5dup6dup7dup8dup9dup10dup11dup12dup13dup14dup15dup16dup17dup18dup19dup20dup21dup22dup23dup24dup25dup26dup27dup28dup29dup30dup31dup32dup33dup34dup35dup36dup37" fmla="*/ 830382 w 3523460"/>
                <a:gd name="connsiteY0dup0dup1dup2dup3dup4dup5dup6dup7dup8dup9dup10dup11dup12dup13dup14dup15dup16dup17dup18dup19dup20dup21dup22dup23dup24dup25dup26dup27dup28dup29dup30dup31dup32dup33dup34dup35dup36dup37" fmla="*/ 4731376 h 4731376"/>
                <a:gd name="connsiteX1dup0dup1dup2dup3dup4dup5dup6dup7dup8dup9dup10dup11dup12dup13dup14dup15dup16dup17dup18dup19dup20dup21dup22dup23dup24dup25dup26dup27dup28dup29dup30dup31dup32dup33dup34dup35dup36dup37" fmla="*/ 870139 w 3523460"/>
                <a:gd name="connsiteY1dup0dup1dup2dup3dup4dup5dup6dup7dup8dup9dup10dup11dup12dup13dup14dup15dup16dup17dup18dup19dup20dup21dup22dup23dup24dup25dup26dup27dup28dup29dup30dup31dup32dup33dup34dup35dup36dup37" fmla="*/ 4095273 h 4731376"/>
                <a:gd name="connsiteX2dup0dup1dup2dup3dup4dup5dup6dup7dup8dup9dup10dup11dup12dup13dup14dup15dup16dup17dup18dup19dup20dup21dup22dup23dup24dup25dup26dup27dup28dup29dup30dup31dup32dup33dup34dup35dup36dup37" fmla="*/ 432816 w 3523460"/>
                <a:gd name="connsiteY2dup0dup1dup2dup3dup4dup5dup6dup7dup8dup9dup10dup11dup12dup13dup14dup15dup16dup17dup18dup19dup20dup21dup22dup23dup24dup25dup26dup27dup28dup29dup30dup31dup32dup33dup34dup35dup36dup37" fmla="*/ 2274423 h 4731376"/>
                <a:gd name="connsiteX3dup0dup1dup2dup3dup4dup5dup6dup7dup8dup9dup10dup11dup12dup13dup14dup15dup16dup17dup18dup19dup20dup21dup22dup23dup24dup25dup26dup27dup28dup29dup30dup31dup32dup33dup34dup35dup36dup37" fmla="*/ 75008 w 3523460"/>
                <a:gd name="connsiteY3dup0dup1dup2dup3dup4dup5dup6dup7dup8dup9dup10dup11dup12dup13dup14dup15dup16dup17dup18dup19dup20dup21dup22dup23dup24dup25dup26dup27dup28dup29dup30dup31dup32dup33dup34dup35dup36dup37" fmla="*/ 970409 h 4731376"/>
                <a:gd name="connsiteX4dup0dup1dup2dup3dup4dup5dup6dup7dup8dup9dup10dup11dup12dup13dup14dup15dup16dup17dup18dup19dup20dup21dup22dup23dup24dup25dup26dup27dup28dup29dup30dup31dup32dup33dup34dup35dup36dup37" fmla="*/ 766771 w 3523460"/>
                <a:gd name="connsiteY4dup0dup1dup2dup3dup4dup5dup6dup7dup8dup9dup10dup11dup12dup13dup14dup15dup16dup17dup18dup19dup20dup21dup22dup23dup24dup25dup26dup27dup28dup29dup30dup31dup32dup33dup34dup35dup36dup37" fmla="*/ 1972273 h 4731376"/>
                <a:gd name="connsiteX5dup0dup1dup2dup3dup4dup5dup6dup7dup8dup9dup10dup11dup12dup13dup14dup15dup16dup17dup18dup19dup20dup21dup22dup23dup24dup25dup26dup27dup28dup29dup30dup31dup32dup33dup34dup35dup36dup37" fmla="*/ 711112 w 3523460"/>
                <a:gd name="connsiteY5dup0dup1dup2dup3dup4dup5dup6dup7dup8dup9dup10dup11dup12dup13dup14dup15dup16dup17dup18dup19dup20dup21dup22dup23dup24dup25dup26dup27dup28dup29dup30dup31dup32dup33dup34dup35dup36dup37" fmla="*/ 215035 h 4731376"/>
                <a:gd name="connsiteX6dup0dup1dup2dup3dup4dup5dup6dup7dup8dup9dup10dup11dup12dup13dup14dup15dup16dup17dup18dup19dup20dup21dup22dup23dup24dup25dup26dup27dup28dup29dup30dup31dup32dup33dup34dup35dup36dup37" fmla="*/ 1251801 w 3523460"/>
                <a:gd name="connsiteY6dup0dup1dup2dup3dup4dup5dup6dup7dup8dup9dup10dup11dup12dup13dup14dup15dup16dup17dup18dup19dup20dup21dup22dup23dup24dup25dup26dup27dup28dup29dup30dup31dup32dup33dup34dup35dup36dup37" fmla="*/ 1765539 h 4731376"/>
                <a:gd name="connsiteX7dup0dup1dup2dup3dup4dup5dup6dup7dup8dup9dup10dup11dup12dup13dup14dup15dup16dup17dup18dup19dup20dup21dup22dup23dup24dup25dup26dup27dup28dup29dup30dup31dup32dup33dup34dup35dup36dup37" fmla="*/ 1458534 w 3523460"/>
                <a:gd name="connsiteY7dup0dup1dup2dup3dup4dup5dup6dup7dup8dup9dup10dup11dup12dup13dup14dup15dup16dup17dup18dup19dup20dup21dup22dup23dup24dup25dup26dup27dup28dup29dup30dup31dup32dup33dup34dup35dup36dup37" fmla="*/ 350 h 4731376"/>
                <a:gd name="connsiteX8dup0dup1dup2dup3dup4dup5dup6dup7dup8dup9dup10dup11dup12dup13dup14dup15dup16dup17dup18dup19dup20dup21dup22dup23dup24dup25dup26dup27dup28dup29dup30dup31dup32dup33dup34dup35dup36dup37" fmla="*/ 1673219 w 3523460"/>
                <a:gd name="connsiteY8dup0dup1dup2dup3dup4dup5dup6dup7dup8dup9dup10dup11dup12dup13dup14dup15dup16dup17dup18dup19dup20dup21dup22dup23dup24dup25dup26dup27dup28dup29dup30dup31dup32dup33dup34dup35dup36dup37" fmla="*/ 1757587 h 4731376"/>
                <a:gd name="connsiteX9dup0dup1dup2dup3dup4dup5dup6dup7dup8dup9dup10dup11dup12dup13dup14dup15dup16dup17dup18dup19dup20dup21dup22dup23dup24dup25dup26dup27dup28dup29dup30dup31dup32dup33dup34dup35dup36dup37" fmla="*/ 1808393 w 3523460"/>
                <a:gd name="connsiteY9dup0dup1dup2dup3dup4dup5dup6dup7dup8dup9dup10dup11dup12dup13dup14dup15dup16dup17dup18dup19dup20dup21dup22dup23dup24dup25dup26dup27dup28dup29dup30dup31dup32dup33dup34dup35dup36dup37" fmla="*/ 1868907 h 4731376"/>
                <a:gd name="connsiteX10dup0dup1dup2dup3dup4dup5dup6dup7dup8dup9dup10dup11dup12dup13dup14dup15dup16dup17dup18dup19dup20dup21dup22dup23dup24dup25dup26dup27dup28dup29dup30dup31dup32dup33dup34dup35dup36dup37" fmla="*/ 2492205 w 3523460"/>
                <a:gd name="connsiteY10dup0dup1dup2dup3dup4dup5dup6dup7dup8dup9dup10dup11dup12dup13dup14dup15dup16dup17dup18dup19dup20dup21dup22dup23dup24dup25dup26dup27dup28dup29dup30dup31dup32dup33dup34dup35dup36dup37" fmla="*/ 334305 h 4731376"/>
                <a:gd name="connsiteX11dup0dup1dup2dup3dup4dup5dup6dup7dup8dup9dup10dup11dup12dup13dup14dup15dup16dup17dup18dup19dup20dup21dup22dup23dup24dup25dup26dup27dup28dup29dup30dup31dup32dup33dup34dup35dup36dup37" fmla="*/ 2221860 w 3523460"/>
                <a:gd name="connsiteY11dup0dup1dup2dup3dup4dup5dup6dup7dup8dup9dup10dup11dup12dup13dup14dup15dup16dup17dup18dup19dup20dup21dup22dup23dup24dup25dup26dup27dup28dup29dup30dup31dup32dup33dup34dup35dup36dup37" fmla="*/ 2012031 h 4731376"/>
                <a:gd name="connsiteX12dup0dup1dup2dup3dup4dup5dup6dup7dup8dup9dup10dup11dup12dup13dup14dup15dup16dup17dup18dup19dup20dup21dup22dup23dup24dup25dup26dup27dup28dup29dup30dup31dup32dup33dup34dup35dup36dup37" fmla="*/ 2325227 w 3523460"/>
                <a:gd name="connsiteY12dup0dup1dup2dup3dup4dup5dup6dup7dup8dup9dup10dup11dup12dup13dup14dup15dup16dup17dup18dup19dup20dup21dup22dup23dup24dup25dup26dup27dup28dup29dup30dup31dup32dup33dup34dup35dup36dup37" fmla="*/ 2711745 h 4731376"/>
                <a:gd name="connsiteX13dup0dup1dup2dup3dup4dup5dup6dup7dup8dup9dup10dup11dup12dup13dup14dup15dup16dup17dup18dup19dup20dup21dup22dup23dup24dup25dup26dup27dup28dup29dup30dup31dup32dup33dup34dup35dup36dup37" fmla="*/ 2762549 w 3523460"/>
                <a:gd name="connsiteY13dup0dup1dup2dup3dup4dup5dup6dup7dup8dup9dup10dup11dup12dup13dup14dup15dup16dup17dup18dup19dup20dup21dup22dup23dup24dup25dup26dup27dup28dup29dup30dup31dup32dup33dup34dup35dup36dup37" fmla="*/ 2266471 h 4731376"/>
                <a:gd name="connsiteX14dup0dup1dup2dup3dup4dup5dup6dup7dup8dup9dup10dup11dup12dup13dup14dup15dup16dup17dup18dup19dup20dup21dup22dup23dup24dup25dup26dup27dup28dup29dup30dup31dup32dup33dup34dup35dup36dup37" fmla="*/ 3509971 w 3523460"/>
                <a:gd name="connsiteY14dup0dup1dup2dup3dup4dup5dup6dup7dup8dup9dup10dup11dup12dup13dup14dup15dup16dup17dup18dup19dup20dup21dup22dup23dup24dup25dup26dup27dup28dup29dup30dup31dup32dup33dup34dup35dup36dup37" fmla="*/ 2163105 h 4731376"/>
                <a:gd name="connsiteX15dup0dup1dup2dup3dup4dup5dup6dup7dup8dup9dup10dup11dup12dup13dup14dup15dup16dup17dup18dup19dup20dup21dup22dup23dup24dup25dup26dup27dup28dup29dup30dup31dup32dup33dup34dup35dup36dup37" fmla="*/ 2778451 w 3523460"/>
                <a:gd name="connsiteY15dup0dup1dup2dup3dup4dup5dup6dup7dup8dup9dup10dup11dup12dup13dup14dup15dup16dup17dup18dup19dup20dup21dup22dup23dup24dup25dup26dup27dup28dup29dup30dup31dup32dup33dup34dup35dup36dup37" fmla="*/ 2942332 h 4731376"/>
                <a:gd name="connsiteX16dup0dup1dup2dup3dup4dup5dup6dup7dup8dup9dup10dup11dup12dup13dup14dup15dup16dup17dup18dup19dup20dup21dup22dup23dup24dup25dup26dup27dup28dup29dup30dup31dup32dup33dup34dup35dup36dup37" fmla="*/ 2118493 w 3523460"/>
                <a:gd name="connsiteY16dup0dup1dup2dup3dup4dup5dup6dup7dup8dup9dup10dup11dup12dup13dup14dup15dup16dup17dup18dup19dup20dup21dup22dup23dup24dup25dup26dup27dup28dup29dup30dup31dup32dup33dup34dup35dup36dup37" fmla="*/ 4007807 h 4731376"/>
                <a:gd name="connsiteX17dup0dup1dup2dup3dup4dup5dup6dup7dup8dup9dup10dup11dup12dup13dup14dup15dup16dup17dup18dup19dup20dup21dup22dup23dup24dup25dup26dup27dup28dup29dup30dup31dup32dup33dup34dup35dup36dup37" fmla="*/ 2229811 w 3523460"/>
                <a:gd name="connsiteY17dup0dup1dup2dup3dup4dup5dup6dup7dup8dup9dup10dup11dup12dup13dup14dup15dup16dup17dup18dup19dup20dup21dup22dup23dup24dup25dup26dup27dup28dup29dup30dup31dup32dup33dup34dup35dup36dup37" fmla="*/ 4731376 h 4731376"/>
                <a:gd name="connsiteX18dup0dup1" fmla="*/ 830382 w 3523460"/>
                <a:gd name="connsiteY18dup0dup1" fmla="*/ 4731376 h 4731376"/>
                <a:gd name="connsiteX0dup0dup1dup2dup3dup4dup5dup6dup7dup8dup9dup10dup11dup12dup13dup14dup15dup16dup17dup18dup19dup20dup21dup22dup23dup24dup25dup26dup27dup28dup29dup30dup31dup32dup33dup34dup35dup36dup37dup38" fmla="*/ 830382 w 3523460"/>
                <a:gd name="connsiteY0dup0dup1dup2dup3dup4dup5dup6dup7dup8dup9dup10dup11dup12dup13dup14dup15dup16dup17dup18dup19dup20dup21dup22dup23dup24dup25dup26dup27dup28dup29dup30dup31dup32dup33dup34dup35dup36dup37dup38" fmla="*/ 4731376 h 4731376"/>
                <a:gd name="connsiteX1dup0dup1dup2dup3dup4dup5dup6dup7dup8dup9dup10dup11dup12dup13dup14dup15dup16dup17dup18dup19dup20dup21dup22dup23dup24dup25dup26dup27dup28dup29dup30dup31dup32dup33dup34dup35dup36dup37dup38" fmla="*/ 870139 w 3523460"/>
                <a:gd name="connsiteY1dup0dup1dup2dup3dup4dup5dup6dup7dup8dup9dup10dup11dup12dup13dup14dup15dup16dup17dup18dup19dup20dup21dup22dup23dup24dup25dup26dup27dup28dup29dup30dup31dup32dup33dup34dup35dup36dup37dup38" fmla="*/ 4095273 h 4731376"/>
                <a:gd name="connsiteX2dup0dup1dup2dup3dup4dup5dup6dup7dup8dup9dup10dup11dup12dup13dup14dup15dup16dup17dup18dup19dup20dup21dup22dup23dup24dup25dup26dup27dup28dup29dup30dup31dup32dup33dup34dup35dup36dup37dup38" fmla="*/ 432816 w 3523460"/>
                <a:gd name="connsiteY2dup0dup1dup2dup3dup4dup5dup6dup7dup8dup9dup10dup11dup12dup13dup14dup15dup16dup17dup18dup19dup20dup21dup22dup23dup24dup25dup26dup27dup28dup29dup30dup31dup32dup33dup34dup35dup36dup37dup38" fmla="*/ 2274423 h 4731376"/>
                <a:gd name="connsiteX3dup0dup1dup2dup3dup4dup5dup6dup7dup8dup9dup10dup11dup12dup13dup14dup15dup16dup17dup18dup19dup20dup21dup22dup23dup24dup25dup26dup27dup28dup29dup30dup31dup32dup33dup34dup35dup36dup37dup38" fmla="*/ 75008 w 3523460"/>
                <a:gd name="connsiteY3dup0dup1dup2dup3dup4dup5dup6dup7dup8dup9dup10dup11dup12dup13dup14dup15dup16dup17dup18dup19dup20dup21dup22dup23dup24dup25dup26dup27dup28dup29dup30dup31dup32dup33dup34dup35dup36dup37dup38" fmla="*/ 970409 h 4731376"/>
                <a:gd name="connsiteX4dup0dup1dup2dup3dup4dup5dup6dup7dup8dup9dup10dup11dup12dup13dup14dup15dup16dup17dup18dup19dup20dup21dup22dup23dup24dup25dup26dup27dup28dup29dup30dup31dup32dup33dup34dup35dup36dup37dup38" fmla="*/ 766771 w 3523460"/>
                <a:gd name="connsiteY4dup0dup1dup2dup3dup4dup5dup6dup7dup8dup9dup10dup11dup12dup13dup14dup15dup16dup17dup18dup19dup20dup21dup22dup23dup24dup25dup26dup27dup28dup29dup30dup31dup32dup33dup34dup35dup36dup37dup38" fmla="*/ 1972273 h 4731376"/>
                <a:gd name="connsiteX5dup0dup1dup2dup3dup4dup5dup6dup7dup8dup9dup10dup11dup12dup13dup14dup15dup16dup17dup18dup19dup20dup21dup22dup23dup24dup25dup26dup27dup28dup29dup30dup31dup32dup33dup34dup35dup36dup37dup38" fmla="*/ 711112 w 3523460"/>
                <a:gd name="connsiteY5dup0dup1dup2dup3dup4dup5dup6dup7dup8dup9dup10dup11dup12dup13dup14dup15dup16dup17dup18dup19dup20dup21dup22dup23dup24dup25dup26dup27dup28dup29dup30dup31dup32dup33dup34dup35dup36dup37dup38" fmla="*/ 215035 h 4731376"/>
                <a:gd name="connsiteX6dup0dup1dup2dup3dup4dup5dup6dup7dup8dup9dup10dup11dup12dup13dup14dup15dup16dup17dup18dup19dup20dup21dup22dup23dup24dup25dup26dup27dup28dup29dup30dup31dup32dup33dup34dup35dup36dup37dup38" fmla="*/ 1251801 w 3523460"/>
                <a:gd name="connsiteY6dup0dup1dup2dup3dup4dup5dup6dup7dup8dup9dup10dup11dup12dup13dup14dup15dup16dup17dup18dup19dup20dup21dup22dup23dup24dup25dup26dup27dup28dup29dup30dup31dup32dup33dup34dup35dup36dup37dup38" fmla="*/ 1765539 h 4731376"/>
                <a:gd name="connsiteX7dup0dup1dup2dup3dup4dup5dup6dup7dup8dup9dup10dup11dup12dup13dup14dup15dup16dup17dup18dup19dup20dup21dup22dup23dup24dup25dup26dup27dup28dup29dup30dup31dup32dup33dup34dup35dup36dup37dup38" fmla="*/ 1458534 w 3523460"/>
                <a:gd name="connsiteY7dup0dup1dup2dup3dup4dup5dup6dup7dup8dup9dup10dup11dup12dup13dup14dup15dup16dup17dup18dup19dup20dup21dup22dup23dup24dup25dup26dup27dup28dup29dup30dup31dup32dup33dup34dup35dup36dup37dup38" fmla="*/ 350 h 4731376"/>
                <a:gd name="connsiteX8dup0dup1dup2dup3dup4dup5dup6dup7dup8dup9dup10dup11dup12dup13dup14dup15dup16dup17dup18dup19dup20dup21dup22dup23dup24dup25dup26dup27dup28dup29dup30dup31dup32dup33dup34dup35dup36dup37dup38" fmla="*/ 1705024 w 3523460"/>
                <a:gd name="connsiteY8dup0dup1dup2dup3dup4dup5dup6dup7dup8dup9dup10dup11dup12dup13dup14dup15dup16dup17dup18dup19dup20dup21dup22dup23dup24dup25dup26dup27dup28dup29dup30dup31dup32dup33dup34dup35dup36dup37dup38" fmla="*/ 1813246 h 4731376"/>
                <a:gd name="connsiteX9dup0dup1dup2dup3dup4dup5dup6dup7dup8dup9dup10dup11dup12dup13dup14dup15dup16dup17dup18dup19dup20dup21dup22dup23dup24dup25dup26dup27dup28dup29dup30dup31dup32dup33dup34dup35dup36dup37dup38" fmla="*/ 1808393 w 3523460"/>
                <a:gd name="connsiteY9dup0dup1dup2dup3dup4dup5dup6dup7dup8dup9dup10dup11dup12dup13dup14dup15dup16dup17dup18dup19dup20dup21dup22dup23dup24dup25dup26dup27dup28dup29dup30dup31dup32dup33dup34dup35dup36dup37dup38" fmla="*/ 1868907 h 4731376"/>
                <a:gd name="connsiteX10dup0dup1dup2dup3dup4dup5dup6dup7dup8dup9dup10dup11dup12dup13dup14dup15dup16dup17dup18dup19dup20dup21dup22dup23dup24dup25dup26dup27dup28dup29dup30dup31dup32dup33dup34dup35dup36dup37dup38" fmla="*/ 2492205 w 3523460"/>
                <a:gd name="connsiteY10dup0dup1dup2dup3dup4dup5dup6dup7dup8dup9dup10dup11dup12dup13dup14dup15dup16dup17dup18dup19dup20dup21dup22dup23dup24dup25dup26dup27dup28dup29dup30dup31dup32dup33dup34dup35dup36dup37dup38" fmla="*/ 334305 h 4731376"/>
                <a:gd name="connsiteX11dup0dup1dup2dup3dup4dup5dup6dup7dup8dup9dup10dup11dup12dup13dup14dup15dup16dup17dup18dup19dup20dup21dup22dup23dup24dup25dup26dup27dup28dup29dup30dup31dup32dup33dup34dup35dup36dup37dup38" fmla="*/ 2221860 w 3523460"/>
                <a:gd name="connsiteY11dup0dup1dup2dup3dup4dup5dup6dup7dup8dup9dup10dup11dup12dup13dup14dup15dup16dup17dup18dup19dup20dup21dup22dup23dup24dup25dup26dup27dup28dup29dup30dup31dup32dup33dup34dup35dup36dup37dup38" fmla="*/ 2012031 h 4731376"/>
                <a:gd name="connsiteX12dup0dup1dup2dup3dup4dup5dup6dup7dup8dup9dup10dup11dup12dup13dup14dup15dup16dup17dup18dup19dup20dup21dup22dup23dup24dup25dup26dup27dup28dup29dup30dup31dup32dup33dup34dup35dup36dup37dup38" fmla="*/ 2325227 w 3523460"/>
                <a:gd name="connsiteY12dup0dup1dup2dup3dup4dup5dup6dup7dup8dup9dup10dup11dup12dup13dup14dup15dup16dup17dup18dup19dup20dup21dup22dup23dup24dup25dup26dup27dup28dup29dup30dup31dup32dup33dup34dup35dup36dup37dup38" fmla="*/ 2711745 h 4731376"/>
                <a:gd name="connsiteX13dup0dup1dup2dup3dup4dup5dup6dup7dup8dup9dup10dup11dup12dup13dup14dup15dup16dup17dup18dup19dup20dup21dup22dup23dup24dup25dup26dup27dup28dup29dup30dup31dup32dup33dup34dup35dup36dup37dup38" fmla="*/ 2762549 w 3523460"/>
                <a:gd name="connsiteY13dup0dup1dup2dup3dup4dup5dup6dup7dup8dup9dup10dup11dup12dup13dup14dup15dup16dup17dup18dup19dup20dup21dup22dup23dup24dup25dup26dup27dup28dup29dup30dup31dup32dup33dup34dup35dup36dup37dup38" fmla="*/ 2266471 h 4731376"/>
                <a:gd name="connsiteX14dup0dup1dup2dup3dup4dup5dup6dup7dup8dup9dup10dup11dup12dup13dup14dup15dup16dup17dup18dup19dup20dup21dup22dup23dup24dup25dup26dup27dup28dup29dup30dup31dup32dup33dup34dup35dup36dup37dup38" fmla="*/ 3509971 w 3523460"/>
                <a:gd name="connsiteY14dup0dup1dup2dup3dup4dup5dup6dup7dup8dup9dup10dup11dup12dup13dup14dup15dup16dup17dup18dup19dup20dup21dup22dup23dup24dup25dup26dup27dup28dup29dup30dup31dup32dup33dup34dup35dup36dup37dup38" fmla="*/ 2163105 h 4731376"/>
                <a:gd name="connsiteX15dup0dup1dup2dup3dup4dup5dup6dup7dup8dup9dup10dup11dup12dup13dup14dup15dup16dup17dup18dup19dup20dup21dup22dup23dup24dup25dup26dup27dup28dup29dup30dup31dup32dup33dup34dup35dup36dup37dup38" fmla="*/ 2778451 w 3523460"/>
                <a:gd name="connsiteY15dup0dup1dup2dup3dup4dup5dup6dup7dup8dup9dup10dup11dup12dup13dup14dup15dup16dup17dup18dup19dup20dup21dup22dup23dup24dup25dup26dup27dup28dup29dup30dup31dup32dup33dup34dup35dup36dup37dup38" fmla="*/ 2942332 h 4731376"/>
                <a:gd name="connsiteX16dup0dup1dup2dup3dup4dup5dup6dup7dup8dup9dup10dup11dup12dup13dup14dup15dup16dup17dup18dup19dup20dup21dup22dup23dup24dup25dup26dup27dup28dup29dup30dup31dup32dup33dup34dup35dup36dup37dup38" fmla="*/ 2118493 w 3523460"/>
                <a:gd name="connsiteY16dup0dup1dup2dup3dup4dup5dup6dup7dup8dup9dup10dup11dup12dup13dup14dup15dup16dup17dup18dup19dup20dup21dup22dup23dup24dup25dup26dup27dup28dup29dup30dup31dup32dup33dup34dup35dup36dup37dup38" fmla="*/ 4007807 h 4731376"/>
                <a:gd name="connsiteX17dup0dup1dup2dup3dup4dup5dup6dup7dup8dup9dup10dup11dup12dup13dup14dup15dup16dup17dup18dup19dup20dup21dup22dup23dup24dup25dup26dup27dup28dup29dup30dup31dup32dup33dup34dup35dup36dup37dup38" fmla="*/ 2229811 w 3523460"/>
                <a:gd name="connsiteY17dup0dup1dup2dup3dup4dup5dup6dup7dup8dup9dup10dup11dup12dup13dup14dup15dup16dup17dup18dup19dup20dup21dup22dup23dup24dup25dup26dup27dup28dup29dup30dup31dup32dup33dup34dup35dup36dup37dup38" fmla="*/ 4731376 h 4731376"/>
                <a:gd name="connsiteX18dup0dup1dup2" fmla="*/ 830382 w 3523460"/>
                <a:gd name="connsiteY18dup0dup1dup2" fmla="*/ 4731376 h 4731376"/>
                <a:gd name="connsiteX0dup0dup1dup2dup3dup4dup5dup6dup7dup8dup9dup10dup11dup12dup13dup14dup15dup16dup17dup18dup19dup20dup21dup22dup23dup24dup25dup26dup27dup28dup29dup30dup31dup32dup33dup34dup35dup36dup37dup38dup39" fmla="*/ 830382 w 3523460"/>
                <a:gd name="connsiteY0dup0dup1dup2dup3dup4dup5dup6dup7dup8dup9dup10dup11dup12dup13dup14dup15dup16dup17dup18dup19dup20dup21dup22dup23dup24dup25dup26dup27dup28dup29dup30dup31dup32dup33dup34dup35dup36dup37dup38dup39" fmla="*/ 4731376 h 4731376"/>
                <a:gd name="connsiteX1dup0dup1dup2dup3dup4dup5dup6dup7dup8dup9dup10dup11dup12dup13dup14dup15dup16dup17dup18dup19dup20dup21dup22dup23dup24dup25dup26dup27dup28dup29dup30dup31dup32dup33dup34dup35dup36dup37dup38dup39" fmla="*/ 870139 w 3523460"/>
                <a:gd name="connsiteY1dup0dup1dup2dup3dup4dup5dup6dup7dup8dup9dup10dup11dup12dup13dup14dup15dup16dup17dup18dup19dup20dup21dup22dup23dup24dup25dup26dup27dup28dup29dup30dup31dup32dup33dup34dup35dup36dup37dup38dup39" fmla="*/ 4095273 h 4731376"/>
                <a:gd name="connsiteX2dup0dup1dup2dup3dup4dup5dup6dup7dup8dup9dup10dup11dup12dup13dup14dup15dup16dup17dup18dup19dup20dup21dup22dup23dup24dup25dup26dup27dup28dup29dup30dup31dup32dup33dup34dup35dup36dup37dup38dup39" fmla="*/ 432816 w 3523460"/>
                <a:gd name="connsiteY2dup0dup1dup2dup3dup4dup5dup6dup7dup8dup9dup10dup11dup12dup13dup14dup15dup16dup17dup18dup19dup20dup21dup22dup23dup24dup25dup26dup27dup28dup29dup30dup31dup32dup33dup34dup35dup36dup37dup38dup39" fmla="*/ 2274423 h 4731376"/>
                <a:gd name="connsiteX3dup0dup1dup2dup3dup4dup5dup6dup7dup8dup9dup10dup11dup12dup13dup14dup15dup16dup17dup18dup19dup20dup21dup22dup23dup24dup25dup26dup27dup28dup29dup30dup31dup32dup33dup34dup35dup36dup37dup38dup39" fmla="*/ 75008 w 3523460"/>
                <a:gd name="connsiteY3dup0dup1dup2dup3dup4dup5dup6dup7dup8dup9dup10dup11dup12dup13dup14dup15dup16dup17dup18dup19dup20dup21dup22dup23dup24dup25dup26dup27dup28dup29dup30dup31dup32dup33dup34dup35dup36dup37dup38dup39" fmla="*/ 970409 h 4731376"/>
                <a:gd name="connsiteX4dup0dup1dup2dup3dup4dup5dup6dup7dup8dup9dup10dup11dup12dup13dup14dup15dup16dup17dup18dup19dup20dup21dup22dup23dup24dup25dup26dup27dup28dup29dup30dup31dup32dup33dup34dup35dup36dup37dup38dup39" fmla="*/ 766771 w 3523460"/>
                <a:gd name="connsiteY4dup0dup1dup2dup3dup4dup5dup6dup7dup8dup9dup10dup11dup12dup13dup14dup15dup16dup17dup18dup19dup20dup21dup22dup23dup24dup25dup26dup27dup28dup29dup30dup31dup32dup33dup34dup35dup36dup37dup38dup39" fmla="*/ 1972273 h 4731376"/>
                <a:gd name="connsiteX5dup0dup1dup2dup3dup4dup5dup6dup7dup8dup9dup10dup11dup12dup13dup14dup15dup16dup17dup18dup19dup20dup21dup22dup23dup24dup25dup26dup27dup28dup29dup30dup31dup32dup33dup34dup35dup36dup37dup38dup39" fmla="*/ 711112 w 3523460"/>
                <a:gd name="connsiteY5dup0dup1dup2dup3dup4dup5dup6dup7dup8dup9dup10dup11dup12dup13dup14dup15dup16dup17dup18dup19dup20dup21dup22dup23dup24dup25dup26dup27dup28dup29dup30dup31dup32dup33dup34dup35dup36dup37dup38dup39" fmla="*/ 215035 h 4731376"/>
                <a:gd name="connsiteX6dup0dup1dup2dup3dup4dup5dup6dup7dup8dup9dup10dup11dup12dup13dup14dup15dup16dup17dup18dup19dup20dup21dup22dup23dup24dup25dup26dup27dup28dup29dup30dup31dup32dup33dup34dup35dup36dup37dup38dup39" fmla="*/ 1251801 w 3523460"/>
                <a:gd name="connsiteY6dup0dup1dup2dup3dup4dup5dup6dup7dup8dup9dup10dup11dup12dup13dup14dup15dup16dup17dup18dup19dup20dup21dup22dup23dup24dup25dup26dup27dup28dup29dup30dup31dup32dup33dup34dup35dup36dup37dup38dup39" fmla="*/ 1765539 h 4731376"/>
                <a:gd name="connsiteX7dup0dup1dup2dup3dup4dup5dup6dup7dup8dup9dup10dup11dup12dup13dup14dup15dup16dup17dup18dup19dup20dup21dup22dup23dup24dup25dup26dup27dup28dup29dup30dup31dup32dup33dup34dup35dup36dup37dup38dup39" fmla="*/ 1458534 w 3523460"/>
                <a:gd name="connsiteY7dup0dup1dup2dup3dup4dup5dup6dup7dup8dup9dup10dup11dup12dup13dup14dup15dup16dup17dup18dup19dup20dup21dup22dup23dup24dup25dup26dup27dup28dup29dup30dup31dup32dup33dup34dup35dup36dup37dup38dup39" fmla="*/ 350 h 4731376"/>
                <a:gd name="connsiteX8dup0dup1dup2dup3dup4dup5dup6dup7dup8dup9dup10dup11dup12dup13dup14dup15dup16dup17dup18dup19dup20dup21dup22dup23dup24dup25dup26dup27dup28dup29dup30dup31dup32dup33dup34dup35dup36dup37dup38dup39" fmla="*/ 1705024 w 3523460"/>
                <a:gd name="connsiteY8dup0dup1dup2dup3dup4dup5dup6dup7dup8dup9dup10dup11dup12dup13dup14dup15dup16dup17dup18dup19dup20dup21dup22dup23dup24dup25dup26dup27dup28dup29dup30dup31dup32dup33dup34dup35dup36dup37dup38dup39" fmla="*/ 1813246 h 4731376"/>
                <a:gd name="connsiteX9dup0dup1dup2dup3dup4dup5dup6dup7dup8dup9dup10dup11dup12dup13dup14dup15dup16dup17dup18dup19dup20dup21dup22dup23dup24dup25dup26dup27dup28dup29dup30dup31dup32dup33dup34dup35dup36dup37dup38dup39" fmla="*/ 1808393 w 3523460"/>
                <a:gd name="connsiteY9dup0dup1dup2dup3dup4dup5dup6dup7dup8dup9dup10dup11dup12dup13dup14dup15dup16dup17dup18dup19dup20dup21dup22dup23dup24dup25dup26dup27dup28dup29dup30dup31dup32dup33dup34dup35dup36dup37dup38dup39" fmla="*/ 1868907 h 4731376"/>
                <a:gd name="connsiteX10dup0dup1dup2dup3dup4dup5dup6dup7dup8dup9dup10dup11dup12dup13dup14dup15dup16dup17dup18dup19dup20dup21dup22dup23dup24dup25dup26dup27dup28dup29dup30dup31dup32dup33dup34dup35dup36dup37dup38dup39" fmla="*/ 2492205 w 3523460"/>
                <a:gd name="connsiteY10dup0dup1dup2dup3dup4dup5dup6dup7dup8dup9dup10dup11dup12dup13dup14dup15dup16dup17dup18dup19dup20dup21dup22dup23dup24dup25dup26dup27dup28dup29dup30dup31dup32dup33dup34dup35dup36dup37dup38dup39" fmla="*/ 334305 h 4731376"/>
                <a:gd name="connsiteX11dup0dup1dup2dup3dup4dup5dup6dup7dup8dup9dup10dup11dup12dup13dup14dup15dup16dup17dup18dup19dup20dup21dup22dup23dup24dup25dup26dup27dup28dup29dup30dup31dup32dup33dup34dup35dup36dup37dup38dup39" fmla="*/ 2221860 w 3523460"/>
                <a:gd name="connsiteY11dup0dup1dup2dup3dup4dup5dup6dup7dup8dup9dup10dup11dup12dup13dup14dup15dup16dup17dup18dup19dup20dup21dup22dup23dup24dup25dup26dup27dup28dup29dup30dup31dup32dup33dup34dup35dup36dup37dup38dup39" fmla="*/ 2012031 h 4731376"/>
                <a:gd name="connsiteX12dup0dup1dup2dup3dup4dup5dup6dup7dup8dup9dup10dup11dup12dup13dup14dup15dup16dup17dup18dup19dup20dup21dup22dup23dup24dup25dup26dup27dup28dup29dup30dup31dup32dup33dup34dup35dup36dup37dup38dup39" fmla="*/ 2325227 w 3523460"/>
                <a:gd name="connsiteY12dup0dup1dup2dup3dup4dup5dup6dup7dup8dup9dup10dup11dup12dup13dup14dup15dup16dup17dup18dup19dup20dup21dup22dup23dup24dup25dup26dup27dup28dup29dup30dup31dup32dup33dup34dup35dup36dup37dup38dup39" fmla="*/ 2711745 h 4731376"/>
                <a:gd name="connsiteX13dup0dup1dup2dup3dup4dup5dup6dup7dup8dup9dup10dup11dup12dup13dup14dup15dup16dup17dup18dup19dup20dup21dup22dup23dup24dup25dup26dup27dup28dup29dup30dup31dup32dup33dup34dup35dup36dup37dup38dup39" fmla="*/ 2762549 w 3523460"/>
                <a:gd name="connsiteY13dup0dup1dup2dup3dup4dup5dup6dup7dup8dup9dup10dup11dup12dup13dup14dup15dup16dup17dup18dup19dup20dup21dup22dup23dup24dup25dup26dup27dup28dup29dup30dup31dup32dup33dup34dup35dup36dup37dup38dup39" fmla="*/ 2266471 h 4731376"/>
                <a:gd name="connsiteX14dup0dup1dup2dup3dup4dup5dup6dup7dup8dup9dup10dup11dup12dup13dup14dup15dup16dup17dup18dup19dup20dup21dup22dup23dup24dup25dup26dup27dup28dup29dup30dup31dup32dup33dup34dup35dup36dup37dup38dup39" fmla="*/ 3509971 w 3523460"/>
                <a:gd name="connsiteY14dup0dup1dup2dup3dup4dup5dup6dup7dup8dup9dup10dup11dup12dup13dup14dup15dup16dup17dup18dup19dup20dup21dup22dup23dup24dup25dup26dup27dup28dup29dup30dup31dup32dup33dup34dup35dup36dup37dup38dup39" fmla="*/ 2163105 h 4731376"/>
                <a:gd name="connsiteX15dup0dup1dup2dup3dup4dup5dup6dup7dup8dup9dup10dup11dup12dup13dup14dup15dup16dup17dup18dup19dup20dup21dup22dup23dup24dup25dup26dup27dup28dup29dup30dup31dup32dup33dup34dup35dup36dup37dup38dup39" fmla="*/ 2778451 w 3523460"/>
                <a:gd name="connsiteY15dup0dup1dup2dup3dup4dup5dup6dup7dup8dup9dup10dup11dup12dup13dup14dup15dup16dup17dup18dup19dup20dup21dup22dup23dup24dup25dup26dup27dup28dup29dup30dup31dup32dup33dup34dup35dup36dup37dup38dup39" fmla="*/ 2942332 h 4731376"/>
                <a:gd name="connsiteX16dup0dup1dup2dup3dup4dup5dup6dup7dup8dup9dup10dup11dup12dup13dup14dup15dup16dup17dup18dup19dup20dup21dup22dup23dup24dup25dup26dup27dup28dup29dup30dup31dup32dup33dup34dup35dup36dup37dup38dup39" fmla="*/ 2118493 w 3523460"/>
                <a:gd name="connsiteY16dup0dup1dup2dup3dup4dup5dup6dup7dup8dup9dup10dup11dup12dup13dup14dup15dup16dup17dup18dup19dup20dup21dup22dup23dup24dup25dup26dup27dup28dup29dup30dup31dup32dup33dup34dup35dup36dup37dup38dup39" fmla="*/ 4007807 h 4731376"/>
                <a:gd name="connsiteX17dup0dup1dup2dup3dup4dup5dup6dup7dup8dup9dup10dup11dup12dup13dup14dup15dup16dup17dup18dup19dup20dup21dup22dup23dup24dup25dup26dup27dup28dup29dup30dup31dup32dup33dup34dup35dup36dup37dup38dup39" fmla="*/ 2229811 w 3523460"/>
                <a:gd name="connsiteY17dup0dup1dup2dup3dup4dup5dup6dup7dup8dup9dup10dup11dup12dup13dup14dup15dup16dup17dup18dup19dup20dup21dup22dup23dup24dup25dup26dup27dup28dup29dup30dup31dup32dup33dup34dup35dup36dup37dup38dup39" fmla="*/ 4731376 h 4731376"/>
                <a:gd name="connsiteX18dup0dup1dup2dup3" fmla="*/ 830382 w 3523460"/>
                <a:gd name="connsiteY18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" fmla="*/ 830382 w 3523460"/>
                <a:gd name="connsiteY0dup0dup1dup2dup3dup4dup5dup6dup7dup8dup9dup10dup11dup12dup13dup14dup15dup16dup17dup18dup19dup20dup21dup22dup23dup24dup25dup26dup27dup28dup29dup30dup31dup32dup33dup34dup35dup36dup37dup38dup39dup40" fmla="*/ 4731376 h 4731376"/>
                <a:gd name="connsiteX1dup0dup1dup2dup3dup4dup5dup6dup7dup8dup9dup10dup11dup12dup13dup14dup15dup16dup17dup18dup19dup20dup21dup22dup23dup24dup25dup26dup27dup28dup29dup30dup31dup32dup33dup34dup35dup36dup37dup38dup39dup40" fmla="*/ 870139 w 3523460"/>
                <a:gd name="connsiteY1dup0dup1dup2dup3dup4dup5dup6dup7dup8dup9dup10dup11dup12dup13dup14dup15dup16dup17dup18dup19dup20dup21dup22dup23dup24dup25dup26dup27dup28dup29dup30dup31dup32dup33dup34dup35dup36dup37dup38dup39dup40" fmla="*/ 4095273 h 4731376"/>
                <a:gd name="connsiteX2dup0dup1dup2dup3dup4dup5dup6dup7dup8dup9dup10dup11dup12dup13dup14dup15dup16dup17dup18dup19dup20dup21dup22dup23dup24dup25dup26dup27dup28dup29dup30dup31dup32dup33dup34dup35dup36dup37dup38dup39dup40" fmla="*/ 432816 w 3523460"/>
                <a:gd name="connsiteY2dup0dup1dup2dup3dup4dup5dup6dup7dup8dup9dup10dup11dup12dup13dup14dup15dup16dup17dup18dup19dup20dup21dup22dup23dup24dup25dup26dup27dup28dup29dup30dup31dup32dup33dup34dup35dup36dup37dup38dup39dup40" fmla="*/ 2274423 h 4731376"/>
                <a:gd name="connsiteX3dup0dup1dup2dup3dup4dup5dup6dup7dup8dup9dup10dup11dup12dup13dup14dup15dup16dup17dup18dup19dup20dup21dup22dup23dup24dup25dup26dup27dup28dup29dup30dup31dup32dup33dup34dup35dup36dup37dup38dup39dup40" fmla="*/ 75008 w 3523460"/>
                <a:gd name="connsiteY3dup0dup1dup2dup3dup4dup5dup6dup7dup8dup9dup10dup11dup12dup13dup14dup15dup16dup17dup18dup19dup20dup21dup22dup23dup24dup25dup26dup27dup28dup29dup30dup31dup32dup33dup34dup35dup36dup37dup38dup39dup40" fmla="*/ 970409 h 4731376"/>
                <a:gd name="connsiteX4dup0dup1dup2dup3dup4dup5dup6dup7dup8dup9dup10dup11dup12dup13dup14dup15dup16dup17dup18dup19dup20dup21dup22dup23dup24dup25dup26dup27dup28dup29dup30dup31dup32dup33dup34dup35dup36dup37dup38dup39dup40" fmla="*/ 766771 w 3523460"/>
                <a:gd name="connsiteY4dup0dup1dup2dup3dup4dup5dup6dup7dup8dup9dup10dup11dup12dup13dup14dup15dup16dup17dup18dup19dup20dup21dup22dup23dup24dup25dup26dup27dup28dup29dup30dup31dup32dup33dup34dup35dup36dup37dup38dup39dup40" fmla="*/ 1972273 h 4731376"/>
                <a:gd name="connsiteX5dup0dup1dup2dup3dup4dup5dup6dup7dup8dup9dup10dup11dup12dup13dup14dup15dup16dup17dup18dup19dup20dup21dup22dup23dup24dup25dup26dup27dup28dup29dup30dup31dup32dup33dup34dup35dup36dup37dup38dup39dup40" fmla="*/ 711112 w 3523460"/>
                <a:gd name="connsiteY5dup0dup1dup2dup3dup4dup5dup6dup7dup8dup9dup10dup11dup12dup13dup14dup15dup16dup17dup18dup19dup20dup21dup22dup23dup24dup25dup26dup27dup28dup29dup30dup31dup32dup33dup34dup35dup36dup37dup38dup39dup40" fmla="*/ 215035 h 4731376"/>
                <a:gd name="connsiteX6dup0dup1dup2dup3dup4dup5dup6dup7dup8dup9dup10dup11dup12dup13dup14dup15dup16dup17dup18dup19dup20dup21dup22dup23dup24dup25dup26dup27dup28dup29dup30dup31dup32dup33dup34dup35dup36dup37dup38dup39dup40" fmla="*/ 1251801 w 3523460"/>
                <a:gd name="connsiteY6dup0dup1dup2dup3dup4dup5dup6dup7dup8dup9dup10dup11dup12dup13dup14dup15dup16dup17dup18dup19dup20dup21dup22dup23dup24dup25dup26dup27dup28dup29dup30dup31dup32dup33dup34dup35dup36dup37dup38dup39dup40" fmla="*/ 1765539 h 4731376"/>
                <a:gd name="connsiteX7dup0dup1dup2dup3dup4dup5dup6dup7dup8dup9dup10dup11dup12dup13dup14dup15dup16dup17dup18dup19dup20dup21dup22dup23dup24dup25dup26dup27dup28dup29dup30dup31dup32dup33dup34dup35dup36dup37dup38dup39dup40" fmla="*/ 1458534 w 3523460"/>
                <a:gd name="connsiteY7dup0dup1dup2dup3dup4dup5dup6dup7dup8dup9dup10dup11dup12dup13dup14dup15dup16dup17dup18dup19dup20dup21dup22dup23dup24dup25dup26dup27dup28dup29dup30dup31dup32dup33dup34dup35dup36dup37dup38dup39dup40" fmla="*/ 350 h 4731376"/>
                <a:gd name="connsiteX8dup0dup1dup2dup3dup4dup5dup6dup7dup8dup9dup10dup11dup12dup13dup14dup15dup16dup17dup18dup19dup20dup21dup22dup23dup24dup25dup26dup27dup28dup29dup30dup31dup32dup33dup34dup35dup36dup37dup38dup39dup40" fmla="*/ 1705024 w 3523460"/>
                <a:gd name="connsiteY8dup0dup1dup2dup3dup4dup5dup6dup7dup8dup9dup10dup11dup12dup13dup14dup15dup16dup17dup18dup19dup20dup21dup22dup23dup24dup25dup26dup27dup28dup29dup30dup31dup32dup33dup34dup35dup36dup37dup38dup39dup40" fmla="*/ 1813246 h 4731376"/>
                <a:gd name="connsiteX9dup0dup1dup2dup3dup4dup5dup6dup7dup8dup9dup10dup11dup12dup13dup14dup15dup16dup17dup18dup19dup20dup21dup22dup23dup24dup25dup26dup27dup28dup29dup30dup31dup32dup33dup34dup35dup36dup37dup38dup39dup40" fmla="*/ 1808393 w 3523460"/>
                <a:gd name="connsiteY9dup0dup1dup2dup3dup4dup5dup6dup7dup8dup9dup10dup11dup12dup13dup14dup15dup16dup17dup18dup19dup20dup21dup22dup23dup24dup25dup26dup27dup28dup29dup30dup31dup32dup33dup34dup35dup36dup37dup38dup39dup40" fmla="*/ 1868907 h 4731376"/>
                <a:gd name="connsiteX10dup0dup1dup2dup3dup4dup5dup6dup7dup8dup9dup10dup11dup12dup13dup14dup15dup16dup17dup18dup19dup20dup21dup22dup23dup24dup25dup26dup27dup28dup29dup30dup31dup32dup33dup34dup35dup36dup37dup38dup39dup40" fmla="*/ 2492205 w 3523460"/>
                <a:gd name="connsiteY10dup0dup1dup2dup3dup4dup5dup6dup7dup8dup9dup10dup11dup12dup13dup14dup15dup16dup17dup18dup19dup20dup21dup22dup23dup24dup25dup26dup27dup28dup29dup30dup31dup32dup33dup34dup35dup36dup37dup38dup39dup40" fmla="*/ 334305 h 4731376"/>
                <a:gd name="connsiteX11dup0dup1dup2dup3dup4dup5dup6dup7dup8dup9dup10dup11dup12dup13dup14dup15dup16dup17dup18dup19dup20dup21dup22dup23dup24dup25dup26dup27dup28dup29dup30dup31dup32dup33dup34dup35dup36dup37dup38dup39dup40" fmla="*/ 2221860 w 3523460"/>
                <a:gd name="connsiteY11dup0dup1dup2dup3dup4dup5dup6dup7dup8dup9dup10dup11dup12dup13dup14dup15dup16dup17dup18dup19dup20dup21dup22dup23dup24dup25dup26dup27dup28dup29dup30dup31dup32dup33dup34dup35dup36dup37dup38dup39dup40" fmla="*/ 2012031 h 4731376"/>
                <a:gd name="connsiteX12dup0dup1dup2dup3dup4dup5dup6dup7dup8dup9dup10dup11dup12dup13dup14dup15dup16dup17dup18dup19dup20dup21dup22dup23dup24dup25dup26dup27dup28dup29dup30dup31dup32dup33dup34dup35dup36dup37dup38dup39dup40" fmla="*/ 2325227 w 3523460"/>
                <a:gd name="connsiteY12dup0dup1dup2dup3dup4dup5dup6dup7dup8dup9dup10dup11dup12dup13dup14dup15dup16dup17dup18dup19dup20dup21dup22dup23dup24dup25dup26dup27dup28dup29dup30dup31dup32dup33dup34dup35dup36dup37dup38dup39dup40" fmla="*/ 2711745 h 4731376"/>
                <a:gd name="connsiteX13dup0dup1dup2dup3dup4dup5dup6dup7dup8dup9dup10dup11dup12dup13dup14dup15dup16dup17dup18dup19dup20dup21dup22dup23dup24dup25dup26dup27dup28dup29dup30dup31dup32dup33dup34dup35dup36dup37dup38dup39dup40" fmla="*/ 2762549 w 3523460"/>
                <a:gd name="connsiteY13dup0dup1dup2dup3dup4dup5dup6dup7dup8dup9dup10dup11dup12dup13dup14dup15dup16dup17dup18dup19dup20dup21dup22dup23dup24dup25dup26dup27dup28dup29dup30dup31dup32dup33dup34dup35dup36dup37dup38dup39dup40" fmla="*/ 2266471 h 4731376"/>
                <a:gd name="connsiteX14dup0dup1dup2dup3dup4dup5dup6dup7dup8dup9dup10dup11dup12dup13dup14dup15dup16dup17dup18dup19dup20dup21dup22dup23dup24dup25dup26dup27dup28dup29dup30dup31dup32dup33dup34dup35dup36dup37dup38dup39dup40" fmla="*/ 3509971 w 3523460"/>
                <a:gd name="connsiteY14dup0dup1dup2dup3dup4dup5dup6dup7dup8dup9dup10dup11dup12dup13dup14dup15dup16dup17dup18dup19dup20dup21dup22dup23dup24dup25dup26dup27dup28dup29dup30dup31dup32dup33dup34dup35dup36dup37dup38dup39dup40" fmla="*/ 2163105 h 4731376"/>
                <a:gd name="connsiteX15dup0dup1dup2dup3dup4dup5dup6dup7dup8dup9dup10dup11dup12dup13dup14dup15dup16dup17dup18dup19dup20dup21dup22dup23dup24dup25dup26dup27dup28dup29dup30dup31dup32dup33dup34dup35dup36dup37dup38dup39dup40" fmla="*/ 2778451 w 3523460"/>
                <a:gd name="connsiteY15dup0dup1dup2dup3dup4dup5dup6dup7dup8dup9dup10dup11dup12dup13dup14dup15dup16dup17dup18dup19dup20dup21dup22dup23dup24dup25dup26dup27dup28dup29dup30dup31dup32dup33dup34dup35dup36dup37dup38dup39dup40" fmla="*/ 2942332 h 4731376"/>
                <a:gd name="connsiteX16dup0dup1dup2dup3dup4dup5dup6dup7dup8dup9dup10dup11dup12dup13dup14dup15dup16dup17dup18dup19dup20dup21dup22dup23dup24dup25dup26dup27dup28dup29dup30dup31dup32dup33dup34dup35dup36dup37dup38dup39dup40" fmla="*/ 2118493 w 3523460"/>
                <a:gd name="connsiteY16dup0dup1dup2dup3dup4dup5dup6dup7dup8dup9dup10dup11dup12dup13dup14dup15dup16dup17dup18dup19dup20dup21dup22dup23dup24dup25dup26dup27dup28dup29dup30dup31dup32dup33dup34dup35dup36dup37dup38dup39dup40" fmla="*/ 4007807 h 4731376"/>
                <a:gd name="connsiteX17dup0dup1dup2dup3dup4dup5dup6dup7dup8dup9dup10dup11dup12dup13dup14dup15dup16dup17dup18dup19dup20dup21dup22dup23dup24dup25dup26dup27dup28dup29dup30dup31dup32dup33dup34dup35dup36dup37dup38dup39dup40" fmla="*/ 2229811 w 3523460"/>
                <a:gd name="connsiteY17dup0dup1dup2dup3dup4dup5dup6dup7dup8dup9dup10dup11dup12dup13dup14dup15dup16dup17dup18dup19dup20dup21dup22dup23dup24dup25dup26dup27dup28dup29dup30dup31dup32dup33dup34dup35dup36dup37dup38dup39dup40" fmla="*/ 4731376 h 4731376"/>
                <a:gd name="connsiteX18dup0dup1dup2dup3dup4" fmla="*/ 830382 w 3523460"/>
                <a:gd name="connsiteY18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" fmla="*/ 830382 w 3523460"/>
                <a:gd name="connsiteY0dup0dup1dup2dup3dup4dup5dup6dup7dup8dup9dup10dup11dup12dup13dup14dup15dup16dup17dup18dup19dup20dup21dup22dup23dup24dup25dup26dup27dup28dup29dup30dup31dup32dup33dup34dup35dup36dup37dup38dup39dup40dup41" fmla="*/ 4731376 h 4731376"/>
                <a:gd name="connsiteX1dup0dup1dup2dup3dup4dup5dup6dup7dup8dup9dup10dup11dup12dup13dup14dup15dup16dup17dup18dup19dup20dup21dup22dup23dup24dup25dup26dup27dup28dup29dup30dup31dup32dup33dup34dup35dup36dup37dup38dup39dup40dup41" fmla="*/ 870139 w 3523460"/>
                <a:gd name="connsiteY1dup0dup1dup2dup3dup4dup5dup6dup7dup8dup9dup10dup11dup12dup13dup14dup15dup16dup17dup18dup19dup20dup21dup22dup23dup24dup25dup26dup27dup28dup29dup30dup31dup32dup33dup34dup35dup36dup37dup38dup39dup40dup41" fmla="*/ 4095273 h 4731376"/>
                <a:gd name="connsiteX2dup0dup1dup2dup3dup4dup5dup6dup7dup8dup9dup10dup11dup12dup13dup14dup15dup16dup17dup18dup19dup20dup21dup22dup23dup24dup25dup26dup27dup28dup29dup30dup31dup32dup33dup34dup35dup36dup37dup38dup39dup40dup41" fmla="*/ 432816 w 3523460"/>
                <a:gd name="connsiteY2dup0dup1dup2dup3dup4dup5dup6dup7dup8dup9dup10dup11dup12dup13dup14dup15dup16dup17dup18dup19dup20dup21dup22dup23dup24dup25dup26dup27dup28dup29dup30dup31dup32dup33dup34dup35dup36dup37dup38dup39dup40dup41" fmla="*/ 2274423 h 4731376"/>
                <a:gd name="connsiteX3dup0dup1dup2dup3dup4dup5dup6dup7dup8dup9dup10dup11dup12dup13dup14dup15dup16dup17dup18dup19dup20dup21dup22dup23dup24dup25dup26dup27dup28dup29dup30dup31dup32dup33dup34dup35dup36dup37dup38dup39dup40dup41" fmla="*/ 75008 w 3523460"/>
                <a:gd name="connsiteY3dup0dup1dup2dup3dup4dup5dup6dup7dup8dup9dup10dup11dup12dup13dup14dup15dup16dup17dup18dup19dup20dup21dup22dup23dup24dup25dup26dup27dup28dup29dup30dup31dup32dup33dup34dup35dup36dup37dup38dup39dup40dup41" fmla="*/ 970409 h 4731376"/>
                <a:gd name="connsiteX4dup0dup1dup2dup3dup4dup5dup6dup7dup8dup9dup10dup11dup12dup13dup14dup15dup16dup17dup18dup19dup20dup21dup22dup23dup24dup25dup26dup27dup28dup29dup30dup31dup32dup33dup34dup35dup36dup37dup38dup39dup40dup41" fmla="*/ 766771 w 3523460"/>
                <a:gd name="connsiteY4dup0dup1dup2dup3dup4dup5dup6dup7dup8dup9dup10dup11dup12dup13dup14dup15dup16dup17dup18dup19dup20dup21dup22dup23dup24dup25dup26dup27dup28dup29dup30dup31dup32dup33dup34dup35dup36dup37dup38dup39dup40dup41" fmla="*/ 1972273 h 4731376"/>
                <a:gd name="connsiteX5dup0dup1dup2dup3dup4dup5dup6dup7dup8dup9dup10dup11dup12dup13dup14dup15dup16dup17dup18dup19dup20dup21dup22dup23dup24dup25dup26dup27dup28dup29dup30dup31dup32dup33dup34dup35dup36dup37dup38dup39dup40dup41" fmla="*/ 711112 w 3523460"/>
                <a:gd name="connsiteY5dup0dup1dup2dup3dup4dup5dup6dup7dup8dup9dup10dup11dup12dup13dup14dup15dup16dup17dup18dup19dup20dup21dup22dup23dup24dup25dup26dup27dup28dup29dup30dup31dup32dup33dup34dup35dup36dup37dup38dup39dup40dup41" fmla="*/ 215035 h 4731376"/>
                <a:gd name="connsiteX6dup0dup1dup2dup3dup4dup5dup6dup7dup8dup9dup10dup11dup12dup13dup14dup15dup16dup17dup18dup19dup20dup21dup22dup23dup24dup25dup26dup27dup28dup29dup30dup31dup32dup33dup34dup35dup36dup37dup38dup39dup40dup41" fmla="*/ 1251801 w 3523460"/>
                <a:gd name="connsiteY6dup0dup1dup2dup3dup4dup5dup6dup7dup8dup9dup10dup11dup12dup13dup14dup15dup16dup17dup18dup19dup20dup21dup22dup23dup24dup25dup26dup27dup28dup29dup30dup31dup32dup33dup34dup35dup36dup37dup38dup39dup40dup41" fmla="*/ 1765539 h 4731376"/>
                <a:gd name="connsiteX7dup0dup1dup2dup3dup4dup5dup6dup7dup8dup9dup10dup11dup12dup13dup14dup15dup16dup17dup18dup19dup20dup21dup22dup23dup24dup25dup26dup27dup28dup29dup30dup31dup32dup33dup34dup35dup36dup37dup38dup39dup40dup41" fmla="*/ 1458534 w 3523460"/>
                <a:gd name="connsiteY7dup0dup1dup2dup3dup4dup5dup6dup7dup8dup9dup10dup11dup12dup13dup14dup15dup16dup17dup18dup19dup20dup21dup22dup23dup24dup25dup26dup27dup28dup29dup30dup31dup32dup33dup34dup35dup36dup37dup38dup39dup40dup41" fmla="*/ 350 h 4731376"/>
                <a:gd name="connsiteX8dup0dup1dup2dup3dup4dup5dup6dup7dup8dup9dup10dup11dup12dup13dup14dup15dup16dup17dup18dup19dup20dup21dup22dup23dup24dup25dup26dup27dup28dup29dup30dup31dup32dup33dup34dup35dup36dup37dup38dup39dup40dup41" fmla="*/ 1705024 w 3523460"/>
                <a:gd name="connsiteY8dup0dup1dup2dup3dup4dup5dup6dup7dup8dup9dup10dup11dup12dup13dup14dup15dup16dup17dup18dup19dup20dup21dup22dup23dup24dup25dup26dup27dup28dup29dup30dup31dup32dup33dup34dup35dup36dup37dup38dup39dup40dup41" fmla="*/ 1813246 h 4731376"/>
                <a:gd name="connsiteX9dup0dup1dup2dup3dup4dup5dup6dup7dup8dup9dup10dup11dup12dup13dup14dup15dup16dup17dup18dup19dup20dup21dup22dup23dup24dup25dup26dup27dup28dup29dup30dup31dup32dup33dup34dup35dup36dup37dup38dup39dup40dup41" fmla="*/ 1808393 w 3523460"/>
                <a:gd name="connsiteY9dup0dup1dup2dup3dup4dup5dup6dup7dup8dup9dup10dup11dup12dup13dup14dup15dup16dup17dup18dup19dup20dup21dup22dup23dup24dup25dup26dup27dup28dup29dup30dup31dup32dup33dup34dup35dup36dup37dup38dup39dup40dup41" fmla="*/ 1868907 h 4731376"/>
                <a:gd name="connsiteX10dup0dup1dup2dup3dup4dup5dup6dup7dup8dup9dup10dup11dup12dup13dup14dup15dup16dup17dup18dup19dup20dup21dup22dup23dup24dup25dup26dup27dup28dup29dup30dup31dup32dup33dup34dup35dup36dup37dup38dup39dup40dup41" fmla="*/ 2492205 w 3523460"/>
                <a:gd name="connsiteY10dup0dup1dup2dup3dup4dup5dup6dup7dup8dup9dup10dup11dup12dup13dup14dup15dup16dup17dup18dup19dup20dup21dup22dup23dup24dup25dup26dup27dup28dup29dup30dup31dup32dup33dup34dup35dup36dup37dup38dup39dup40dup41" fmla="*/ 334305 h 4731376"/>
                <a:gd name="connsiteX11dup0dup1dup2dup3dup4dup5dup6dup7dup8dup9dup10dup11dup12dup13dup14dup15dup16dup17dup18dup19dup20dup21dup22dup23dup24dup25dup26dup27dup28dup29dup30dup31dup32dup33dup34dup35dup36dup37dup38dup39dup40dup41" fmla="*/ 2221860 w 3523460"/>
                <a:gd name="connsiteY11dup0dup1dup2dup3dup4dup5dup6dup7dup8dup9dup10dup11dup12dup13dup14dup15dup16dup17dup18dup19dup20dup21dup22dup23dup24dup25dup26dup27dup28dup29dup30dup31dup32dup33dup34dup35dup36dup37dup38dup39dup40dup41" fmla="*/ 2012031 h 4731376"/>
                <a:gd name="connsiteX12dup0dup1dup2dup3dup4dup5dup6dup7dup8dup9dup10dup11dup12dup13dup14dup15dup16dup17dup18dup19dup20dup21dup22dup23dup24dup25dup26dup27dup28dup29dup30dup31dup32dup33dup34dup35dup36dup37dup38dup39dup40dup41" fmla="*/ 2325227 w 3523460"/>
                <a:gd name="connsiteY12dup0dup1dup2dup3dup4dup5dup6dup7dup8dup9dup10dup11dup12dup13dup14dup15dup16dup17dup18dup19dup20dup21dup22dup23dup24dup25dup26dup27dup28dup29dup30dup31dup32dup33dup34dup35dup36dup37dup38dup39dup40dup41" fmla="*/ 2711745 h 4731376"/>
                <a:gd name="connsiteX13dup0dup1dup2dup3dup4dup5dup6dup7dup8dup9dup10dup11dup12dup13dup14dup15dup16dup17dup18dup19dup20dup21dup22dup23dup24dup25dup26dup27dup28dup29dup30dup31dup32dup33dup34dup35dup36dup37dup38dup39dup40dup41" fmla="*/ 2762549 w 3523460"/>
                <a:gd name="connsiteY13dup0dup1dup2dup3dup4dup5dup6dup7dup8dup9dup10dup11dup12dup13dup14dup15dup16dup17dup18dup19dup20dup21dup22dup23dup24dup25dup26dup27dup28dup29dup30dup31dup32dup33dup34dup35dup36dup37dup38dup39dup40dup41" fmla="*/ 2266471 h 4731376"/>
                <a:gd name="connsiteX14dup0dup1dup2dup3dup4dup5dup6dup7dup8dup9dup10dup11dup12dup13dup14dup15dup16dup17dup18dup19dup20dup21dup22dup23dup24dup25dup26dup27dup28dup29dup30dup31dup32dup33dup34dup35dup36dup37dup38dup39dup40dup41" fmla="*/ 3509971 w 3523460"/>
                <a:gd name="connsiteY14dup0dup1dup2dup3dup4dup5dup6dup7dup8dup9dup10dup11dup12dup13dup14dup15dup16dup17dup18dup19dup20dup21dup22dup23dup24dup25dup26dup27dup28dup29dup30dup31dup32dup33dup34dup35dup36dup37dup38dup39dup40dup41" fmla="*/ 2163105 h 4731376"/>
                <a:gd name="connsiteX15dup0dup1dup2dup3dup4dup5dup6dup7dup8dup9dup10dup11dup12dup13dup14dup15dup16dup17dup18dup19dup20dup21dup22dup23dup24dup25dup26dup27dup28dup29dup30dup31dup32dup33dup34dup35dup36dup37dup38dup39dup40dup41" fmla="*/ 2778451 w 3523460"/>
                <a:gd name="connsiteY15dup0dup1dup2dup3dup4dup5dup6dup7dup8dup9dup10dup11dup12dup13dup14dup15dup16dup17dup18dup19dup20dup21dup22dup23dup24dup25dup26dup27dup28dup29dup30dup31dup32dup33dup34dup35dup36dup37dup38dup39dup40dup41" fmla="*/ 2942332 h 4731376"/>
                <a:gd name="connsiteX16dup0dup1dup2dup3dup4dup5dup6dup7dup8dup9dup10dup11dup12dup13dup14dup15dup16dup17dup18dup19dup20dup21dup22dup23dup24dup25dup26dup27dup28dup29dup30dup31dup32dup33dup34dup35dup36dup37dup38dup39dup40dup41" fmla="*/ 2118493 w 3523460"/>
                <a:gd name="connsiteY16dup0dup1dup2dup3dup4dup5dup6dup7dup8dup9dup10dup11dup12dup13dup14dup15dup16dup17dup18dup19dup20dup21dup22dup23dup24dup25dup26dup27dup28dup29dup30dup31dup32dup33dup34dup35dup36dup37dup38dup39dup40dup41" fmla="*/ 4007807 h 4731376"/>
                <a:gd name="connsiteX17dup0dup1dup2dup3dup4dup5dup6dup7dup8dup9dup10dup11dup12dup13dup14dup15dup16dup17dup18dup19dup20dup21dup22dup23dup24dup25dup26dup27dup28dup29dup30dup31dup32dup33dup34dup35dup36dup37dup38dup39dup40dup41" fmla="*/ 2229811 w 3523460"/>
                <a:gd name="connsiteY17dup0dup1dup2dup3dup4dup5dup6dup7dup8dup9dup10dup11dup12dup13dup14dup15dup16dup17dup18dup19dup20dup21dup22dup23dup24dup25dup26dup27dup28dup29dup30dup31dup32dup33dup34dup35dup36dup37dup38dup39dup40dup41" fmla="*/ 4731376 h 4731376"/>
                <a:gd name="connsiteX18dup0dup1dup2dup3dup4dup5" fmla="*/ 830382 w 3523460"/>
                <a:gd name="connsiteY18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" fmla="*/ 830382 w 3523460"/>
                <a:gd name="connsiteY0dup0dup1dup2dup3dup4dup5dup6dup7dup8dup9dup10dup11dup12dup13dup14dup15dup16dup17dup18dup19dup20dup21dup22dup23dup24dup25dup26dup27dup28dup29dup30dup31dup32dup33dup34dup35dup36dup37dup38dup39dup40dup41dup42" fmla="*/ 4731376 h 4731376"/>
                <a:gd name="connsiteX1dup0dup1dup2dup3dup4dup5dup6dup7dup8dup9dup10dup11dup12dup13dup14dup15dup16dup17dup18dup19dup20dup21dup22dup23dup24dup25dup26dup27dup28dup29dup30dup31dup32dup33dup34dup35dup36dup37dup38dup39dup40dup41dup42" fmla="*/ 870139 w 3523460"/>
                <a:gd name="connsiteY1dup0dup1dup2dup3dup4dup5dup6dup7dup8dup9dup10dup11dup12dup13dup14dup15dup16dup17dup18dup19dup20dup21dup22dup23dup24dup25dup26dup27dup28dup29dup30dup31dup32dup33dup34dup35dup36dup37dup38dup39dup40dup41dup42" fmla="*/ 4095273 h 4731376"/>
                <a:gd name="connsiteX2dup0dup1dup2dup3dup4dup5dup6dup7dup8dup9dup10dup11dup12dup13dup14dup15dup16dup17dup18dup19dup20dup21dup22dup23dup24dup25dup26dup27dup28dup29dup30dup31dup32dup33dup34dup35dup36dup37dup38dup39dup40dup41dup42" fmla="*/ 432816 w 3523460"/>
                <a:gd name="connsiteY2dup0dup1dup2dup3dup4dup5dup6dup7dup8dup9dup10dup11dup12dup13dup14dup15dup16dup17dup18dup19dup20dup21dup22dup23dup24dup25dup26dup27dup28dup29dup30dup31dup32dup33dup34dup35dup36dup37dup38dup39dup40dup41dup42" fmla="*/ 2274423 h 4731376"/>
                <a:gd name="connsiteX3dup0dup1dup2dup3dup4dup5dup6dup7dup8dup9dup10dup11dup12dup13dup14dup15dup16dup17dup18dup19dup20dup21dup22dup23dup24dup25dup26dup27dup28dup29dup30dup31dup32dup33dup34dup35dup36dup37dup38dup39dup40dup41dup42" fmla="*/ 75008 w 3523460"/>
                <a:gd name="connsiteY3dup0dup1dup2dup3dup4dup5dup6dup7dup8dup9dup10dup11dup12dup13dup14dup15dup16dup17dup18dup19dup20dup21dup22dup23dup24dup25dup26dup27dup28dup29dup30dup31dup32dup33dup34dup35dup36dup37dup38dup39dup40dup41dup42" fmla="*/ 970409 h 4731376"/>
                <a:gd name="connsiteX4dup0dup1dup2dup3dup4dup5dup6dup7dup8dup9dup10dup11dup12dup13dup14dup15dup16dup17dup18dup19dup20dup21dup22dup23dup24dup25dup26dup27dup28dup29dup30dup31dup32dup33dup34dup35dup36dup37dup38dup39dup40dup41dup42" fmla="*/ 766771 w 3523460"/>
                <a:gd name="connsiteY4dup0dup1dup2dup3dup4dup5dup6dup7dup8dup9dup10dup11dup12dup13dup14dup15dup16dup17dup18dup19dup20dup21dup22dup23dup24dup25dup26dup27dup28dup29dup30dup31dup32dup33dup34dup35dup36dup37dup38dup39dup40dup41dup42" fmla="*/ 1972273 h 4731376"/>
                <a:gd name="connsiteX5dup0dup1dup2dup3dup4dup5dup6dup7dup8dup9dup10dup11dup12dup13dup14dup15dup16dup17dup18dup19dup20dup21dup22dup23dup24dup25dup26dup27dup28dup29dup30dup31dup32dup33dup34dup35dup36dup37dup38dup39dup40dup41dup42" fmla="*/ 711112 w 3523460"/>
                <a:gd name="connsiteY5dup0dup1dup2dup3dup4dup5dup6dup7dup8dup9dup10dup11dup12dup13dup14dup15dup16dup17dup18dup19dup20dup21dup22dup23dup24dup25dup26dup27dup28dup29dup30dup31dup32dup33dup34dup35dup36dup37dup38dup39dup40dup41dup42" fmla="*/ 215035 h 4731376"/>
                <a:gd name="connsiteX6dup0dup1dup2dup3dup4dup5dup6dup7dup8dup9dup10dup11dup12dup13dup14dup15dup16dup17dup18dup19dup20dup21dup22dup23dup24dup25dup26dup27dup28dup29dup30dup31dup32dup33dup34dup35dup36dup37dup38dup39dup40dup41dup42" fmla="*/ 1275655 w 3523460"/>
                <a:gd name="connsiteY6dup0dup1dup2dup3dup4dup5dup6dup7dup8dup9dup10dup11dup12dup13dup14dup15dup16dup17dup18dup19dup20dup21dup22dup23dup24dup25dup26dup27dup28dup29dup30dup31dup32dup33dup34dup35dup36dup37dup38dup39dup40dup41dup42" fmla="*/ 1765539 h 4731376"/>
                <a:gd name="connsiteX7dup0dup1dup2dup3dup4dup5dup6dup7dup8dup9dup10dup11dup12dup13dup14dup15dup16dup17dup18dup19dup20dup21dup22dup23dup24dup25dup26dup27dup28dup29dup30dup31dup32dup33dup34dup35dup36dup37dup38dup39dup40dup41dup42" fmla="*/ 1458534 w 3523460"/>
                <a:gd name="connsiteY7dup0dup1dup2dup3dup4dup5dup6dup7dup8dup9dup10dup11dup12dup13dup14dup15dup16dup17dup18dup19dup20dup21dup22dup23dup24dup25dup26dup27dup28dup29dup30dup31dup32dup33dup34dup35dup36dup37dup38dup39dup40dup41dup42" fmla="*/ 350 h 4731376"/>
                <a:gd name="connsiteX8dup0dup1dup2dup3dup4dup5dup6dup7dup8dup9dup10dup11dup12dup13dup14dup15dup16dup17dup18dup19dup20dup21dup22dup23dup24dup25dup26dup27dup28dup29dup30dup31dup32dup33dup34dup35dup36dup37dup38dup39dup40dup41dup42" fmla="*/ 1705024 w 3523460"/>
                <a:gd name="connsiteY8dup0dup1dup2dup3dup4dup5dup6dup7dup8dup9dup10dup11dup12dup13dup14dup15dup16dup17dup18dup19dup20dup21dup22dup23dup24dup25dup26dup27dup28dup29dup30dup31dup32dup33dup34dup35dup36dup37dup38dup39dup40dup41dup42" fmla="*/ 1813246 h 4731376"/>
                <a:gd name="connsiteX9dup0dup1dup2dup3dup4dup5dup6dup7dup8dup9dup10dup11dup12dup13dup14dup15dup16dup17dup18dup19dup20dup21dup22dup23dup24dup25dup26dup27dup28dup29dup30dup31dup32dup33dup34dup35dup36dup37dup38dup39dup40dup41dup42" fmla="*/ 1808393 w 3523460"/>
                <a:gd name="connsiteY9dup0dup1dup2dup3dup4dup5dup6dup7dup8dup9dup10dup11dup12dup13dup14dup15dup16dup17dup18dup19dup20dup21dup22dup23dup24dup25dup26dup27dup28dup29dup30dup31dup32dup33dup34dup35dup36dup37dup38dup39dup40dup41dup42" fmla="*/ 1868907 h 4731376"/>
                <a:gd name="connsiteX10dup0dup1dup2dup3dup4dup5dup6dup7dup8dup9dup10dup11dup12dup13dup14dup15dup16dup17dup18dup19dup20dup21dup22dup23dup24dup25dup26dup27dup28dup29dup30dup31dup32dup33dup34dup35dup36dup37dup38dup39dup40dup41dup42" fmla="*/ 2492205 w 3523460"/>
                <a:gd name="connsiteY10dup0dup1dup2dup3dup4dup5dup6dup7dup8dup9dup10dup11dup12dup13dup14dup15dup16dup17dup18dup19dup20dup21dup22dup23dup24dup25dup26dup27dup28dup29dup30dup31dup32dup33dup34dup35dup36dup37dup38dup39dup40dup41dup42" fmla="*/ 334305 h 4731376"/>
                <a:gd name="connsiteX11dup0dup1dup2dup3dup4dup5dup6dup7dup8dup9dup10dup11dup12dup13dup14dup15dup16dup17dup18dup19dup20dup21dup22dup23dup24dup25dup26dup27dup28dup29dup30dup31dup32dup33dup34dup35dup36dup37dup38dup39dup40dup41dup42" fmla="*/ 2221860 w 3523460"/>
                <a:gd name="connsiteY11dup0dup1dup2dup3dup4dup5dup6dup7dup8dup9dup10dup11dup12dup13dup14dup15dup16dup17dup18dup19dup20dup21dup22dup23dup24dup25dup26dup27dup28dup29dup30dup31dup32dup33dup34dup35dup36dup37dup38dup39dup40dup41dup42" fmla="*/ 2012031 h 4731376"/>
                <a:gd name="connsiteX12dup0dup1dup2dup3dup4dup5dup6dup7dup8dup9dup10dup11dup12dup13dup14dup15dup16dup17dup18dup19dup20dup21dup22dup23dup24dup25dup26dup27dup28dup29dup30dup31dup32dup33dup34dup35dup36dup37dup38dup39dup40dup41dup42" fmla="*/ 2325227 w 3523460"/>
                <a:gd name="connsiteY12dup0dup1dup2dup3dup4dup5dup6dup7dup8dup9dup10dup11dup12dup13dup14dup15dup16dup17dup18dup19dup20dup21dup22dup23dup24dup25dup26dup27dup28dup29dup30dup31dup32dup33dup34dup35dup36dup37dup38dup39dup40dup41dup42" fmla="*/ 2711745 h 4731376"/>
                <a:gd name="connsiteX13dup0dup1dup2dup3dup4dup5dup6dup7dup8dup9dup10dup11dup12dup13dup14dup15dup16dup17dup18dup19dup20dup21dup22dup23dup24dup25dup26dup27dup28dup29dup30dup31dup32dup33dup34dup35dup36dup37dup38dup39dup40dup41dup42" fmla="*/ 2762549 w 3523460"/>
                <a:gd name="connsiteY13dup0dup1dup2dup3dup4dup5dup6dup7dup8dup9dup10dup11dup12dup13dup14dup15dup16dup17dup18dup19dup20dup21dup22dup23dup24dup25dup26dup27dup28dup29dup30dup31dup32dup33dup34dup35dup36dup37dup38dup39dup40dup41dup42" fmla="*/ 2266471 h 4731376"/>
                <a:gd name="connsiteX14dup0dup1dup2dup3dup4dup5dup6dup7dup8dup9dup10dup11dup12dup13dup14dup15dup16dup17dup18dup19dup20dup21dup22dup23dup24dup25dup26dup27dup28dup29dup30dup31dup32dup33dup34dup35dup36dup37dup38dup39dup40dup41dup42" fmla="*/ 3509971 w 3523460"/>
                <a:gd name="connsiteY14dup0dup1dup2dup3dup4dup5dup6dup7dup8dup9dup10dup11dup12dup13dup14dup15dup16dup17dup18dup19dup20dup21dup22dup23dup24dup25dup26dup27dup28dup29dup30dup31dup32dup33dup34dup35dup36dup37dup38dup39dup40dup41dup42" fmla="*/ 2163105 h 4731376"/>
                <a:gd name="connsiteX15dup0dup1dup2dup3dup4dup5dup6dup7dup8dup9dup10dup11dup12dup13dup14dup15dup16dup17dup18dup19dup20dup21dup22dup23dup24dup25dup26dup27dup28dup29dup30dup31dup32dup33dup34dup35dup36dup37dup38dup39dup40dup41dup42" fmla="*/ 2778451 w 3523460"/>
                <a:gd name="connsiteY15dup0dup1dup2dup3dup4dup5dup6dup7dup8dup9dup10dup11dup12dup13dup14dup15dup16dup17dup18dup19dup20dup21dup22dup23dup24dup25dup26dup27dup28dup29dup30dup31dup32dup33dup34dup35dup36dup37dup38dup39dup40dup41dup42" fmla="*/ 2942332 h 4731376"/>
                <a:gd name="connsiteX16dup0dup1dup2dup3dup4dup5dup6dup7dup8dup9dup10dup11dup12dup13dup14dup15dup16dup17dup18dup19dup20dup21dup22dup23dup24dup25dup26dup27dup28dup29dup30dup31dup32dup33dup34dup35dup36dup37dup38dup39dup40dup41dup42" fmla="*/ 2118493 w 3523460"/>
                <a:gd name="connsiteY16dup0dup1dup2dup3dup4dup5dup6dup7dup8dup9dup10dup11dup12dup13dup14dup15dup16dup17dup18dup19dup20dup21dup22dup23dup24dup25dup26dup27dup28dup29dup30dup31dup32dup33dup34dup35dup36dup37dup38dup39dup40dup41dup42" fmla="*/ 4007807 h 4731376"/>
                <a:gd name="connsiteX17dup0dup1dup2dup3dup4dup5dup6dup7dup8dup9dup10dup11dup12dup13dup14dup15dup16dup17dup18dup19dup20dup21dup22dup23dup24dup25dup26dup27dup28dup29dup30dup31dup32dup33dup34dup35dup36dup37dup38dup39dup40dup41dup42" fmla="*/ 2229811 w 3523460"/>
                <a:gd name="connsiteY17dup0dup1dup2dup3dup4dup5dup6dup7dup8dup9dup10dup11dup12dup13dup14dup15dup16dup17dup18dup19dup20dup21dup22dup23dup24dup25dup26dup27dup28dup29dup30dup31dup32dup33dup34dup35dup36dup37dup38dup39dup40dup41dup42" fmla="*/ 4731376 h 4731376"/>
                <a:gd name="connsiteX18dup0dup1dup2dup3dup4dup5dup6" fmla="*/ 830382 w 3523460"/>
                <a:gd name="connsiteY18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" fmla="*/ 75008 w 3523460"/>
                <a:gd name="connsiteY3dup0dup1dup2dup3dup4dup5dup6dup7dup8dup9dup10dup11dup12dup13dup14dup15dup16dup17dup18dup19dup20dup21dup22dup23dup24dup25dup26dup27dup28dup29dup30dup31dup32dup33dup34dup35dup36dup37dup38dup39dup40dup41dup42dup43" fmla="*/ 970409 h 4731376"/>
                <a:gd name="connsiteX4dup0dup1dup2dup3dup4dup5dup6dup7dup8dup9dup10dup11dup12dup13dup14dup15dup16dup17dup18dup19dup20dup21dup22dup23dup24dup25dup26dup27dup28dup29dup30dup31dup32dup33dup34dup35dup36dup37dup38dup39dup40dup41dup42dup4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" fmla="*/ 215035 h 4731376"/>
                <a:gd name="connsiteX6dup0dup1dup2dup3dup4dup5dup6dup7dup8dup9dup10dup11dup12dup13dup14dup15dup16dup17dup18dup19dup20dup21dup22dup23dup24dup25dup26dup27dup28dup29dup30dup31dup32dup33dup34dup35dup36dup37dup38dup39dup40dup41dup42dup43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" fmla="*/ 350 h 4731376"/>
                <a:gd name="connsiteX9dup0dup1dup2dup3dup4dup5dup6dup7dup8dup9dup10dup11dup12dup13dup14dup15dup16dup17dup18dup19dup20dup21dup22dup23dup24dup25dup26dup27dup28dup29dup30dup31dup32dup33dup34dup35dup36dup37dup38dup39dup40dup41dup42dup4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" fmla="*/ 4007807 h 4731376"/>
                <a:gd name="connsiteX18dup0dup1dup2dup3dup4dup5dup6dup7" fmla="*/ 2229811 w 3523460"/>
                <a:gd name="connsiteY18dup0dup1dup2dup3dup4dup5dup6dup7" fmla="*/ 4731376 h 4731376"/>
                <a:gd name="connsiteX19" fmla="*/ 830382 w 3523460"/>
                <a:gd name="connsiteY19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dup44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dup4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" fmla="*/ 4007807 h 4731376"/>
                <a:gd name="connsiteX18dup0dup1dup2dup3dup4dup5dup6dup7dup8" fmla="*/ 2229811 w 3523460"/>
                <a:gd name="connsiteY18dup0dup1dup2dup3dup4dup5dup6dup7dup8" fmla="*/ 4731376 h 4731376"/>
                <a:gd name="connsiteX19dup0" fmla="*/ 830382 w 3523460"/>
                <a:gd name="connsiteY19dup0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" fmla="*/ 4007807 h 4731376"/>
                <a:gd name="connsiteX18dup0dup1dup2dup3dup4dup5dup6dup7dup8dup9" fmla="*/ 2229811 w 3523460"/>
                <a:gd name="connsiteY18dup0dup1dup2dup3dup4dup5dup6dup7dup8dup9" fmla="*/ 4731376 h 4731376"/>
                <a:gd name="connsiteX19dup0dup1" fmla="*/ 830382 w 3523460"/>
                <a:gd name="connsiteY19dup0dup1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" fmla="*/ 4007807 h 4731376"/>
                <a:gd name="connsiteX18dup0dup1dup2dup3dup4dup5dup6dup7dup8dup9dup10" fmla="*/ 2229811 w 3523460"/>
                <a:gd name="connsiteY18dup0dup1dup2dup3dup4dup5dup6dup7dup8dup9dup10" fmla="*/ 4731376 h 4731376"/>
                <a:gd name="connsiteX19dup0dup1dup2" fmla="*/ 830382 w 3523460"/>
                <a:gd name="connsiteY19dup0dup1dup2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" fmla="*/ 4007807 h 4731376"/>
                <a:gd name="connsiteX18dup0dup1dup2dup3dup4dup5dup6dup7dup8dup9dup10dup11" fmla="*/ 2229811 w 3523460"/>
                <a:gd name="connsiteY18dup0dup1dup2dup3dup4dup5dup6dup7dup8dup9dup10dup11" fmla="*/ 4731376 h 4731376"/>
                <a:gd name="connsiteX19dup0dup1dup2dup3" fmla="*/ 830382 w 3523460"/>
                <a:gd name="connsiteY19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" fmla="*/ 1892761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" fmla="*/ 4007807 h 4731376"/>
                <a:gd name="connsiteX18dup0dup1dup2dup3dup4dup5dup6dup7dup8dup9dup10dup11dup12" fmla="*/ 2229811 w 3523460"/>
                <a:gd name="connsiteY18dup0dup1dup2dup3dup4dup5dup6dup7dup8dup9dup10dup11dup12" fmla="*/ 4731376 h 4731376"/>
                <a:gd name="connsiteX19dup0dup1dup2dup3dup4" fmla="*/ 830382 w 3523460"/>
                <a:gd name="connsiteY19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" fmla="*/ 4007807 h 4731376"/>
                <a:gd name="connsiteX18dup0dup1dup2dup3dup4dup5dup6dup7dup8dup9dup10dup11dup12dup13" fmla="*/ 2229811 w 3523460"/>
                <a:gd name="connsiteY18dup0dup1dup2dup3dup4dup5dup6dup7dup8dup9dup10dup11dup12dup13" fmla="*/ 4731376 h 4731376"/>
                <a:gd name="connsiteX19dup0dup1dup2dup3dup4dup5" fmla="*/ 830382 w 3523460"/>
                <a:gd name="connsiteY19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" fmla="*/ 4007807 h 4731376"/>
                <a:gd name="connsiteX18dup0dup1dup2dup3dup4dup5dup6dup7dup8dup9dup10dup11dup12dup13dup14" fmla="*/ 2229811 w 3523460"/>
                <a:gd name="connsiteY18dup0dup1dup2dup3dup4dup5dup6dup7dup8dup9dup10dup11dup12dup13dup14" fmla="*/ 4731376 h 4731376"/>
                <a:gd name="connsiteX19dup0dup1dup2dup3dup4dup5dup6" fmla="*/ 830382 w 3523460"/>
                <a:gd name="connsiteY19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" fmla="*/ 4007807 h 4731376"/>
                <a:gd name="connsiteX18dup0dup1dup2dup3dup4dup5dup6dup7dup8dup9dup10dup11dup12dup13dup14dup15" fmla="*/ 2229811 w 3523460"/>
                <a:gd name="connsiteY18dup0dup1dup2dup3dup4dup5dup6dup7dup8dup9dup10dup11dup12dup13dup14dup15" fmla="*/ 4731376 h 4731376"/>
                <a:gd name="connsiteX19dup0dup1dup2dup3dup4dup5dup6dup7" fmla="*/ 830382 w 3523460"/>
                <a:gd name="connsiteY19dup0dup1dup2dup3dup4dup5dup6dup7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" fmla="*/ 4007615 h 4731184"/>
                <a:gd name="connsiteX18dup0dup1dup2dup3dup4dup5dup6dup7dup8dup9dup10dup11dup12dup13dup14dup15dup16" fmla="*/ 2229811 w 3523460"/>
                <a:gd name="connsiteY18dup0dup1dup2dup3dup4dup5dup6dup7dup8dup9dup10dup11dup12dup13dup14dup15dup16" fmla="*/ 4731184 h 4731184"/>
                <a:gd name="connsiteX19dup0dup1dup2dup3dup4dup5dup6dup7dup8" fmla="*/ 830382 w 3523460"/>
                <a:gd name="connsiteY19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" fmla="*/ 4007615 h 4731184"/>
                <a:gd name="connsiteX18dup0dup1dup2dup3dup4dup5dup6dup7dup8dup9dup10dup11dup12dup13dup14dup15dup16dup17" fmla="*/ 2229811 w 3523460"/>
                <a:gd name="connsiteY18dup0dup1dup2dup3dup4dup5dup6dup7dup8dup9dup10dup11dup12dup13dup14dup15dup16dup17" fmla="*/ 4731184 h 4731184"/>
                <a:gd name="connsiteX19dup0dup1dup2dup3dup4dup5dup6dup7dup8dup9" fmla="*/ 830382 w 3523460"/>
                <a:gd name="connsiteY19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615 h 4731184"/>
                <a:gd name="connsiteX18dup0dup1dup2dup3dup4dup5dup6dup7dup8dup9dup10dup11dup12dup13dup14dup15dup16dup17dup18" fmla="*/ 2229811 w 3523460"/>
                <a:gd name="connsiteY18dup0dup1dup2dup3dup4dup5dup6dup7dup8dup9dup10dup11dup12dup13dup14dup15dup16dup17dup18" fmla="*/ 4731184 h 4731184"/>
                <a:gd name="connsiteX19dup0dup1dup2dup3dup4dup5dup6dup7dup8dup9dup10" fmla="*/ 830382 w 3523460"/>
                <a:gd name="connsiteY19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8333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03886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615 h 4731184"/>
                <a:gd name="connsiteX18dup0dup1dup2dup3dup4dup5dup6dup7dup8dup9dup10dup11dup12dup13dup14dup15dup16dup17dup18dup19" fmla="*/ 2229811 w 3523460"/>
                <a:gd name="connsiteY18dup0dup1dup2dup3dup4dup5dup6dup7dup8dup9dup10dup11dup12dup13dup14dup15dup16dup17dup18dup19" fmla="*/ 4731184 h 4731184"/>
                <a:gd name="connsiteX19dup0dup1dup2dup3dup4dup5dup6dup7dup8dup9dup10dup11" fmla="*/ 830382 w 3523460"/>
                <a:gd name="connsiteY19dup0dup1dup2dup3dup4dup5dup6dup7dup8dup9dup10dup1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942140 h 4731184"/>
                <a:gd name="connsiteX18dup0dup1dup2dup3dup4dup5dup6dup7dup8dup9dup10dup11dup12dup13dup14dup15dup16dup17dup18dup19dup20" fmla="*/ 2118493 w 3523460"/>
                <a:gd name="connsiteY18dup0dup1dup2dup3dup4dup5dup6dup7dup8dup9dup10dup11dup12dup13dup14dup15dup16dup17dup18dup19dup20" fmla="*/ 4007615 h 4731184"/>
                <a:gd name="connsiteX19dup0dup1dup2dup3dup4dup5dup6dup7dup8dup9dup10dup11dup12" fmla="*/ 2229811 w 3523460"/>
                <a:gd name="connsiteY19dup0dup1dup2dup3dup4dup5dup6dup7dup8dup9dup10dup11dup12" fmla="*/ 4731184 h 4731184"/>
                <a:gd name="connsiteX20" fmla="*/ 830382 w 3523460"/>
                <a:gd name="connsiteY2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942140 h 4731184"/>
                <a:gd name="connsiteX18dup0dup1dup2dup3dup4dup5dup6dup7dup8dup9dup10dup11dup12dup13dup14dup15dup16dup17dup18dup19dup20dup21" fmla="*/ 2118493 w 3523460"/>
                <a:gd name="connsiteY18dup0dup1dup2dup3dup4dup5dup6dup7dup8dup9dup10dup11dup12dup13dup14dup15dup16dup17dup18dup19dup20dup21" fmla="*/ 4007615 h 4731184"/>
                <a:gd name="connsiteX19dup0dup1dup2dup3dup4dup5dup6dup7dup8dup9dup10dup11dup12dup13" fmla="*/ 2229811 w 3523460"/>
                <a:gd name="connsiteY19dup0dup1dup2dup3dup4dup5dup6dup7dup8dup9dup10dup11dup12dup13" fmla="*/ 4731184 h 4731184"/>
                <a:gd name="connsiteX20dup0" fmla="*/ 830382 w 3523460"/>
                <a:gd name="connsiteY20dup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942140 h 4731184"/>
                <a:gd name="connsiteX18dup0dup1dup2dup3dup4dup5dup6dup7dup8dup9dup10dup11dup12dup13dup14dup15dup16dup17dup18dup19dup20dup21dup22" fmla="*/ 2118493 w 3523460"/>
                <a:gd name="connsiteY18dup0dup1dup2dup3dup4dup5dup6dup7dup8dup9dup10dup11dup12dup13dup14dup15dup16dup17dup18dup19dup20dup21dup22" fmla="*/ 4007615 h 4731184"/>
                <a:gd name="connsiteX19dup0dup1dup2dup3dup4dup5dup6dup7dup8dup9dup10dup11dup12dup13dup14" fmla="*/ 2229811 w 3523460"/>
                <a:gd name="connsiteY19dup0dup1dup2dup3dup4dup5dup6dup7dup8dup9dup10dup11dup12dup13dup14" fmla="*/ 4731184 h 4731184"/>
                <a:gd name="connsiteX20dup0dup1" fmla="*/ 830382 w 3523460"/>
                <a:gd name="connsiteY20dup0dup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942140 h 4731184"/>
                <a:gd name="connsiteX18dup0dup1dup2dup3dup4dup5dup6dup7dup8dup9dup10dup11dup12dup13dup14dup15dup16dup17dup18dup19dup20dup21dup22dup23" fmla="*/ 2118493 w 3523460"/>
                <a:gd name="connsiteY18dup0dup1dup2dup3dup4dup5dup6dup7dup8dup9dup10dup11dup12dup13dup14dup15dup16dup17dup18dup19dup20dup21dup22dup23" fmla="*/ 4007615 h 4731184"/>
                <a:gd name="connsiteX19dup0dup1dup2dup3dup4dup5dup6dup7dup8dup9dup10dup11dup12dup13dup14dup15" fmla="*/ 2229811 w 3523460"/>
                <a:gd name="connsiteY19dup0dup1dup2dup3dup4dup5dup6dup7dup8dup9dup10dup11dup12dup13dup14dup15" fmla="*/ 4731184 h 4731184"/>
                <a:gd name="connsiteX20dup0dup1dup2" fmla="*/ 830382 w 3523460"/>
                <a:gd name="connsiteY20dup0dup1dup2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942140 h 4731184"/>
                <a:gd name="connsiteX18dup0dup1dup2dup3dup4dup5dup6dup7dup8dup9dup10dup11dup12dup13dup14dup15dup16dup17dup18dup19dup20dup21dup22dup23dup24" fmla="*/ 2118493 w 3523460"/>
                <a:gd name="connsiteY18dup0dup1dup2dup3dup4dup5dup6dup7dup8dup9dup10dup11dup12dup13dup14dup15dup16dup17dup18dup19dup20dup21dup22dup23dup24" fmla="*/ 4007615 h 4731184"/>
                <a:gd name="connsiteX19dup0dup1dup2dup3dup4dup5dup6dup7dup8dup9dup10dup11dup12dup13dup14dup15dup16" fmla="*/ 2229811 w 3523460"/>
                <a:gd name="connsiteY19dup0dup1dup2dup3dup4dup5dup6dup7dup8dup9dup10dup11dup12dup13dup14dup15dup16" fmla="*/ 4731184 h 4731184"/>
                <a:gd name="connsiteX20dup0dup1dup2dup3" fmla="*/ 830382 w 3523460"/>
                <a:gd name="connsiteY20dup0dup1dup2dup3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942140 h 4731184"/>
                <a:gd name="connsiteX18dup0dup1dup2dup3dup4dup5dup6dup7dup8dup9dup10dup11dup12dup13dup14dup15dup16dup17dup18dup19dup20dup21dup22dup23dup24dup25" fmla="*/ 2118493 w 3523460"/>
                <a:gd name="connsiteY18dup0dup1dup2dup3dup4dup5dup6dup7dup8dup9dup10dup11dup12dup13dup14dup15dup16dup17dup18dup19dup20dup21dup22dup23dup24dup25" fmla="*/ 4007615 h 4731184"/>
                <a:gd name="connsiteX19dup0dup1dup2dup3dup4dup5dup6dup7dup8dup9dup10dup11dup12dup13dup14dup15dup16dup17" fmla="*/ 2229811 w 3523460"/>
                <a:gd name="connsiteY19dup0dup1dup2dup3dup4dup5dup6dup7dup8dup9dup10dup11dup12dup13dup14dup15dup16dup17" fmla="*/ 4731184 h 4731184"/>
                <a:gd name="connsiteX20dup0dup1dup2dup3dup4" fmla="*/ 830382 w 3523460"/>
                <a:gd name="connsiteY20dup0dup1dup2dup3dup4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942140 h 4731184"/>
                <a:gd name="connsiteX18dup0dup1dup2dup3dup4dup5dup6dup7dup8dup9dup10dup11dup12dup13dup14dup15dup16dup17dup18dup19dup20dup21dup22dup23dup24dup25dup26" fmla="*/ 2118493 w 3523460"/>
                <a:gd name="connsiteY18dup0dup1dup2dup3dup4dup5dup6dup7dup8dup9dup10dup11dup12dup13dup14dup15dup16dup17dup18dup19dup20dup21dup22dup23dup24dup25dup26" fmla="*/ 4007615 h 4731184"/>
                <a:gd name="connsiteX19dup0dup1dup2dup3dup4dup5dup6dup7dup8dup9dup10dup11dup12dup13dup14dup15dup16dup17dup18" fmla="*/ 2229811 w 3523460"/>
                <a:gd name="connsiteY19dup0dup1dup2dup3dup4dup5dup6dup7dup8dup9dup10dup11dup12dup13dup14dup15dup16dup17dup18" fmla="*/ 4731184 h 4731184"/>
                <a:gd name="connsiteX20dup0dup1dup2dup3dup4dup5" fmla="*/ 830382 w 3523460"/>
                <a:gd name="connsiteY20dup0dup1dup2dup3dup4dup5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942140 h 4731184"/>
                <a:gd name="connsiteX18dup0dup1dup2dup3dup4dup5dup6dup7dup8dup9dup10dup11dup12dup13dup14dup15dup16dup17dup18dup19dup20dup21dup22dup23dup24dup25dup26dup27" fmla="*/ 2118493 w 3523460"/>
                <a:gd name="connsiteY18dup0dup1dup2dup3dup4dup5dup6dup7dup8dup9dup10dup11dup12dup13dup14dup15dup16dup17dup18dup19dup20dup21dup22dup23dup24dup25dup26dup27" fmla="*/ 4007615 h 4731184"/>
                <a:gd name="connsiteX19dup0dup1dup2dup3dup4dup5dup6dup7dup8dup9dup10dup11dup12dup13dup14dup15dup16dup17dup18dup19" fmla="*/ 2229811 w 3523460"/>
                <a:gd name="connsiteY19dup0dup1dup2dup3dup4dup5dup6dup7dup8dup9dup10dup11dup12dup13dup14dup15dup16dup17dup18dup19" fmla="*/ 4731184 h 4731184"/>
                <a:gd name="connsiteX20dup0dup1dup2dup3dup4dup5dup6" fmla="*/ 830382 w 3523460"/>
                <a:gd name="connsiteY20dup0dup1dup2dup3dup4dup5dup6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942140 h 4731184"/>
                <a:gd name="connsiteX18dup0dup1dup2dup3dup4dup5dup6dup7dup8dup9dup10dup11dup12dup13dup14dup15dup16dup17dup18dup19dup20dup21dup22dup23dup24dup25dup26dup27dup28" fmla="*/ 2118493 w 3523460"/>
                <a:gd name="connsiteY18dup0dup1dup2dup3dup4dup5dup6dup7dup8dup9dup10dup11dup12dup13dup14dup15dup16dup17dup18dup19dup20dup21dup22dup23dup24dup25dup26dup27dup28" fmla="*/ 4007615 h 4731184"/>
                <a:gd name="connsiteX19dup0dup1dup2dup3dup4dup5dup6dup7dup8dup9dup10dup11dup12dup13dup14dup15dup16dup17dup18dup19dup20" fmla="*/ 2229811 w 3523460"/>
                <a:gd name="connsiteY19dup0dup1dup2dup3dup4dup5dup6dup7dup8dup9dup10dup11dup12dup13dup14dup15dup16dup17dup18dup19dup20" fmla="*/ 4731184 h 4731184"/>
                <a:gd name="connsiteX20dup0dup1dup2dup3dup4dup5dup6dup7" fmla="*/ 830382 w 3523460"/>
                <a:gd name="connsiteY20dup0dup1dup2dup3dup4dup5dup6dup7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942140 h 4731184"/>
                <a:gd name="connsiteX18dup0dup1dup2dup3dup4dup5dup6dup7dup8dup9dup10dup11dup12dup13dup14dup15dup16dup17dup18dup19dup20dup21dup22dup23dup24dup25dup26dup27dup28dup29" fmla="*/ 2118493 w 3523460"/>
                <a:gd name="connsiteY18dup0dup1dup2dup3dup4dup5dup6dup7dup8dup9dup10dup11dup12dup13dup14dup15dup16dup17dup18dup19dup20dup21dup22dup23dup24dup25dup26dup27dup28dup29" fmla="*/ 4007615 h 4731184"/>
                <a:gd name="connsiteX19dup0dup1dup2dup3dup4dup5dup6dup7dup8dup9dup10dup11dup12dup13dup14dup15dup16dup17dup18dup19dup20dup21" fmla="*/ 2229811 w 3523460"/>
                <a:gd name="connsiteY19dup0dup1dup2dup3dup4dup5dup6dup7dup8dup9dup10dup11dup12dup13dup14dup15dup16dup17dup18dup19dup20dup21" fmla="*/ 4731184 h 4731184"/>
                <a:gd name="connsiteX20dup0dup1dup2dup3dup4dup5dup6dup7dup8" fmla="*/ 830382 w 3523460"/>
                <a:gd name="connsiteY20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942140 h 4731184"/>
                <a:gd name="connsiteX18dup0dup1dup2dup3dup4dup5dup6dup7dup8dup9dup10dup11dup12dup13dup14dup15dup16dup17dup18dup19dup20dup21dup22dup23dup24dup25dup26dup27dup28dup29dup30" fmla="*/ 2118493 w 3523460"/>
                <a:gd name="connsiteY18dup0dup1dup2dup3dup4dup5dup6dup7dup8dup9dup10dup11dup12dup13dup14dup15dup16dup17dup18dup19dup20dup21dup22dup23dup24dup25dup26dup27dup28dup29dup30" fmla="*/ 4007615 h 4731184"/>
                <a:gd name="connsiteX19dup0dup1dup2dup3dup4dup5dup6dup7dup8dup9dup10dup11dup12dup13dup14dup15dup16dup17dup18dup19dup20dup21dup22" fmla="*/ 2229811 w 3523460"/>
                <a:gd name="connsiteY19dup0dup1dup2dup3dup4dup5dup6dup7dup8dup9dup10dup11dup12dup13dup14dup15dup16dup17dup18dup19dup20dup21dup22" fmla="*/ 4731184 h 4731184"/>
                <a:gd name="connsiteX20dup0dup1dup2dup3dup4dup5dup6dup7dup8dup9" fmla="*/ 830382 w 3523460"/>
                <a:gd name="connsiteY20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942140 h 4731184"/>
                <a:gd name="connsiteX18dup0dup1dup2dup3dup4dup5dup6dup7dup8dup9dup10dup11dup12dup13dup14dup15dup16dup17dup18dup19dup20dup21dup22dup23dup24dup25dup26dup27dup28dup29dup30dup31" fmla="*/ 2118493 w 3523460"/>
                <a:gd name="connsiteY18dup0dup1dup2dup3dup4dup5dup6dup7dup8dup9dup10dup11dup12dup13dup14dup15dup16dup17dup18dup19dup20dup21dup22dup23dup24dup25dup26dup27dup28dup29dup30dup31" fmla="*/ 4007615 h 4731184"/>
                <a:gd name="connsiteX19dup0dup1dup2dup3dup4dup5dup6dup7dup8dup9dup10dup11dup12dup13dup14dup15dup16dup17dup18dup19dup20dup21dup22dup23" fmla="*/ 2229811 w 3523460"/>
                <a:gd name="connsiteY19dup0dup1dup2dup3dup4dup5dup6dup7dup8dup9dup10dup11dup12dup13dup14dup15dup16dup17dup18dup19dup20dup21dup22dup23" fmla="*/ 4731184 h 4731184"/>
                <a:gd name="connsiteX20dup0dup1dup2dup3dup4dup5dup6dup7dup8dup9dup10" fmla="*/ 830382 w 3523460"/>
                <a:gd name="connsiteY20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73290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942132 h 4731176"/>
                <a:gd name="connsiteX18dup0dup1dup2dup3dup4dup5dup6dup7dup8dup9dup10dup11dup12dup13dup14dup15dup16dup17dup18dup19dup20dup21dup22dup23dup24dup25dup26dup27dup28dup29dup30dup31dup32" fmla="*/ 2118493 w 3523460"/>
                <a:gd name="connsiteY18dup0dup1dup2dup3dup4dup5dup6dup7dup8dup9dup10dup11dup12dup13dup14dup15dup16dup17dup18dup19dup20dup21dup22dup23dup24dup25dup26dup27dup28dup29dup30dup31dup32" fmla="*/ 4007607 h 4731176"/>
                <a:gd name="connsiteX19dup0dup1dup2dup3dup4dup5dup6dup7dup8dup9dup10dup11dup12dup13dup14dup15dup16dup17dup18dup19dup20dup21dup22dup23dup24" fmla="*/ 2229811 w 3523460"/>
                <a:gd name="connsiteY19dup0dup1dup2dup3dup4dup5dup6dup7dup8dup9dup10dup11dup12dup13dup14dup15dup16dup17dup18dup19dup20dup21dup22dup23dup24" fmla="*/ 4731176 h 4731176"/>
                <a:gd name="connsiteX20dup0dup1dup2dup3dup4dup5dup6dup7dup8dup9dup10dup11" fmla="*/ 830382 w 3523460"/>
                <a:gd name="connsiteY20dup0dup1dup2dup3dup4dup5dup6dup7dup8dup9dup10dup11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942132 h 4731176"/>
                <a:gd name="connsiteX18dup0dup1dup2dup3dup4dup5dup6dup7dup8dup9dup10dup11dup12dup13dup14dup15dup16dup17dup18dup19dup20dup21dup22dup23dup24dup25dup26dup27dup28dup29dup30dup31dup32dup33" fmla="*/ 2118493 w 3523460"/>
                <a:gd name="connsiteY18dup0dup1dup2dup3dup4dup5dup6dup7dup8dup9dup10dup11dup12dup13dup14dup15dup16dup17dup18dup19dup20dup21dup22dup23dup24dup25dup26dup27dup28dup29dup30dup31dup32dup33" fmla="*/ 4007607 h 4731176"/>
                <a:gd name="connsiteX19dup0dup1dup2dup3dup4dup5dup6dup7dup8dup9dup10dup11dup12dup13dup14dup15dup16dup17dup18dup19dup20dup21dup22dup23dup24dup25" fmla="*/ 2229811 w 3523460"/>
                <a:gd name="connsiteY19dup0dup1dup2dup3dup4dup5dup6dup7dup8dup9dup10dup11dup12dup13dup14dup15dup16dup17dup18dup19dup20dup21dup22dup23dup24dup25" fmla="*/ 4731176 h 4731176"/>
                <a:gd name="connsiteX20dup0dup1dup2dup3dup4dup5dup6dup7dup8dup9dup10dup11dup12" fmla="*/ 830382 w 3523460"/>
                <a:gd name="connsiteY20dup0dup1dup2dup3dup4dup5dup6dup7dup8dup9dup10dup11dup12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942132 h 4731176"/>
                <a:gd name="connsiteX18dup0dup1dup2dup3dup4dup5dup6dup7dup8dup9dup10dup11dup12dup13dup14dup15dup16dup17dup18dup19dup20dup21dup22dup23dup24dup25dup26dup27dup28dup29dup30dup31dup32dup33dup34" fmla="*/ 2118493 w 3523460"/>
                <a:gd name="connsiteY18dup0dup1dup2dup3dup4dup5dup6dup7dup8dup9dup10dup11dup12dup13dup14dup15dup16dup17dup18dup19dup20dup21dup22dup23dup24dup25dup26dup27dup28dup29dup30dup31dup32dup33dup34" fmla="*/ 4007607 h 4731176"/>
                <a:gd name="connsiteX19dup0dup1dup2dup3dup4dup5dup6dup7dup8dup9dup10dup11dup12dup13dup14dup15dup16dup17dup18dup19dup20dup21dup22dup23dup24dup25dup26" fmla="*/ 2229811 w 3523460"/>
                <a:gd name="connsiteY19dup0dup1dup2dup3dup4dup5dup6dup7dup8dup9dup10dup11dup12dup13dup14dup15dup16dup17dup18dup19dup20dup21dup22dup23dup24dup25dup26" fmla="*/ 4731176 h 4731176"/>
                <a:gd name="connsiteX20dup0dup1dup2dup3dup4dup5dup6dup7dup8dup9dup10dup11dup12dup13" fmla="*/ 830382 w 3523460"/>
                <a:gd name="connsiteY20dup0dup1dup2dup3dup4dup5dup6dup7dup8dup9dup10dup11dup12dup13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942130 h 4731174"/>
                <a:gd name="connsiteX18dup0dup1dup2dup3dup4dup5dup6dup7dup8dup9dup10dup11dup12dup13dup14dup15dup16dup17dup18dup19dup20dup21dup22dup23dup24dup25dup26dup27dup28dup29dup30dup31dup32dup33dup34dup35" fmla="*/ 2118493 w 3523460"/>
                <a:gd name="connsiteY18dup0dup1dup2dup3dup4dup5dup6dup7dup8dup9dup10dup11dup12dup13dup14dup15dup16dup17dup18dup19dup20dup21dup22dup23dup24dup25dup26dup27dup28dup29dup30dup31dup32dup33dup34dup35" fmla="*/ 4007605 h 4731174"/>
                <a:gd name="connsiteX19dup0dup1dup2dup3dup4dup5dup6dup7dup8dup9dup10dup11dup12dup13dup14dup15dup16dup17dup18dup19dup20dup21dup22dup23dup24dup25dup26dup27" fmla="*/ 2229811 w 3523460"/>
                <a:gd name="connsiteY19dup0dup1dup2dup3dup4dup5dup6dup7dup8dup9dup10dup11dup12dup13dup14dup15dup16dup17dup18dup19dup20dup21dup22dup23dup24dup25dup26dup27" fmla="*/ 4731174 h 4731174"/>
                <a:gd name="connsiteX20dup0dup1dup2dup3dup4dup5dup6dup7dup8dup9dup10dup11dup12dup13dup14" fmla="*/ 830382 w 3523460"/>
                <a:gd name="connsiteY20dup0dup1dup2dup3dup4dup5dup6dup7dup8dup9dup10dup11dup12dup13dup14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942130 h 4731174"/>
                <a:gd name="connsiteX18dup0dup1dup2dup3dup4dup5dup6dup7dup8dup9dup10dup11dup12dup13dup14dup15dup16dup17dup18dup19dup20dup21dup22dup23dup24dup25dup26dup27dup28dup29dup30dup31dup32dup33dup34dup35dup36" fmla="*/ 2118493 w 3523460"/>
                <a:gd name="connsiteY18dup0dup1dup2dup3dup4dup5dup6dup7dup8dup9dup10dup11dup12dup13dup14dup15dup16dup17dup18dup19dup20dup21dup22dup23dup24dup25dup26dup27dup28dup29dup30dup31dup32dup33dup34dup35dup36" fmla="*/ 4007605 h 4731174"/>
                <a:gd name="connsiteX19dup0dup1dup2dup3dup4dup5dup6dup7dup8dup9dup10dup11dup12dup13dup14dup15dup16dup17dup18dup19dup20dup21dup22dup23dup24dup25dup26dup27dup28" fmla="*/ 2229811 w 3523460"/>
                <a:gd name="connsiteY19dup0dup1dup2dup3dup4dup5dup6dup7dup8dup9dup10dup11dup12dup13dup14dup15dup16dup17dup18dup19dup20dup21dup22dup23dup24dup25dup26dup27dup28" fmla="*/ 4731174 h 4731174"/>
                <a:gd name="connsiteX20dup0dup1dup2dup3dup4dup5dup6dup7dup8dup9dup10dup11dup12dup13dup14dup15" fmla="*/ 830382 w 3523460"/>
                <a:gd name="connsiteY20dup0dup1dup2dup3dup4dup5dup6dup7dup8dup9dup10dup11dup12dup13dup14dup15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3042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942128 h 4731172"/>
                <a:gd name="connsiteX18dup0dup1dup2dup3dup4dup5dup6dup7dup8dup9dup10dup11dup12dup13dup14dup15dup16dup17dup18dup19dup20dup21dup22dup23dup24dup25dup26dup27dup28dup29dup30dup31dup32dup33dup34dup35dup36dup37" fmla="*/ 2118493 w 3523460"/>
                <a:gd name="connsiteY18dup0dup1dup2dup3dup4dup5dup6dup7dup8dup9dup10dup11dup12dup13dup14dup15dup16dup17dup18dup19dup20dup21dup22dup23dup24dup25dup26dup27dup28dup29dup30dup31dup32dup33dup34dup35dup36dup37" fmla="*/ 4007603 h 4731172"/>
                <a:gd name="connsiteX19dup0dup1dup2dup3dup4dup5dup6dup7dup8dup9dup10dup11dup12dup13dup14dup15dup16dup17dup18dup19dup20dup21dup22dup23dup24dup25dup26dup27dup28dup29" fmla="*/ 2229811 w 3523460"/>
                <a:gd name="connsiteY19dup0dup1dup2dup3dup4dup5dup6dup7dup8dup9dup10dup11dup12dup13dup14dup15dup16dup17dup18dup19dup20dup21dup22dup23dup24dup25dup26dup27dup28dup29" fmla="*/ 4731172 h 4731172"/>
                <a:gd name="connsiteX20dup0dup1dup2dup3dup4dup5dup6dup7dup8dup9dup10dup11dup12dup13dup14dup15dup16" fmla="*/ 830382 w 3523460"/>
                <a:gd name="connsiteY20dup0dup1dup2dup3dup4dup5dup6dup7dup8dup9dup10dup11dup12dup13dup14dup15dup16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942128 h 4731172"/>
                <a:gd name="connsiteX18dup0dup1dup2dup3dup4dup5dup6dup7dup8dup9dup10dup11dup12dup13dup14dup15dup16dup17dup18dup19dup20dup21dup22dup23dup24dup25dup26dup27dup28dup29dup30dup31dup32dup33dup34dup35dup36dup37dup38" fmla="*/ 2118493 w 3523460"/>
                <a:gd name="connsiteY18dup0dup1dup2dup3dup4dup5dup6dup7dup8dup9dup10dup11dup12dup13dup14dup15dup16dup17dup18dup19dup20dup21dup22dup23dup24dup25dup26dup27dup28dup29dup30dup31dup32dup33dup34dup35dup36dup37dup38" fmla="*/ 4007603 h 4731172"/>
                <a:gd name="connsiteX19dup0dup1dup2dup3dup4dup5dup6dup7dup8dup9dup10dup11dup12dup13dup14dup15dup16dup17dup18dup19dup20dup21dup22dup23dup24dup25dup26dup27dup28dup29dup30" fmla="*/ 2229811 w 3523460"/>
                <a:gd name="connsiteY19dup0dup1dup2dup3dup4dup5dup6dup7dup8dup9dup10dup11dup12dup13dup14dup15dup16dup17dup18dup19dup20dup21dup22dup23dup24dup25dup26dup27dup28dup29dup30" fmla="*/ 4731172 h 4731172"/>
                <a:gd name="connsiteX20dup0dup1dup2dup3dup4dup5dup6dup7dup8dup9dup10dup11dup12dup13dup14dup15dup16dup17" fmla="*/ 830382 w 3523460"/>
                <a:gd name="connsiteY20dup0dup1dup2dup3dup4dup5dup6dup7dup8dup9dup10dup11dup12dup13dup14dup15dup16dup17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942128 h 4731172"/>
                <a:gd name="connsiteX18dup0dup1dup2dup3dup4dup5dup6dup7dup8dup9dup10dup11dup12dup13dup14dup15dup16dup17dup18dup19dup20dup21dup22dup23dup24dup25dup26dup27dup28dup29dup30dup31dup32dup33dup34dup35dup36dup37dup38dup39" fmla="*/ 2118493 w 3523460"/>
                <a:gd name="connsiteY18dup0dup1dup2dup3dup4dup5dup6dup7dup8dup9dup10dup11dup12dup13dup14dup15dup16dup17dup18dup19dup20dup21dup22dup23dup24dup25dup26dup27dup28dup29dup30dup31dup32dup33dup34dup35dup36dup37dup38dup39" fmla="*/ 4007603 h 4731172"/>
                <a:gd name="connsiteX19dup0dup1dup2dup3dup4dup5dup6dup7dup8dup9dup10dup11dup12dup13dup14dup15dup16dup17dup18dup19dup20dup21dup22dup23dup24dup25dup26dup27dup28dup29dup30dup31" fmla="*/ 2229811 w 3523460"/>
                <a:gd name="connsiteY19dup0dup1dup2dup3dup4dup5dup6dup7dup8dup9dup10dup11dup12dup13dup14dup15dup16dup17dup18dup19dup20dup21dup22dup23dup24dup25dup26dup27dup28dup29dup30dup31" fmla="*/ 4731172 h 4731172"/>
                <a:gd name="connsiteX20dup0dup1dup2dup3dup4dup5dup6dup7dup8dup9dup10dup11dup12dup13dup14dup15dup16dup17dup18" fmla="*/ 830382 w 3523460"/>
                <a:gd name="connsiteY20dup0dup1dup2dup3dup4dup5dup6dup7dup8dup9dup10dup11dup12dup13dup14dup15dup16dup17dup18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942019 h 4731063"/>
                <a:gd name="connsiteX18dup0dup1dup2dup3dup4dup5dup6dup7dup8dup9dup10dup11dup12dup13dup14dup15dup16dup17dup18dup19dup20dup21dup22dup23dup24dup25dup26dup27dup28dup29dup30dup31dup32dup33dup34dup35dup36dup37dup38dup39dup40" fmla="*/ 2118493 w 3523460"/>
                <a:gd name="connsiteY18dup0dup1dup2dup3dup4dup5dup6dup7dup8dup9dup10dup11dup12dup13dup14dup15dup16dup17dup18dup19dup20dup21dup22dup23dup24dup25dup26dup27dup28dup29dup30dup31dup32dup33dup34dup35dup36dup37dup38dup39dup40" fmla="*/ 4007494 h 4731063"/>
                <a:gd name="connsiteX19dup0dup1dup2dup3dup4dup5dup6dup7dup8dup9dup10dup11dup12dup13dup14dup15dup16dup17dup18dup19dup20dup21dup22dup23dup24dup25dup26dup27dup28dup29dup30dup31dup32" fmla="*/ 2229811 w 3523460"/>
                <a:gd name="connsiteY19dup0dup1dup2dup3dup4dup5dup6dup7dup8dup9dup10dup11dup12dup13dup14dup15dup16dup17dup18dup19dup20dup21dup22dup23dup24dup25dup26dup27dup28dup29dup30dup31dup32" fmla="*/ 4731063 h 4731063"/>
                <a:gd name="connsiteX20dup0dup1dup2dup3dup4dup5dup6dup7dup8dup9dup10dup11dup12dup13dup14dup15dup16dup17dup18dup19" fmla="*/ 830382 w 3523460"/>
                <a:gd name="connsiteY20dup0dup1dup2dup3dup4dup5dup6dup7dup8dup9dup10dup11dup12dup13dup14dup15dup16dup17dup18dup19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942019 h 4731063"/>
                <a:gd name="connsiteX18dup0dup1dup2dup3dup4dup5dup6dup7dup8dup9dup10dup11dup12dup13dup14dup15dup16dup17dup18dup19dup20dup21dup22dup23dup24dup25dup26dup27dup28dup29dup30dup31dup32dup33dup34dup35dup36dup37dup38dup39dup40dup41" fmla="*/ 2118493 w 3523460"/>
                <a:gd name="connsiteY18dup0dup1dup2dup3dup4dup5dup6dup7dup8dup9dup10dup11dup12dup13dup14dup15dup16dup17dup18dup19dup20dup21dup22dup23dup24dup25dup26dup27dup28dup29dup30dup31dup32dup33dup34dup35dup36dup37dup38dup39dup40dup41" fmla="*/ 4007494 h 4731063"/>
                <a:gd name="connsiteX19dup0dup1dup2dup3dup4dup5dup6dup7dup8dup9dup10dup11dup12dup13dup14dup15dup16dup17dup18dup19dup20dup21dup22dup23dup24dup25dup26dup27dup28dup29dup30dup31dup32dup33" fmla="*/ 2229811 w 3523460"/>
                <a:gd name="connsiteY19dup0dup1dup2dup3dup4dup5dup6dup7dup8dup9dup10dup11dup12dup13dup14dup15dup16dup17dup18dup19dup20dup21dup22dup23dup24dup25dup26dup27dup28dup29dup30dup31dup32dup33" fmla="*/ 4731063 h 4731063"/>
                <a:gd name="connsiteX20dup0dup1dup2dup3dup4dup5dup6dup7dup8dup9dup10dup11dup12dup13dup14dup15dup16dup17dup18dup19dup20" fmla="*/ 830382 w 3523460"/>
                <a:gd name="connsiteY20dup0dup1dup2dup3dup4dup5dup6dup7dup8dup9dup10dup11dup12dup13dup14dup15dup16dup17dup18dup19dup20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942019 h 4731063"/>
                <a:gd name="connsiteX18dup0dup1dup2dup3dup4dup5dup6dup7dup8dup9dup10dup11dup12dup13dup14dup15dup16dup17dup18dup19dup20dup21dup22dup23dup24dup25dup26dup27dup28dup29dup30dup31dup32dup33dup34dup35dup36dup37dup38dup39dup40dup41dup42" fmla="*/ 2118493 w 3523460"/>
                <a:gd name="connsiteY18dup0dup1dup2dup3dup4dup5dup6dup7dup8dup9dup10dup11dup12dup13dup14dup15dup16dup17dup18dup19dup20dup21dup22dup23dup24dup25dup26dup27dup28dup29dup30dup31dup32dup33dup34dup35dup36dup37dup38dup39dup40dup41dup42" fmla="*/ 4007494 h 4731063"/>
                <a:gd name="connsiteX19dup0dup1dup2dup3dup4dup5dup6dup7dup8dup9dup10dup11dup12dup13dup14dup15dup16dup17dup18dup19dup20dup21dup22dup23dup24dup25dup26dup27dup28dup29dup30dup31dup32dup33dup34" fmla="*/ 2229811 w 3523460"/>
                <a:gd name="connsiteY19dup0dup1dup2dup3dup4dup5dup6dup7dup8dup9dup10dup11dup12dup13dup14dup15dup16dup17dup18dup19dup20dup21dup22dup23dup24dup25dup26dup27dup28dup29dup30dup31dup32dup33dup34" fmla="*/ 4731063 h 4731063"/>
                <a:gd name="connsiteX20dup0dup1dup2dup3dup4dup5dup6dup7dup8dup9dup10dup11dup12dup13dup14dup15dup16dup17dup18dup19dup20dup21" fmla="*/ 830382 w 3523460"/>
                <a:gd name="connsiteY20dup0dup1dup2dup3dup4dup5dup6dup7dup8dup9dup10dup11dup12dup13dup14dup15dup16dup17dup18dup19dup20dup21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942019 h 4731063"/>
                <a:gd name="connsiteX18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" fmla="*/ 4007494 h 4731063"/>
                <a:gd name="connsiteX19dup0dup1dup2dup3dup4dup5dup6dup7dup8dup9dup10dup11dup12dup13dup14dup15dup16dup17dup18dup19dup20dup21dup22dup23dup24dup25dup26dup27dup28dup29dup30dup31dup32dup33dup34dup35" fmla="*/ 2229811 w 3523460"/>
                <a:gd name="connsiteY19dup0dup1dup2dup3dup4dup5dup6dup7dup8dup9dup10dup11dup12dup13dup14dup15dup16dup17dup18dup19dup20dup21dup22dup23dup24dup25dup26dup27dup28dup29dup30dup31dup32dup33dup34dup35" fmla="*/ 4731063 h 4731063"/>
                <a:gd name="connsiteX20dup0dup1dup2dup3dup4dup5dup6dup7dup8dup9dup10dup11dup12dup13dup14dup15dup16dup17dup18dup19dup20dup21dup22" fmla="*/ 830382 w 3523460"/>
                <a:gd name="connsiteY20dup0dup1dup2dup3dup4dup5dup6dup7dup8dup9dup10dup11dup12dup13dup14dup15dup16dup17dup18dup19dup20dup21dup22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5951236 h 595123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094960 h 595123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74110 h 595123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970096 h 595123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07132 h 595123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35571 h 595123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4722 h 595123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3 h 595123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52690 h 595123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7 h 595123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28836 h 595123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4 h 595123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33992 h 595123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11718 h 595123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11432 h 595123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66158 h 595123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62792 h 595123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942019 h 5951236"/>
                <a:gd name="connsiteX18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" fmla="*/ 4007494 h 5951236"/>
                <a:gd name="connsiteX19dup0dup1dup2dup3dup4dup5dup6dup7dup8dup9dup10dup11dup12dup13dup14dup15dup16dup17dup18dup19dup20dup21dup22dup23dup24dup25dup26dup27dup28dup29dup30dup31dup32dup33dup34dup35dup36" fmla="*/ 2229811 w 3523460"/>
                <a:gd name="connsiteY19dup0dup1dup2dup3dup4dup5dup6dup7dup8dup9dup10dup11dup12dup13dup14dup15dup16dup17dup18dup19dup20dup21dup22dup23dup24dup25dup26dup27dup28dup29dup30dup31dup32dup33dup34dup35dup36" fmla="*/ 4731063 h 5951236"/>
                <a:gd name="connsiteX20dup0dup1dup2dup3dup4dup5dup6dup7dup8dup9dup10dup11dup12dup13dup14dup15dup16dup17dup18dup19dup20dup21dup22dup23" fmla="*/ 727477 w 3523460"/>
                <a:gd name="connsiteY20dup0dup1dup2dup3dup4dup5dup6dup7dup8dup9dup10dup11dup12dup13dup14dup15dup16dup17dup18dup19dup20dup21dup22dup23" fmla="*/ 5951236 h 595123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595123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" fmla="*/ 4007494 h 5980637"/>
                <a:gd name="connsiteX19dup0dup1dup2dup3dup4dup5dup6dup7dup8dup9dup10dup11dup12dup13dup14dup15dup16dup17dup18dup19dup20dup21dup22dup23dup24dup25dup26dup27dup28dup29dup30dup31dup32dup33dup34dup35dup36dup37" fmla="*/ 2303315 w 3523460"/>
                <a:gd name="connsiteY19dup0dup1dup2dup3dup4dup5dup6dup7dup8dup9dup10dup11dup12dup13dup14dup15dup16dup17dup18dup19dup20dup21dup22dup23dup24dup25dup26dup27dup28dup29dup30dup31dup32dup33dup34dup35dup36dup37" fmla="*/ 5980637 h 5980637"/>
                <a:gd name="connsiteX20dup0dup1dup2dup3dup4dup5dup6dup7dup8dup9dup10dup11dup12dup13dup14dup15dup16dup17dup18dup19dup20dup21dup22dup23dup24" fmla="*/ 727477 w 3523460"/>
                <a:gd name="connsiteY20dup0dup1dup2dup3dup4dup5dup6dup7dup8dup9dup10dup11dup12dup13dup14dup15dup16dup17dup18dup19dup20dup21dup22dup23dup24" fmla="*/ 595123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47060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" fmla="*/ 4007494 h 5980637"/>
                <a:gd name="connsiteX19dup0dup1dup2dup3dup4dup5dup6dup7dup8dup9dup10dup11dup12dup13dup14dup15dup16dup17dup18dup19dup20dup21dup22dup23dup24dup25dup26dup27dup28dup29dup30dup31dup32dup33dup34dup35dup36dup37dup38" fmla="*/ 2303315 w 3523460"/>
                <a:gd name="connsiteY19dup0dup1dup2dup3dup4dup5dup6dup7dup8dup9dup10dup11dup12dup13dup14dup15dup16dup17dup18dup19dup20dup21dup22dup23dup24dup25dup26dup27dup28dup29dup30dup31dup32dup33dup34dup35dup36dup37dup38" fmla="*/ 5980637 h 5980637"/>
                <a:gd name="connsiteX20dup0dup1dup2dup3dup4dup5dup6dup7dup8dup9dup10dup11dup12dup13dup14dup15dup16dup17dup18dup19dup20dup21dup22dup23dup24dup25" fmla="*/ 948466 w 3523460"/>
                <a:gd name="connsiteY20dup0dup1dup2dup3dup4dup5dup6dup7dup8dup9dup10dup11dup12dup13dup14dup15dup16dup17dup18dup19dup20dup21dup22dup23dup24dup25" fmla="*/ 447060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" fmla="*/ 4007494 h 4522103"/>
                <a:gd name="connsiteX19dup0dup1dup2dup3dup4dup5dup6dup7dup8dup9dup10dup11dup12dup13dup14dup15dup16dup17dup18dup19dup20dup21dup22dup23dup24dup25dup26dup27dup28dup29dup30dup31dup32dup33dup34dup35dup36dup37dup38dup39" fmla="*/ 2126522 w 3523460"/>
                <a:gd name="connsiteY19dup0dup1dup2dup3dup4dup5dup6dup7dup8dup9dup10dup11dup12dup13dup14dup15dup16dup17dup18dup19dup20dup21dup22dup23dup24dup25dup26dup27dup28dup29dup30dup31dup32dup33dup34dup35dup36dup37dup38dup39" fmla="*/ 4522103 h 4522103"/>
                <a:gd name="connsiteX20dup0dup1dup2dup3dup4dup5dup6dup7dup8dup9dup10dup11dup12dup13dup14dup15dup16dup17dup18dup19dup20dup21dup22dup23dup24dup25dup26" fmla="*/ 948466 w 3523460"/>
                <a:gd name="connsiteY20dup0dup1dup2dup3dup4dup5dup6dup7dup8dup9dup10dup11dup12dup13dup14dup15dup16dup17dup18dup19dup20dup21dup22dup23dup24dup25dup26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" fmla="*/ 4007494 h 4522103"/>
                <a:gd name="connsiteX19dup0dup1dup2dup3dup4dup5dup6dup7dup8dup9dup10dup11dup12dup13dup14dup15dup16dup17dup18dup19dup20dup21dup22dup23dup24dup25dup26dup27dup28dup29dup30dup31dup32dup33dup34dup35dup36dup37dup38dup39dup40" fmla="*/ 2126522 w 3523460"/>
                <a:gd name="connsiteY19dup0dup1dup2dup3dup4dup5dup6dup7dup8dup9dup10dup11dup12dup13dup14dup15dup16dup17dup18dup19dup20dup21dup22dup23dup24dup25dup26dup27dup28dup29dup30dup31dup32dup33dup34dup35dup36dup37dup38dup39dup40" fmla="*/ 4522103 h 4522103"/>
                <a:gd name="connsiteX20dup0dup1dup2dup3dup4dup5dup6dup7dup8dup9dup10dup11dup12dup13dup14dup15dup16dup17dup18dup19dup20dup21dup22dup23dup24dup25dup26dup27" fmla="*/ 948466 w 3523460"/>
                <a:gd name="connsiteY20dup0dup1dup2dup3dup4dup5dup6dup7dup8dup9dup10dup11dup12dup13dup14dup15dup16dup17dup18dup19dup20dup21dup22dup23dup24dup25dup26dup27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" fmla="*/ 4007494 h 4522103"/>
                <a:gd name="connsiteX19dup0dup1dup2dup3dup4dup5dup6dup7dup8dup9dup10dup11dup12dup13dup14dup15dup16dup17dup18dup19dup20dup21dup22dup23dup24dup25dup26dup27dup28dup29dup30dup31dup32dup33dup34dup35dup36dup37dup38dup39dup40dup41" fmla="*/ 2126522 w 3523460"/>
                <a:gd name="connsiteY19dup0dup1dup2dup3dup4dup5dup6dup7dup8dup9dup10dup11dup12dup13dup14dup15dup16dup17dup18dup19dup20dup21dup22dup23dup24dup25dup26dup27dup28dup29dup30dup31dup32dup33dup34dup35dup36dup37dup38dup39dup40dup41" fmla="*/ 4522103 h 4522103"/>
                <a:gd name="connsiteX20dup0dup1dup2dup3dup4dup5dup6dup7dup8dup9dup10dup11dup12dup13dup14dup15dup16dup17dup18dup19dup20dup21dup22dup23dup24dup25dup26dup27dup28" fmla="*/ 948466 w 3523460"/>
                <a:gd name="connsiteY20dup0dup1dup2dup3dup4dup5dup6dup7dup8dup9dup10dup11dup12dup13dup14dup15dup16dup17dup18dup19dup20dup21dup22dup23dup24dup25dup26dup27dup28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23479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48726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" fmla="*/ 4007494 h 4522103"/>
                <a:gd name="connsiteX19dup0dup1dup2dup3dup4dup5dup6dup7dup8dup9dup10dup11dup12dup13dup14dup15dup16dup17dup18dup19dup20dup21dup22dup23dup24dup25dup26dup27dup28dup29dup30dup31dup32dup33dup34dup35dup36dup37dup38dup39dup40dup41dup42" fmla="*/ 2126522 w 3523460"/>
                <a:gd name="connsiteY19dup0dup1dup2dup3dup4dup5dup6dup7dup8dup9dup10dup11dup12dup13dup14dup15dup16dup17dup18dup19dup20dup21dup22dup23dup24dup25dup26dup27dup28dup29dup30dup31dup32dup33dup34dup35dup36dup37dup38dup39dup40dup41dup42" fmla="*/ 4522103 h 4522103"/>
                <a:gd name="connsiteX20dup0dup1dup2dup3dup4dup5dup6dup7dup8dup9dup10dup11dup12dup13dup14dup15dup16dup17dup18dup19dup20dup21dup22dup23dup24dup25dup26dup27dup28dup29" fmla="*/ 923479 w 3523460"/>
                <a:gd name="connsiteY20dup0dup1dup2dup3dup4dup5dup6dup7dup8dup9dup10dup11dup12dup13dup14dup15dup16dup17dup18dup19dup20dup21dup22dup23dup24dup25dup26dup27dup28dup29" fmla="*/ 448726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23479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" fmla="*/ 4505443 h 4505443"/>
                <a:gd name="connsiteX20dup0dup1dup2dup3dup4dup5dup6dup7dup8dup9dup10dup11dup12dup13dup14dup15dup16dup17dup18dup19dup20dup21dup22dup23dup24dup25dup26dup27dup28dup29dup30" fmla="*/ 923479 w 3523460"/>
                <a:gd name="connsiteY20dup0dup1dup2dup3dup4dup5dup6dup7dup8dup9dup10dup11dup12dup13dup14dup15dup16dup17dup18dup19dup20dup21dup22dup23dup24dup25dup26dup27dup28dup29dup30" fmla="*/ 4487266 h 450544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31808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dup44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dup44" fmla="*/ 4505443 h 4505443"/>
                <a:gd name="connsiteX20dup0dup1dup2dup3dup4dup5dup6dup7dup8dup9dup10dup11dup12dup13dup14dup15dup16dup17dup18dup19dup20dup21dup22dup23dup24dup25dup26dup27dup28dup29dup30dup31" fmla="*/ 931808 w 3523460"/>
                <a:gd name="connsiteY20dup0dup1dup2dup3dup4dup5dup6dup7dup8dup9dup10dup11dup12dup13dup14dup15dup16dup17dup18dup19dup20dup21dup22dup23dup24dup25dup26dup27dup28dup29dup30dup31" fmla="*/ 4487266 h 450544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931808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dup44dup45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dup44dup45" fmla="*/ 4505443 h 4505443"/>
                <a:gd name="connsiteX20dup0dup1dup2dup3dup4dup5dup6dup7dup8dup9dup10dup11dup12dup13dup14dup15dup16dup17dup18dup19dup20dup21dup22dup23dup24dup25dup26dup27dup28dup29dup30dup31dup32" fmla="*/ 931808 w 3523460"/>
                <a:gd name="connsiteY20dup0dup1dup2dup3dup4dup5dup6dup7dup8dup9dup10dup11dup12dup13dup14dup15dup16dup17dup18dup19dup20dup21dup22dup23dup24dup25dup26dup27dup28dup29dup30dup31dup32" fmla="*/ 4487266 h 450544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931808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dup44dup45dup46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dup44dup45dup46" fmla="*/ 4505443 h 4505443"/>
                <a:gd name="connsiteX20dup0dup1dup2dup3dup4dup5dup6dup7dup8dup9dup10dup11dup12dup13dup14dup15dup16dup17dup18dup19dup20dup21dup22dup23dup24dup25dup26dup27dup28dup29dup30dup31dup32dup33" fmla="*/ 931808 w 3523460"/>
                <a:gd name="connsiteY20dup0dup1dup2dup3dup4dup5dup6dup7dup8dup9dup10dup11dup12dup13dup14dup15dup16dup17dup18dup19dup20dup21dup22dup23dup24dup25dup26dup27dup28dup29dup30dup31dup32dup33" fmla="*/ 4487266 h 450544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931808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dup44dup45dup46dup47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" fmla="*/ 4505443 h 4505443"/>
                <a:gd name="connsiteX20dup0dup1dup2dup3dup4dup5dup6dup7dup8dup9dup10dup11dup12dup13dup14dup15dup16dup17dup18dup19dup20dup21dup22dup23dup24dup25dup26dup27dup28dup29dup30dup31dup32dup33dup34" fmla="*/ 931808 w 3523460"/>
                <a:gd name="connsiteY20dup0dup1dup2dup3dup4dup5dup6dup7dup8dup9dup10dup11dup12dup13dup14dup15dup16dup17dup18dup19dup20dup21dup22dup23dup24dup25dup26dup27dup28dup29dup30dup31dup32dup33dup34" fmla="*/ 4487266 h 4505443"/>
              </a:gdLst>
              <a:cxnLst>
                <a:cxn ang="0">
                  <a:pos x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" y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"/>
                </a:cxn>
                <a:cxn ang="0">
                  <a:pos x="connsiteX19dup0dup1dup2dup3dup4dup5dup6dup7dup8dup9dup10dup11dup12dup13dup14dup15dup16dup17dup18dup19dup20dup21dup22dup23dup24dup25dup26dup27dup28dup29dup30dup31dup32dup33dup34dup35dup36dup37dup38dup39dup40dup41dup42dup43dup44dup45dup46dup47" y="connsiteY19dup0dup1dup2dup3dup4dup5dup6dup7dup8dup9dup10dup11dup12dup13dup14dup15dup16dup17dup18dup19dup20dup21dup22dup23dup24dup25dup26dup27dup28dup29dup30dup31dup32dup33dup34dup35dup36dup37dup38dup39dup40dup41dup42dup43dup44dup45dup46dup47"/>
                </a:cxn>
                <a:cxn ang="0">
                  <a:pos x="connsiteX20dup0dup1dup2dup3dup4dup5dup6dup7dup8dup9dup10dup11dup12dup13dup14dup15dup16dup17dup18dup19dup20dup21dup22dup23dup24dup25dup26dup27dup28dup29dup30dup31dup32dup33dup34" y="connsiteY20dup0dup1dup2dup3dup4dup5dup6dup7dup8dup9dup10dup11dup12dup13dup14dup15dup16dup17dup18dup19dup20dup21dup22dup23dup24dup25dup26dup27dup28dup29dup30dup31dup32dup33dup34"/>
                </a:cxn>
              </a:cxnLst>
              <a:rect l="l" t="t" r="r" b="b"/>
              <a:pathLst>
                <a:path w="3523459" h="4505443">
                  <a:moveTo>
                    <a:pt x="931808" y="4487266"/>
                  </a:moveTo>
                  <a:cubicBezTo>
                    <a:pt x="914969" y="4366857"/>
                    <a:pt x="952895" y="4293750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106001" y="4229757"/>
                    <a:pt x="2081085" y="4264253"/>
                    <a:pt x="2118191" y="4505443"/>
                  </a:cubicBezTo>
                  <a:cubicBezTo>
                    <a:pt x="1725506" y="4488277"/>
                    <a:pt x="1324493" y="4504432"/>
                    <a:pt x="931808" y="4487266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 sz="2701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E84A221C-42D9-47D3-9804-650CAE1CEA48}"/>
                </a:ext>
              </a:extLst>
            </p:cNvPr>
            <p:cNvSpPr/>
            <p:nvPr/>
          </p:nvSpPr>
          <p:spPr>
            <a:xfrm flipH="1">
              <a:off x="1016436" y="5118688"/>
              <a:ext cx="1578802" cy="1483571"/>
            </a:xfrm>
            <a:custGeom>
              <a:rect l="l" t="t" r="r" b="b"/>
              <a:pathLst>
                <a:path w="1224747" h="1150872">
                  <a:moveTo>
                    <a:pt x="506983" y="13"/>
                  </a:moveTo>
                  <a:cubicBezTo>
                    <a:pt x="402878" y="-2751"/>
                    <a:pt x="456313" y="444994"/>
                    <a:pt x="457234" y="643991"/>
                  </a:cubicBezTo>
                  <a:cubicBezTo>
                    <a:pt x="455852" y="711705"/>
                    <a:pt x="431899" y="670247"/>
                    <a:pt x="429595" y="649519"/>
                  </a:cubicBezTo>
                  <a:cubicBezTo>
                    <a:pt x="402417" y="548638"/>
                    <a:pt x="316278" y="64042"/>
                    <a:pt x="247181" y="74637"/>
                  </a:cubicBezTo>
                  <a:cubicBezTo>
                    <a:pt x="148604" y="87535"/>
                    <a:pt x="249024" y="498428"/>
                    <a:pt x="291403" y="707560"/>
                  </a:cubicBezTo>
                  <a:cubicBezTo>
                    <a:pt x="299694" y="731974"/>
                    <a:pt x="274819" y="759151"/>
                    <a:pt x="261000" y="732434"/>
                  </a:cubicBezTo>
                  <a:cubicBezTo>
                    <a:pt x="216778" y="672551"/>
                    <a:pt x="86417" y="322462"/>
                    <a:pt x="26073" y="337203"/>
                  </a:cubicBezTo>
                  <a:cubicBezTo>
                    <a:pt x="-65135" y="394323"/>
                    <a:pt x="108988" y="639385"/>
                    <a:pt x="150446" y="790475"/>
                  </a:cubicBezTo>
                  <a:cubicBezTo>
                    <a:pt x="154996" y="914832"/>
                    <a:pt x="167867" y="1035860"/>
                    <a:pt x="198006" y="1150872"/>
                  </a:cubicBezTo>
                  <a:lnTo>
                    <a:pt x="894045" y="1150872"/>
                  </a:lnTo>
                  <a:lnTo>
                    <a:pt x="965784" y="1022639"/>
                  </a:lnTo>
                  <a:cubicBezTo>
                    <a:pt x="1036722" y="901951"/>
                    <a:pt x="1135300" y="850359"/>
                    <a:pt x="1220058" y="751781"/>
                  </a:cubicBezTo>
                  <a:cubicBezTo>
                    <a:pt x="1257831" y="702953"/>
                    <a:pt x="1057912" y="659653"/>
                    <a:pt x="960256" y="787711"/>
                  </a:cubicBezTo>
                  <a:cubicBezTo>
                    <a:pt x="898530" y="836540"/>
                    <a:pt x="847859" y="890895"/>
                    <a:pt x="808244" y="942487"/>
                  </a:cubicBezTo>
                  <a:lnTo>
                    <a:pt x="772314" y="699269"/>
                  </a:lnTo>
                  <a:cubicBezTo>
                    <a:pt x="804559" y="511326"/>
                    <a:pt x="966705" y="146497"/>
                    <a:pt x="866285" y="116095"/>
                  </a:cubicBezTo>
                  <a:cubicBezTo>
                    <a:pt x="764023" y="83850"/>
                    <a:pt x="714273" y="477239"/>
                    <a:pt x="631357" y="649519"/>
                  </a:cubicBezTo>
                  <a:cubicBezTo>
                    <a:pt x="613392" y="666102"/>
                    <a:pt x="602797" y="666562"/>
                    <a:pt x="600954" y="635699"/>
                  </a:cubicBezTo>
                  <a:cubicBezTo>
                    <a:pt x="593584" y="535740"/>
                    <a:pt x="588518" y="-2752"/>
                    <a:pt x="506983" y="13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3720464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délník 2"/>
          <p:cNvSpPr/>
          <p:nvPr/>
        </p:nvSpPr>
        <p:spPr>
          <a:xfrm>
            <a:off x="630620" y="886691"/>
            <a:ext cx="23335497" cy="19119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620" y="1280683"/>
            <a:ext cx="23143780" cy="1077218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Pokud si nebudete s něčím vědět rady, kontaktujte ZP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0" y="8671033"/>
            <a:ext cx="24380825" cy="3310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0" y="7756635"/>
            <a:ext cx="24380825" cy="315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9" name="Picture 2" descr="E:\prezentace JUSTICE\fotky\foto\letters-2794672_19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51639" y="5599338"/>
            <a:ext cx="8629186" cy="215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ovéPole 11"/>
          <p:cNvSpPr txBox="1"/>
          <p:nvPr/>
        </p:nvSpPr>
        <p:spPr>
          <a:xfrm>
            <a:off x="698261" y="3646397"/>
            <a:ext cx="7547152" cy="396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Oddělení přípravy a koordinace</a:t>
            </a:r>
          </a:p>
          <a:p>
            <a:endParaRPr lang="cs-CZ"/>
          </a:p>
          <a:p>
            <a:r>
              <a:rPr lang="cs-CZ" smtClean="0"/>
              <a:t>Mgr. Iva Moravcová</a:t>
            </a:r>
          </a:p>
          <a:p>
            <a:r>
              <a:rPr lang="cs-CZ" smtClean="0"/>
              <a:t>Tel.: 257 044 381</a:t>
            </a:r>
          </a:p>
          <a:p>
            <a:r>
              <a:rPr lang="cs-CZ" smtClean="0"/>
              <a:t>E-mail: </a:t>
            </a:r>
            <a:r>
              <a:rPr lang="cs-CZ" smtClean="0">
                <a:hlinkClick r:id="rId4"/>
              </a:rPr>
              <a:t>iva.moravcova@mfcr.cz</a:t>
            </a:r>
            <a:endParaRPr lang="cs-CZ" smtClean="0"/>
          </a:p>
          <a:p>
            <a:r>
              <a:rPr lang="cs-CZ" smtClean="0"/>
              <a:t>Web</a:t>
            </a:r>
            <a:r>
              <a:rPr lang="cs-CZ"/>
              <a:t>: </a:t>
            </a:r>
            <a:r>
              <a:rPr lang="cs-CZ">
                <a:hlinkClick r:id="rId5"/>
              </a:rPr>
              <a:t>https://www.eeagrants.cz</a:t>
            </a:r>
            <a:r>
              <a:rPr lang="cs-CZ" smtClean="0">
                <a:hlinkClick r:id="rId5"/>
              </a:rPr>
              <a:t>/</a:t>
            </a:r>
            <a:endParaRPr lang="cs-CZ" smtClean="0"/>
          </a:p>
          <a:p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1010877" y="9749336"/>
            <a:ext cx="110673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7200" b="1" smtClean="0">
                <a:solidFill>
                  <a:schemeClr val="bg1"/>
                </a:solidFill>
              </a:rPr>
              <a:t>Děkuji za pozornost</a:t>
            </a:r>
            <a:endParaRPr lang="cs-CZ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E98F5963-D796-45FD-A017-3B48FBC6D19C}"/>
              </a:ext>
            </a:extLst>
          </p:cNvPr>
          <p:cNvGrpSpPr/>
          <p:nvPr/>
        </p:nvGrpSpPr>
        <p:grpSpPr>
          <a:xfrm rot="3593899">
            <a:off x="18638661" y="7534459"/>
            <a:ext cx="5174711" cy="5250006"/>
            <a:chOff x="463730" y="1306323"/>
            <a:chExt cx="3651566" cy="3878990"/>
          </a:xfrm>
        </p:grpSpPr>
        <p:pic>
          <p:nvPicPr>
            <p:cNvPr id="10" name="Picture 2" descr="E:\002-KIMS BUSINESS\007-02-MaxPPT-Contents\151119-com-Computer Desk\png\노트북.png">
              <a:extLst>
                <a:ext uri="{FF2B5EF4-FFF2-40B4-BE49-F238E27FC236}">
                  <a16:creationId xmlns:a16="http://schemas.microsoft.com/office/drawing/2014/main" id="{BCB9AB2C-D46B-4F8E-B6EB-9ACEEEE084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9848174">
              <a:off x="590571" y="2157736"/>
              <a:ext cx="3524725" cy="3027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Freeform 52">
              <a:extLst>
                <a:ext uri="{FF2B5EF4-FFF2-40B4-BE49-F238E27FC236}">
                  <a16:creationId xmlns:a16="http://schemas.microsoft.com/office/drawing/2014/main" id="{415311CC-12FB-4AF5-BC3D-37E9746F1362}"/>
                </a:ext>
              </a:extLst>
            </p:cNvPr>
            <p:cNvSpPr/>
            <p:nvPr/>
          </p:nvSpPr>
          <p:spPr>
            <a:xfrm rot="17100000">
              <a:off x="568602" y="1201451"/>
              <a:ext cx="2586850" cy="2796594"/>
            </a:xfrm>
            <a:custGeom>
              <a:gdLst>
                <a:gd name="connsiteX0" fmla="*/ 223520 w 2255520"/>
                <a:gd name="connsiteY0" fmla="*/ 0 h 2438400"/>
                <a:gd name="connsiteX1" fmla="*/ 2255520 w 2255520"/>
                <a:gd name="connsiteY1" fmla="*/ 2052320 h 2438400"/>
                <a:gd name="connsiteX2" fmla="*/ 1696720 w 2255520"/>
                <a:gd name="connsiteY2" fmla="*/ 2438400 h 2438400"/>
                <a:gd name="connsiteX3" fmla="*/ 0 w 2255520"/>
                <a:gd name="connsiteY3" fmla="*/ 716280 h 2438400"/>
                <a:gd name="connsiteX4" fmla="*/ 223520 w 2255520"/>
                <a:gd name="connsiteY4" fmla="*/ 0 h 24384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5520" h="2438400">
                  <a:moveTo>
                    <a:pt x="223520" y="0"/>
                  </a:moveTo>
                  <a:lnTo>
                    <a:pt x="2255520" y="2052320"/>
                  </a:lnTo>
                  <a:lnTo>
                    <a:pt x="1696720" y="2438400"/>
                  </a:lnTo>
                  <a:lnTo>
                    <a:pt x="0" y="716280"/>
                  </a:lnTo>
                  <a:lnTo>
                    <a:pt x="223520" y="0"/>
                  </a:lnTo>
                  <a:close/>
                </a:path>
              </a:pathLst>
            </a:custGeom>
            <a:solidFill>
              <a:schemeClr val="tx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95982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2022-05-24T16:36:12.563</cp:lastPrinted>
  <dcterms:created xsi:type="dcterms:W3CDTF">2022-05-24T16:36:12Z</dcterms:created>
  <dcterms:modified xsi:type="dcterms:W3CDTF">2022-05-24T16:36:12Z</dcterms:modified>
</cp:coreProperties>
</file>